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90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782FF-E3FD-44E2-B2F3-43615F618A87}" type="datetimeFigureOut">
              <a:rPr lang="es-MX" smtClean="0"/>
              <a:t>29/04/2025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531FB0-AD0A-4C52-8D99-C17C49366D58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7584" y="332656"/>
            <a:ext cx="7772400" cy="1470025"/>
          </a:xfrm>
        </p:spPr>
        <p:txBody>
          <a:bodyPr/>
          <a:lstStyle/>
          <a:p>
            <a:r>
              <a:rPr lang="es-MX" b="1" dirty="0" smtClean="0"/>
              <a:t>EL PODER DE LA ALABANZA A DIOS</a:t>
            </a:r>
            <a:endParaRPr lang="es-MX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39552" y="5013176"/>
            <a:ext cx="8604448" cy="1844824"/>
          </a:xfrm>
        </p:spPr>
        <p:txBody>
          <a:bodyPr>
            <a:normAutofit fontScale="47500" lnSpcReduction="20000"/>
          </a:bodyPr>
          <a:lstStyle/>
          <a:p>
            <a:r>
              <a:rPr lang="es-MX" dirty="0" smtClean="0"/>
              <a:t>Hechos 16:25 Pero </a:t>
            </a:r>
            <a:r>
              <a:rPr lang="es-MX" dirty="0"/>
              <a:t>a medianoche, orando Pablo y Silas, cantaban himnos a Dios; y los presos los oían.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b="1" baseline="30000" dirty="0"/>
              <a:t>26</a:t>
            </a:r>
            <a:r>
              <a:rPr lang="es-MX" dirty="0"/>
              <a:t>Entonces sobrevino de repente un gran terremoto, de tal manera que los cimientos de la cárcel se sacudían; y al instante se abrieron todas las puertas, y las cadenas de todos se soltaron.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b="1" baseline="30000" dirty="0"/>
              <a:t>27</a:t>
            </a:r>
            <a:r>
              <a:rPr lang="es-MX" dirty="0"/>
              <a:t>Despertando el carcelero, y viendo abiertas las puertas de la cárcel, sacó la espada y se iba a matar, pensando que los presos habían huido.</a:t>
            </a:r>
            <a:r>
              <a:rPr lang="es-MX" dirty="0" smtClean="0"/>
              <a:t/>
            </a:r>
            <a:br>
              <a:rPr lang="es-MX" dirty="0" smtClean="0"/>
            </a:br>
            <a:r>
              <a:rPr lang="es-MX" b="1" baseline="30000" dirty="0"/>
              <a:t>28</a:t>
            </a:r>
            <a:r>
              <a:rPr lang="es-MX" dirty="0"/>
              <a:t>Mas Pablo clamó a gran voz, diciendo: No te hagas ningún mal, pues todos estamos aquí.</a:t>
            </a:r>
          </a:p>
        </p:txBody>
      </p:sp>
      <p:pic>
        <p:nvPicPr>
          <p:cNvPr id="7170" name="Picture 2" descr="https://encrypted-tbn0.gstatic.com/images?q=tbn:ANd9GcQug7v5Wej3eZPhct-pve33Qe50N3Sw-NCqMu_BIKzVDjc33qd9Uqf43-ZFXrA&amp;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916832"/>
            <a:ext cx="3528392" cy="27363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BIBLIA HABLA DE MUSICA </a:t>
            </a:r>
            <a:b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ANTES DE ESTA CREACION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7499176" cy="4525963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EZEQUIEL 28:13</a:t>
            </a:r>
          </a:p>
          <a:p>
            <a:r>
              <a:rPr lang="es-MX" dirty="0" smtClean="0"/>
              <a:t>JOB 38:7</a:t>
            </a:r>
          </a:p>
          <a:p>
            <a:endParaRPr lang="es-MX" dirty="0" smtClean="0"/>
          </a:p>
          <a:p>
            <a:endParaRPr lang="es-MX" dirty="0"/>
          </a:p>
          <a:p>
            <a:endParaRPr lang="es-MX" dirty="0" smtClean="0"/>
          </a:p>
          <a:p>
            <a:endParaRPr lang="es-MX" dirty="0"/>
          </a:p>
          <a:p>
            <a:pPr>
              <a:buNone/>
            </a:pPr>
            <a:r>
              <a:rPr lang="es-MX" dirty="0" smtClean="0"/>
              <a:t>ENTONCES CON BASE EN ESTAS DOS CITAS PODEMOS DECIR QUE LA MUSICA TIENE UN ORIGEN ETERNO Y DIVINO MAS ALLA DEL ESPACIO Y TIEMPO HUMANO . </a:t>
            </a:r>
            <a:endParaRPr lang="es-MX" dirty="0"/>
          </a:p>
        </p:txBody>
      </p:sp>
      <p:pic>
        <p:nvPicPr>
          <p:cNvPr id="22530" name="Picture 2" descr="https://encrypted-tbn0.gstatic.com/images?q=tbn:ANd9GcSp_-n-0FohIkihDShi1Q3BhisvC350yNgxOO8kmopqudlZW1IQ64gk0gzgNQ&amp;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1700808"/>
            <a:ext cx="3600400" cy="2520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TOMA DE JERICO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s-MX" dirty="0" smtClean="0"/>
              <a:t>Diccionario Vine: Define la alabanza </a:t>
            </a:r>
            <a:r>
              <a:rPr lang="es-MX" dirty="0" smtClean="0"/>
              <a:t>como el  reconocimiento de la excelencia de Dios, expresadas en palabras, música, acciones o actitudes.</a:t>
            </a:r>
          </a:p>
          <a:p>
            <a:endParaRPr lang="es-MX" dirty="0" smtClean="0"/>
          </a:p>
          <a:p>
            <a:endParaRPr lang="es-MX" dirty="0"/>
          </a:p>
          <a:p>
            <a:r>
              <a:rPr lang="es-MX" dirty="0" smtClean="0"/>
              <a:t>La Alabanza es un elemento fundamental de la fe cristiana. Es una respuesta natural al amor y a la gracia de Dios . Y atreves de la alabanza reconocemos  su soberanía y expresamos nuestra dependencia de El.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ALABANZA y ADORACION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ENFOQUE: SE CENTRA EN ATRIBUTOS Y OBRAS DE DIOS</a:t>
            </a:r>
          </a:p>
          <a:p>
            <a:r>
              <a:rPr lang="es-MX" dirty="0" smtClean="0"/>
              <a:t>EXPRESION : Acto de reconocimiento y gratitud por lo que dios a hecho,</a:t>
            </a:r>
          </a:p>
          <a:p>
            <a:endParaRPr lang="es-MX" dirty="0" smtClean="0"/>
          </a:p>
          <a:p>
            <a:r>
              <a:rPr lang="es-MX" dirty="0" smtClean="0"/>
              <a:t>ENFOQUE: SE CENTRA EN LA PERSONA DE DIOS</a:t>
            </a:r>
          </a:p>
          <a:p>
            <a:r>
              <a:rPr lang="es-MX" dirty="0" smtClean="0"/>
              <a:t>ES UN ACTO DE SUMISION REVERENCIA Y ENTREGA A DIOS.</a:t>
            </a:r>
          </a:p>
          <a:p>
            <a:endParaRPr lang="es-MX" dirty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552" y="476672"/>
            <a:ext cx="7128792" cy="6048672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dirty="0" smtClean="0"/>
              <a:t>EXISTE UNA RELACION LA ALABANZA NOS </a:t>
            </a:r>
          </a:p>
          <a:p>
            <a:pPr>
              <a:buNone/>
            </a:pPr>
            <a:r>
              <a:rPr lang="es-MX" dirty="0" smtClean="0"/>
              <a:t>LLEVA A LA ADORACION  ES DECIR AL RECONOCER Y AGRADECER A DIOS DANDOLE EL HONOR QUE MERECE NOS LLEVA A UNA ADORACION MAS PROFUNDA.</a:t>
            </a:r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endParaRPr lang="es-MX" dirty="0"/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b="1" dirty="0" smtClean="0">
                <a:latin typeface="Arial Black" pitchFamily="34" charset="0"/>
              </a:rPr>
              <a:t>LA BIBLIA NOS MUESTRA QUE LA MUSICA ES UN REGALO DE DIOS </a:t>
            </a:r>
          </a:p>
          <a:p>
            <a:pPr>
              <a:buNone/>
            </a:pPr>
            <a:r>
              <a:rPr lang="es-MX" b="1" dirty="0" smtClean="0">
                <a:latin typeface="Arial Black" pitchFamily="34" charset="0"/>
              </a:rPr>
              <a:t>CON UN PROPOSITO DETERMINADO Y ES DARLE TODA LA GLORIA HONRA Y HONOR AL DIOS TRE VECES SANTO.</a:t>
            </a:r>
          </a:p>
          <a:p>
            <a:pPr>
              <a:buNone/>
            </a:pPr>
            <a:endParaRPr lang="es-MX" b="1" dirty="0">
              <a:latin typeface="Arial Black" pitchFamily="34" charset="0"/>
            </a:endParaRPr>
          </a:p>
        </p:txBody>
      </p:sp>
      <p:sp>
        <p:nvSpPr>
          <p:cNvPr id="3074" name="AutoShape 2" descr="Pedro hizo lo que el ángel le dijo. Al levantarse, las fuertes cadenas de hierro con las que los soldados de Herodes lo habían atado cayeron de sus manos y quedó libre. – Número de diapositiva 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6" name="AutoShape 4" descr="Pedro hizo lo que el ángel le dijo. Al levantarse, las fuertes cadenas de hierro con las que los soldados de Herodes lo habían atado cayeron de sus manos y quedó libre. – Número de diapositiva 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sp>
        <p:nvSpPr>
          <p:cNvPr id="3078" name="AutoShape 6" descr="Pedro hizo lo que el ángel le dijo. Al levantarse, las fuertes cadenas de hierro con las que los soldados de Herodes lo habían atado cayeron de sus manos y quedó libre. – Número de diapositiva 6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/>
          </a:p>
        </p:txBody>
      </p:sp>
      <p:pic>
        <p:nvPicPr>
          <p:cNvPr id="8" name="7 Imagen" descr="06_FB_LS_Peter_Prison_Thumbnail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2132856"/>
            <a:ext cx="7128792" cy="22322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6"/>
            <a:ext cx="8229600" cy="1468760"/>
          </a:xfrm>
        </p:spPr>
        <p:txBody>
          <a:bodyPr/>
          <a:lstStyle/>
          <a:p>
            <a:pPr>
              <a:buNone/>
            </a:pPr>
            <a:r>
              <a:rPr lang="es-MX" dirty="0" smtClean="0"/>
              <a:t>Los Salmos son un ejemplo real de esto y Santiago 5:13 nos invita a cantar alabanzas</a:t>
            </a:r>
          </a:p>
          <a:p>
            <a:pPr>
              <a:buNone/>
            </a:pPr>
            <a:endParaRPr lang="es-MX" dirty="0"/>
          </a:p>
        </p:txBody>
      </p:sp>
      <p:pic>
        <p:nvPicPr>
          <p:cNvPr id="2050" name="Picture 2" descr="https://encrypted-tbn0.gstatic.com/images?q=tbn:ANd9GcQbTb0v4fqRfRp7TYhJy5gYv88CVt9gYU5mfa6QZl1fPZsdtQyuu0YLtXnzoQ&amp;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916832"/>
            <a:ext cx="7704856" cy="44644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Sanidad y Liberación 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204864"/>
            <a:ext cx="3312368" cy="3661867"/>
          </a:xfrm>
        </p:spPr>
        <p:txBody>
          <a:bodyPr/>
          <a:lstStyle/>
          <a:p>
            <a:r>
              <a:rPr lang="es-MX" dirty="0" smtClean="0"/>
              <a:t>1Samuel 16:23</a:t>
            </a:r>
          </a:p>
          <a:p>
            <a:r>
              <a:rPr lang="es-MX" dirty="0" smtClean="0"/>
              <a:t>David tocaba ante Saúl y el espíritu  malo huía y el rey tenia paz.</a:t>
            </a:r>
            <a:endParaRPr lang="es-MX" dirty="0"/>
          </a:p>
        </p:txBody>
      </p:sp>
      <p:sp>
        <p:nvSpPr>
          <p:cNvPr id="4" name="2 Marcador de contenido"/>
          <p:cNvSpPr txBox="1">
            <a:spLocks/>
          </p:cNvSpPr>
          <p:nvPr/>
        </p:nvSpPr>
        <p:spPr>
          <a:xfrm>
            <a:off x="4860032" y="2564904"/>
            <a:ext cx="3456384" cy="3456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Éxodo 15:1-21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3200" dirty="0" smtClean="0"/>
              <a:t>2 Reyes 3</a:t>
            </a:r>
            <a:r>
              <a:rPr lang="es-MX" sz="3200" dirty="0" smtClean="0">
                <a:sym typeface="Wingdings" pitchFamily="2" charset="2"/>
              </a:rPr>
              <a:t>:15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s-MX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Jueces</a:t>
            </a:r>
            <a:r>
              <a:rPr kumimoji="0" lang="es-MX" sz="3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Wingdings" pitchFamily="2" charset="2"/>
              </a:rPr>
              <a:t> 11:34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s-MX" sz="3200" noProof="0" dirty="0" smtClean="0">
                <a:sym typeface="Wingdings" pitchFamily="2" charset="2"/>
              </a:rPr>
              <a:t>1 Samuel 18:6-7</a:t>
            </a:r>
            <a:endParaRPr kumimoji="0" lang="es-MX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s-MX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BREVE HISTORIA DE LA MUSICA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Prehistoria</a:t>
            </a:r>
          </a:p>
          <a:p>
            <a:r>
              <a:rPr lang="es-MX" dirty="0" smtClean="0"/>
              <a:t>Antigüedad</a:t>
            </a:r>
          </a:p>
          <a:p>
            <a:r>
              <a:rPr lang="es-MX" dirty="0" smtClean="0"/>
              <a:t>Edad Media</a:t>
            </a:r>
          </a:p>
          <a:p>
            <a:r>
              <a:rPr lang="es-MX" dirty="0" smtClean="0"/>
              <a:t>Renacimiento</a:t>
            </a:r>
          </a:p>
          <a:p>
            <a:r>
              <a:rPr lang="es-MX" dirty="0" smtClean="0"/>
              <a:t>Barroco</a:t>
            </a:r>
          </a:p>
          <a:p>
            <a:r>
              <a:rPr lang="es-MX" dirty="0" smtClean="0"/>
              <a:t>Clasicismo</a:t>
            </a:r>
          </a:p>
          <a:p>
            <a:r>
              <a:rPr lang="es-MX" dirty="0" smtClean="0"/>
              <a:t>Romanticismo</a:t>
            </a:r>
          </a:p>
          <a:p>
            <a:r>
              <a:rPr lang="es-MX" dirty="0" smtClean="0"/>
              <a:t>Siglo XX HASTA HOY</a:t>
            </a:r>
          </a:p>
          <a:p>
            <a:endParaRPr lang="es-MX" dirty="0"/>
          </a:p>
        </p:txBody>
      </p:sp>
      <p:pic>
        <p:nvPicPr>
          <p:cNvPr id="19458" name="Picture 2" descr="https://encrypted-tbn0.gstatic.com/images?q=tbn:ANd9GcRXZLbEoFUj2KRohoOb4Cx8K0WkwHmjBeC1YVKlaNTFUVpcCHe_y0uwWFWWPQ&amp;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51920" y="1412776"/>
            <a:ext cx="1333500" cy="1333501"/>
          </a:xfrm>
          <a:prstGeom prst="rect">
            <a:avLst/>
          </a:prstGeom>
          <a:noFill/>
        </p:spPr>
      </p:pic>
      <p:pic>
        <p:nvPicPr>
          <p:cNvPr id="19460" name="Picture 4" descr="https://encrypted-tbn0.gstatic.com/images?q=tbn:ANd9GcTrdd1z0XhERqP9BxlaXgiw3TjdhbLX55_YlGQ6Q_PYbymn-DenbmppoCdgzoM&amp;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1340768"/>
            <a:ext cx="1333500" cy="1333501"/>
          </a:xfrm>
          <a:prstGeom prst="rect">
            <a:avLst/>
          </a:prstGeom>
          <a:noFill/>
        </p:spPr>
      </p:pic>
      <p:pic>
        <p:nvPicPr>
          <p:cNvPr id="19462" name="Picture 6" descr="https://encrypted-tbn0.gstatic.com/images?q=tbn:ANd9GcR-MBKW9HRt1uSMerWaUzvSKVKdianee75qzuyZUr-7wzk6lBEIY1ACoVg6yA&amp;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1960" y="3861048"/>
            <a:ext cx="1333500" cy="1333501"/>
          </a:xfrm>
          <a:prstGeom prst="rect">
            <a:avLst/>
          </a:prstGeom>
          <a:noFill/>
        </p:spPr>
      </p:pic>
      <p:pic>
        <p:nvPicPr>
          <p:cNvPr id="19464" name="Picture 8" descr="https://encrypted-tbn0.gstatic.com/images?q=tbn:ANd9GcRgaYNqPmLECq0ujbJJPuc-jIpnJokNXeFaRDEVv4yWlca84vsCDeOwYML7-hk&amp;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16216" y="3789040"/>
            <a:ext cx="1171575" cy="1333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Elementos Básicos de la Música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777283"/>
          </a:xfrm>
        </p:spPr>
        <p:txBody>
          <a:bodyPr/>
          <a:lstStyle/>
          <a:p>
            <a:r>
              <a:rPr lang="es-MX" dirty="0" smtClean="0"/>
              <a:t>Melodía</a:t>
            </a:r>
          </a:p>
          <a:p>
            <a:r>
              <a:rPr lang="es-MX" dirty="0" smtClean="0"/>
              <a:t>Ritmo</a:t>
            </a:r>
          </a:p>
          <a:p>
            <a:r>
              <a:rPr lang="es-MX" dirty="0" smtClean="0"/>
              <a:t>Armonía</a:t>
            </a:r>
          </a:p>
          <a:p>
            <a:r>
              <a:rPr lang="es-MX" dirty="0" smtClean="0"/>
              <a:t>Timbre o color del sonido</a:t>
            </a:r>
          </a:p>
          <a:p>
            <a:r>
              <a:rPr lang="es-MX" dirty="0" smtClean="0"/>
              <a:t>Dinámica</a:t>
            </a:r>
          </a:p>
          <a:p>
            <a:endParaRPr lang="es-MX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>
            <a:normAutofit/>
          </a:bodyPr>
          <a:lstStyle/>
          <a:p>
            <a:r>
              <a:rPr lang="es-MX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PARTITURAS</a:t>
            </a:r>
            <a:endParaRPr lang="es-MX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20482" name="Picture 2" descr="http://www.historiadehermosillo.com/htdocs/DISCOS/cuartaparte/076L-AELALTOYSUBLIME/076P-AELALTOYSUBLIM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25216"/>
            <a:ext cx="4896544" cy="5932784"/>
          </a:xfrm>
          <a:prstGeom prst="rect">
            <a:avLst/>
          </a:prstGeom>
          <a:noFill/>
        </p:spPr>
      </p:pic>
      <p:pic>
        <p:nvPicPr>
          <p:cNvPr id="20484" name="Picture 4" descr="http://www.historiadehermosillo.com/htdocs/DISCOS/cuartaparte/024-ERESLIMPIOENLASANGRE/024P-ERESLIMPIOENLASANGR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3520" y="764704"/>
            <a:ext cx="4320480" cy="60932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319</Words>
  <Application>Microsoft Office PowerPoint</Application>
  <PresentationFormat>Presentación en pantalla (4:3)</PresentationFormat>
  <Paragraphs>57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2" baseType="lpstr">
      <vt:lpstr>Tema de Office</vt:lpstr>
      <vt:lpstr>EL PODER DE LA ALABANZA A DIOS</vt:lpstr>
      <vt:lpstr>Diapositiva 2</vt:lpstr>
      <vt:lpstr>ALABANZA y ADORACION</vt:lpstr>
      <vt:lpstr>Diapositiva 4</vt:lpstr>
      <vt:lpstr>Diapositiva 5</vt:lpstr>
      <vt:lpstr>Sanidad y Liberación </vt:lpstr>
      <vt:lpstr>BREVE HISTORIA DE LA MUSICA</vt:lpstr>
      <vt:lpstr>Elementos Básicos de la Música</vt:lpstr>
      <vt:lpstr>PARTITURAS</vt:lpstr>
      <vt:lpstr>LA BIBLIA HABLA DE MUSICA  ANTES DE ESTA CREACION</vt:lpstr>
      <vt:lpstr>LA TOMA DE JERICO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PODER DE LA ALABANZA A DIOS</dc:title>
  <dc:creator>Betzabeth Solis Guillen</dc:creator>
  <cp:lastModifiedBy>Betzabeth Solis Guillen</cp:lastModifiedBy>
  <cp:revision>9</cp:revision>
  <dcterms:created xsi:type="dcterms:W3CDTF">2025-04-29T21:30:41Z</dcterms:created>
  <dcterms:modified xsi:type="dcterms:W3CDTF">2025-04-30T00:14:53Z</dcterms:modified>
</cp:coreProperties>
</file>