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4"/>
  </p:notesMasterIdLst>
  <p:sldIdLst>
    <p:sldId id="256" r:id="rId2"/>
    <p:sldId id="257" r:id="rId3"/>
    <p:sldId id="261" r:id="rId4"/>
    <p:sldId id="263" r:id="rId5"/>
    <p:sldId id="259" r:id="rId6"/>
    <p:sldId id="260" r:id="rId7"/>
    <p:sldId id="258" r:id="rId8"/>
    <p:sldId id="262" r:id="rId9"/>
    <p:sldId id="264" r:id="rId10"/>
    <p:sldId id="270" r:id="rId11"/>
    <p:sldId id="269" r:id="rId12"/>
    <p:sldId id="271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D3470-E163-4220-864D-F8455DCBAF6E}" type="datetimeFigureOut">
              <a:rPr lang="es-MX" smtClean="0"/>
              <a:t>12/01/2025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A34DC-5B2B-484C-B90D-80C0D56724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198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EA905-5A71-86F3-0E24-2F586BD38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F1BD0D6-0443-5804-D467-B756707112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B6DF44A-7C4C-38D1-13BE-74873020BC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46168DF-0AD7-D769-D0F2-06E253E6C2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A34DC-5B2B-484C-B90D-80C0D5672478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9412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F1097-AD28-3790-6591-B58A90143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85E299A-EAD5-DB3A-716A-0670272EFE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49872A8-FCD9-3D22-CD4D-1F1BFEF486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4BA0A0-86A9-8F11-08C6-42C8C2C4AE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A34DC-5B2B-484C-B90D-80C0D5672478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0058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93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0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4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5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4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98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5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01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98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2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1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38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1000" r="-15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5378EF-5BC0-7D9B-3540-1232BB22A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036" y="1197611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s-MX" sz="11500" dirty="0"/>
              <a:t>Luz interior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5E92F1-B9A2-5EED-66F4-2EAD75670330}"/>
              </a:ext>
            </a:extLst>
          </p:cNvPr>
          <p:cNvSpPr txBox="1"/>
          <p:nvPr/>
        </p:nvSpPr>
        <p:spPr>
          <a:xfrm>
            <a:off x="10653863" y="6145823"/>
            <a:ext cx="1535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Felix Titling" panose="04060505060202020A04" pitchFamily="82" charset="0"/>
                <a:ea typeface="+mj-ea"/>
                <a:cs typeface="+mj-cs"/>
              </a:rPr>
              <a:t>Mt 6:22-23</a:t>
            </a:r>
          </a:p>
          <a:p>
            <a:r>
              <a:rPr lang="es-MX" sz="20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Felix Titling" panose="04060505060202020A04" pitchFamily="82" charset="0"/>
                <a:ea typeface="+mj-ea"/>
                <a:cs typeface="+mj-cs"/>
              </a:rPr>
              <a:t>Lc</a:t>
            </a:r>
            <a:r>
              <a:rPr lang="es-MX" sz="20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Felix Titling" panose="04060505060202020A04" pitchFamily="82" charset="0"/>
                <a:ea typeface="+mj-ea"/>
                <a:cs typeface="+mj-cs"/>
              </a:rPr>
              <a:t> 11:33-36</a:t>
            </a:r>
          </a:p>
        </p:txBody>
      </p:sp>
    </p:spTree>
    <p:extLst>
      <p:ext uri="{BB962C8B-B14F-4D97-AF65-F5344CB8AC3E}">
        <p14:creationId xmlns:p14="http://schemas.microsoft.com/office/powerpoint/2010/main" val="2115266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E930E-028D-F8E8-13F9-CA56F89B1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CBB33046-BC41-567F-6228-CD570949361A}"/>
              </a:ext>
            </a:extLst>
          </p:cNvPr>
          <p:cNvSpPr/>
          <p:nvPr/>
        </p:nvSpPr>
        <p:spPr>
          <a:xfrm>
            <a:off x="6553199" y="143928"/>
            <a:ext cx="5557521" cy="5179912"/>
          </a:xfrm>
          <a:custGeom>
            <a:avLst/>
            <a:gdLst>
              <a:gd name="connsiteX0" fmla="*/ 518160 w 5466725"/>
              <a:gd name="connsiteY0" fmla="*/ 266324 h 5732404"/>
              <a:gd name="connsiteX1" fmla="*/ 518160 w 5466725"/>
              <a:gd name="connsiteY1" fmla="*/ 266324 h 5732404"/>
              <a:gd name="connsiteX2" fmla="*/ 568960 w 5466725"/>
              <a:gd name="connsiteY2" fmla="*/ 489844 h 5732404"/>
              <a:gd name="connsiteX3" fmla="*/ 589280 w 5466725"/>
              <a:gd name="connsiteY3" fmla="*/ 601604 h 5732404"/>
              <a:gd name="connsiteX4" fmla="*/ 609600 w 5466725"/>
              <a:gd name="connsiteY4" fmla="*/ 652404 h 5732404"/>
              <a:gd name="connsiteX5" fmla="*/ 660400 w 5466725"/>
              <a:gd name="connsiteY5" fmla="*/ 733684 h 5732404"/>
              <a:gd name="connsiteX6" fmla="*/ 670560 w 5466725"/>
              <a:gd name="connsiteY6" fmla="*/ 774324 h 5732404"/>
              <a:gd name="connsiteX7" fmla="*/ 701040 w 5466725"/>
              <a:gd name="connsiteY7" fmla="*/ 875924 h 5732404"/>
              <a:gd name="connsiteX8" fmla="*/ 640080 w 5466725"/>
              <a:gd name="connsiteY8" fmla="*/ 1068964 h 5732404"/>
              <a:gd name="connsiteX9" fmla="*/ 609600 w 5466725"/>
              <a:gd name="connsiteY9" fmla="*/ 1079124 h 5732404"/>
              <a:gd name="connsiteX10" fmla="*/ 579120 w 5466725"/>
              <a:gd name="connsiteY10" fmla="*/ 1109604 h 5732404"/>
              <a:gd name="connsiteX11" fmla="*/ 548640 w 5466725"/>
              <a:gd name="connsiteY11" fmla="*/ 1211204 h 5732404"/>
              <a:gd name="connsiteX12" fmla="*/ 568960 w 5466725"/>
              <a:gd name="connsiteY12" fmla="*/ 1414404 h 5732404"/>
              <a:gd name="connsiteX13" fmla="*/ 640080 w 5466725"/>
              <a:gd name="connsiteY13" fmla="*/ 1648084 h 5732404"/>
              <a:gd name="connsiteX14" fmla="*/ 680720 w 5466725"/>
              <a:gd name="connsiteY14" fmla="*/ 1790324 h 5732404"/>
              <a:gd name="connsiteX15" fmla="*/ 690880 w 5466725"/>
              <a:gd name="connsiteY15" fmla="*/ 1871604 h 5732404"/>
              <a:gd name="connsiteX16" fmla="*/ 711200 w 5466725"/>
              <a:gd name="connsiteY16" fmla="*/ 1932564 h 5732404"/>
              <a:gd name="connsiteX17" fmla="*/ 721360 w 5466725"/>
              <a:gd name="connsiteY17" fmla="*/ 2003684 h 5732404"/>
              <a:gd name="connsiteX18" fmla="*/ 711200 w 5466725"/>
              <a:gd name="connsiteY18" fmla="*/ 2298324 h 5732404"/>
              <a:gd name="connsiteX19" fmla="*/ 640080 w 5466725"/>
              <a:gd name="connsiteY19" fmla="*/ 2511684 h 5732404"/>
              <a:gd name="connsiteX20" fmla="*/ 599440 w 5466725"/>
              <a:gd name="connsiteY20" fmla="*/ 2603124 h 5732404"/>
              <a:gd name="connsiteX21" fmla="*/ 589280 w 5466725"/>
              <a:gd name="connsiteY21" fmla="*/ 2633604 h 5732404"/>
              <a:gd name="connsiteX22" fmla="*/ 558800 w 5466725"/>
              <a:gd name="connsiteY22" fmla="*/ 2674244 h 5732404"/>
              <a:gd name="connsiteX23" fmla="*/ 548640 w 5466725"/>
              <a:gd name="connsiteY23" fmla="*/ 2735204 h 5732404"/>
              <a:gd name="connsiteX24" fmla="*/ 599440 w 5466725"/>
              <a:gd name="connsiteY24" fmla="*/ 2979044 h 5732404"/>
              <a:gd name="connsiteX25" fmla="*/ 619760 w 5466725"/>
              <a:gd name="connsiteY25" fmla="*/ 3040004 h 5732404"/>
              <a:gd name="connsiteX26" fmla="*/ 670560 w 5466725"/>
              <a:gd name="connsiteY26" fmla="*/ 3141604 h 5732404"/>
              <a:gd name="connsiteX27" fmla="*/ 680720 w 5466725"/>
              <a:gd name="connsiteY27" fmla="*/ 3233044 h 5732404"/>
              <a:gd name="connsiteX28" fmla="*/ 701040 w 5466725"/>
              <a:gd name="connsiteY28" fmla="*/ 3294004 h 5732404"/>
              <a:gd name="connsiteX29" fmla="*/ 660400 w 5466725"/>
              <a:gd name="connsiteY29" fmla="*/ 3568324 h 5732404"/>
              <a:gd name="connsiteX30" fmla="*/ 538480 w 5466725"/>
              <a:gd name="connsiteY30" fmla="*/ 3720724 h 5732404"/>
              <a:gd name="connsiteX31" fmla="*/ 497840 w 5466725"/>
              <a:gd name="connsiteY31" fmla="*/ 3781684 h 5732404"/>
              <a:gd name="connsiteX32" fmla="*/ 457200 w 5466725"/>
              <a:gd name="connsiteY32" fmla="*/ 3812164 h 5732404"/>
              <a:gd name="connsiteX33" fmla="*/ 345440 w 5466725"/>
              <a:gd name="connsiteY33" fmla="*/ 3923924 h 5732404"/>
              <a:gd name="connsiteX34" fmla="*/ 264160 w 5466725"/>
              <a:gd name="connsiteY34" fmla="*/ 4015364 h 5732404"/>
              <a:gd name="connsiteX35" fmla="*/ 233680 w 5466725"/>
              <a:gd name="connsiteY35" fmla="*/ 4066164 h 5732404"/>
              <a:gd name="connsiteX36" fmla="*/ 182880 w 5466725"/>
              <a:gd name="connsiteY36" fmla="*/ 4177924 h 5732404"/>
              <a:gd name="connsiteX37" fmla="*/ 172720 w 5466725"/>
              <a:gd name="connsiteY37" fmla="*/ 4218564 h 5732404"/>
              <a:gd name="connsiteX38" fmla="*/ 203200 w 5466725"/>
              <a:gd name="connsiteY38" fmla="*/ 4360804 h 5732404"/>
              <a:gd name="connsiteX39" fmla="*/ 193040 w 5466725"/>
              <a:gd name="connsiteY39" fmla="*/ 4421764 h 5732404"/>
              <a:gd name="connsiteX40" fmla="*/ 152400 w 5466725"/>
              <a:gd name="connsiteY40" fmla="*/ 4553844 h 5732404"/>
              <a:gd name="connsiteX41" fmla="*/ 71120 w 5466725"/>
              <a:gd name="connsiteY41" fmla="*/ 4574164 h 5732404"/>
              <a:gd name="connsiteX42" fmla="*/ 10160 w 5466725"/>
              <a:gd name="connsiteY42" fmla="*/ 4645284 h 5732404"/>
              <a:gd name="connsiteX43" fmla="*/ 0 w 5466725"/>
              <a:gd name="connsiteY43" fmla="*/ 4757044 h 5732404"/>
              <a:gd name="connsiteX44" fmla="*/ 20320 w 5466725"/>
              <a:gd name="connsiteY44" fmla="*/ 5153284 h 5732404"/>
              <a:gd name="connsiteX45" fmla="*/ 71120 w 5466725"/>
              <a:gd name="connsiteY45" fmla="*/ 5326004 h 5732404"/>
              <a:gd name="connsiteX46" fmla="*/ 81280 w 5466725"/>
              <a:gd name="connsiteY46" fmla="*/ 5397124 h 5732404"/>
              <a:gd name="connsiteX47" fmla="*/ 111760 w 5466725"/>
              <a:gd name="connsiteY47" fmla="*/ 5458084 h 5732404"/>
              <a:gd name="connsiteX48" fmla="*/ 121920 w 5466725"/>
              <a:gd name="connsiteY48" fmla="*/ 5488564 h 5732404"/>
              <a:gd name="connsiteX49" fmla="*/ 172720 w 5466725"/>
              <a:gd name="connsiteY49" fmla="*/ 5549524 h 5732404"/>
              <a:gd name="connsiteX50" fmla="*/ 193040 w 5466725"/>
              <a:gd name="connsiteY50" fmla="*/ 5590164 h 5732404"/>
              <a:gd name="connsiteX51" fmla="*/ 314960 w 5466725"/>
              <a:gd name="connsiteY51" fmla="*/ 5701924 h 5732404"/>
              <a:gd name="connsiteX52" fmla="*/ 375920 w 5466725"/>
              <a:gd name="connsiteY52" fmla="*/ 5712084 h 5732404"/>
              <a:gd name="connsiteX53" fmla="*/ 406400 w 5466725"/>
              <a:gd name="connsiteY53" fmla="*/ 5722244 h 5732404"/>
              <a:gd name="connsiteX54" fmla="*/ 487680 w 5466725"/>
              <a:gd name="connsiteY54" fmla="*/ 5732404 h 5732404"/>
              <a:gd name="connsiteX55" fmla="*/ 518160 w 5466725"/>
              <a:gd name="connsiteY55" fmla="*/ 5722244 h 5732404"/>
              <a:gd name="connsiteX56" fmla="*/ 609600 w 5466725"/>
              <a:gd name="connsiteY56" fmla="*/ 5640964 h 5732404"/>
              <a:gd name="connsiteX57" fmla="*/ 670560 w 5466725"/>
              <a:gd name="connsiteY57" fmla="*/ 5630804 h 5732404"/>
              <a:gd name="connsiteX58" fmla="*/ 772160 w 5466725"/>
              <a:gd name="connsiteY58" fmla="*/ 5640964 h 5732404"/>
              <a:gd name="connsiteX59" fmla="*/ 934720 w 5466725"/>
              <a:gd name="connsiteY59" fmla="*/ 5671444 h 5732404"/>
              <a:gd name="connsiteX60" fmla="*/ 1005840 w 5466725"/>
              <a:gd name="connsiteY60" fmla="*/ 5681604 h 5732404"/>
              <a:gd name="connsiteX61" fmla="*/ 1117600 w 5466725"/>
              <a:gd name="connsiteY61" fmla="*/ 5712084 h 5732404"/>
              <a:gd name="connsiteX62" fmla="*/ 1259840 w 5466725"/>
              <a:gd name="connsiteY62" fmla="*/ 5732404 h 5732404"/>
              <a:gd name="connsiteX63" fmla="*/ 1503680 w 5466725"/>
              <a:gd name="connsiteY63" fmla="*/ 5712084 h 5732404"/>
              <a:gd name="connsiteX64" fmla="*/ 1757680 w 5466725"/>
              <a:gd name="connsiteY64" fmla="*/ 5640964 h 5732404"/>
              <a:gd name="connsiteX65" fmla="*/ 1859280 w 5466725"/>
              <a:gd name="connsiteY65" fmla="*/ 5569844 h 5732404"/>
              <a:gd name="connsiteX66" fmla="*/ 1910080 w 5466725"/>
              <a:gd name="connsiteY66" fmla="*/ 5549524 h 5732404"/>
              <a:gd name="connsiteX67" fmla="*/ 2011680 w 5466725"/>
              <a:gd name="connsiteY67" fmla="*/ 5488564 h 5732404"/>
              <a:gd name="connsiteX68" fmla="*/ 2072640 w 5466725"/>
              <a:gd name="connsiteY68" fmla="*/ 5478404 h 5732404"/>
              <a:gd name="connsiteX69" fmla="*/ 2123440 w 5466725"/>
              <a:gd name="connsiteY69" fmla="*/ 5468244 h 5732404"/>
              <a:gd name="connsiteX70" fmla="*/ 2357120 w 5466725"/>
              <a:gd name="connsiteY70" fmla="*/ 5488564 h 5732404"/>
              <a:gd name="connsiteX71" fmla="*/ 2499360 w 5466725"/>
              <a:gd name="connsiteY71" fmla="*/ 5498724 h 5732404"/>
              <a:gd name="connsiteX72" fmla="*/ 2580640 w 5466725"/>
              <a:gd name="connsiteY72" fmla="*/ 5539364 h 5732404"/>
              <a:gd name="connsiteX73" fmla="*/ 2702560 w 5466725"/>
              <a:gd name="connsiteY73" fmla="*/ 5580004 h 5732404"/>
              <a:gd name="connsiteX74" fmla="*/ 2865120 w 5466725"/>
              <a:gd name="connsiteY74" fmla="*/ 5610484 h 5732404"/>
              <a:gd name="connsiteX75" fmla="*/ 3048000 w 5466725"/>
              <a:gd name="connsiteY75" fmla="*/ 5640964 h 5732404"/>
              <a:gd name="connsiteX76" fmla="*/ 3576320 w 5466725"/>
              <a:gd name="connsiteY76" fmla="*/ 5600324 h 5732404"/>
              <a:gd name="connsiteX77" fmla="*/ 3657600 w 5466725"/>
              <a:gd name="connsiteY77" fmla="*/ 5529204 h 5732404"/>
              <a:gd name="connsiteX78" fmla="*/ 3677920 w 5466725"/>
              <a:gd name="connsiteY78" fmla="*/ 5498724 h 5732404"/>
              <a:gd name="connsiteX79" fmla="*/ 3779520 w 5466725"/>
              <a:gd name="connsiteY79" fmla="*/ 5427604 h 5732404"/>
              <a:gd name="connsiteX80" fmla="*/ 3962400 w 5466725"/>
              <a:gd name="connsiteY80" fmla="*/ 5447924 h 5732404"/>
              <a:gd name="connsiteX81" fmla="*/ 4135120 w 5466725"/>
              <a:gd name="connsiteY81" fmla="*/ 5508884 h 5732404"/>
              <a:gd name="connsiteX82" fmla="*/ 4216400 w 5466725"/>
              <a:gd name="connsiteY82" fmla="*/ 5519044 h 5732404"/>
              <a:gd name="connsiteX83" fmla="*/ 4368800 w 5466725"/>
              <a:gd name="connsiteY83" fmla="*/ 5559684 h 5732404"/>
              <a:gd name="connsiteX84" fmla="*/ 4470400 w 5466725"/>
              <a:gd name="connsiteY84" fmla="*/ 5590164 h 5732404"/>
              <a:gd name="connsiteX85" fmla="*/ 4714240 w 5466725"/>
              <a:gd name="connsiteY85" fmla="*/ 5620644 h 5732404"/>
              <a:gd name="connsiteX86" fmla="*/ 4805680 w 5466725"/>
              <a:gd name="connsiteY86" fmla="*/ 5651124 h 5732404"/>
              <a:gd name="connsiteX87" fmla="*/ 5120640 w 5466725"/>
              <a:gd name="connsiteY87" fmla="*/ 5681604 h 5732404"/>
              <a:gd name="connsiteX88" fmla="*/ 5232400 w 5466725"/>
              <a:gd name="connsiteY88" fmla="*/ 5671444 h 5732404"/>
              <a:gd name="connsiteX89" fmla="*/ 5313680 w 5466725"/>
              <a:gd name="connsiteY89" fmla="*/ 5651124 h 5732404"/>
              <a:gd name="connsiteX90" fmla="*/ 5354320 w 5466725"/>
              <a:gd name="connsiteY90" fmla="*/ 5620644 h 5732404"/>
              <a:gd name="connsiteX91" fmla="*/ 5303520 w 5466725"/>
              <a:gd name="connsiteY91" fmla="*/ 5529204 h 5732404"/>
              <a:gd name="connsiteX92" fmla="*/ 5283200 w 5466725"/>
              <a:gd name="connsiteY92" fmla="*/ 5488564 h 5732404"/>
              <a:gd name="connsiteX93" fmla="*/ 5273040 w 5466725"/>
              <a:gd name="connsiteY93" fmla="*/ 5458084 h 5732404"/>
              <a:gd name="connsiteX94" fmla="*/ 5344160 w 5466725"/>
              <a:gd name="connsiteY94" fmla="*/ 5366644 h 5732404"/>
              <a:gd name="connsiteX95" fmla="*/ 5394960 w 5466725"/>
              <a:gd name="connsiteY95" fmla="*/ 5336164 h 5732404"/>
              <a:gd name="connsiteX96" fmla="*/ 5445760 w 5466725"/>
              <a:gd name="connsiteY96" fmla="*/ 5295524 h 5732404"/>
              <a:gd name="connsiteX97" fmla="*/ 5466080 w 5466725"/>
              <a:gd name="connsiteY97" fmla="*/ 5244724 h 5732404"/>
              <a:gd name="connsiteX98" fmla="*/ 5425440 w 5466725"/>
              <a:gd name="connsiteY98" fmla="*/ 5041524 h 5732404"/>
              <a:gd name="connsiteX99" fmla="*/ 5405120 w 5466725"/>
              <a:gd name="connsiteY99" fmla="*/ 4767204 h 5732404"/>
              <a:gd name="connsiteX100" fmla="*/ 5394960 w 5466725"/>
              <a:gd name="connsiteY100" fmla="*/ 4614804 h 5732404"/>
              <a:gd name="connsiteX101" fmla="*/ 5374640 w 5466725"/>
              <a:gd name="connsiteY101" fmla="*/ 4513204 h 5732404"/>
              <a:gd name="connsiteX102" fmla="*/ 5323840 w 5466725"/>
              <a:gd name="connsiteY102" fmla="*/ 4391284 h 5732404"/>
              <a:gd name="connsiteX103" fmla="*/ 5293360 w 5466725"/>
              <a:gd name="connsiteY103" fmla="*/ 4310004 h 5732404"/>
              <a:gd name="connsiteX104" fmla="*/ 5151120 w 5466725"/>
              <a:gd name="connsiteY104" fmla="*/ 4066164 h 5732404"/>
              <a:gd name="connsiteX105" fmla="*/ 5090160 w 5466725"/>
              <a:gd name="connsiteY105" fmla="*/ 3995044 h 5732404"/>
              <a:gd name="connsiteX106" fmla="*/ 5019040 w 5466725"/>
              <a:gd name="connsiteY106" fmla="*/ 3883284 h 5732404"/>
              <a:gd name="connsiteX107" fmla="*/ 4988560 w 5466725"/>
              <a:gd name="connsiteY107" fmla="*/ 3690244 h 5732404"/>
              <a:gd name="connsiteX108" fmla="*/ 5019040 w 5466725"/>
              <a:gd name="connsiteY108" fmla="*/ 3354964 h 5732404"/>
              <a:gd name="connsiteX109" fmla="*/ 5049520 w 5466725"/>
              <a:gd name="connsiteY109" fmla="*/ 2725044 h 5732404"/>
              <a:gd name="connsiteX110" fmla="*/ 5080000 w 5466725"/>
              <a:gd name="connsiteY110" fmla="*/ 2674244 h 5732404"/>
              <a:gd name="connsiteX111" fmla="*/ 5130800 w 5466725"/>
              <a:gd name="connsiteY111" fmla="*/ 2552324 h 5732404"/>
              <a:gd name="connsiteX112" fmla="*/ 5161280 w 5466725"/>
              <a:gd name="connsiteY112" fmla="*/ 2491364 h 5732404"/>
              <a:gd name="connsiteX113" fmla="*/ 5293360 w 5466725"/>
              <a:gd name="connsiteY113" fmla="*/ 2399924 h 5732404"/>
              <a:gd name="connsiteX114" fmla="*/ 5344160 w 5466725"/>
              <a:gd name="connsiteY114" fmla="*/ 2359284 h 5732404"/>
              <a:gd name="connsiteX115" fmla="*/ 5374640 w 5466725"/>
              <a:gd name="connsiteY115" fmla="*/ 2338964 h 5732404"/>
              <a:gd name="connsiteX116" fmla="*/ 5384800 w 5466725"/>
              <a:gd name="connsiteY116" fmla="*/ 2227204 h 5732404"/>
              <a:gd name="connsiteX117" fmla="*/ 5405120 w 5466725"/>
              <a:gd name="connsiteY117" fmla="*/ 2145924 h 5732404"/>
              <a:gd name="connsiteX118" fmla="*/ 5415280 w 5466725"/>
              <a:gd name="connsiteY118" fmla="*/ 2084964 h 5732404"/>
              <a:gd name="connsiteX119" fmla="*/ 5425440 w 5466725"/>
              <a:gd name="connsiteY119" fmla="*/ 2034164 h 5732404"/>
              <a:gd name="connsiteX120" fmla="*/ 5384800 w 5466725"/>
              <a:gd name="connsiteY120" fmla="*/ 1830964 h 5732404"/>
              <a:gd name="connsiteX121" fmla="*/ 5323840 w 5466725"/>
              <a:gd name="connsiteY121" fmla="*/ 1597284 h 5732404"/>
              <a:gd name="connsiteX122" fmla="*/ 5293360 w 5466725"/>
              <a:gd name="connsiteY122" fmla="*/ 1495684 h 5732404"/>
              <a:gd name="connsiteX123" fmla="*/ 5262880 w 5466725"/>
              <a:gd name="connsiteY123" fmla="*/ 1424564 h 5732404"/>
              <a:gd name="connsiteX124" fmla="*/ 5252720 w 5466725"/>
              <a:gd name="connsiteY124" fmla="*/ 1333124 h 5732404"/>
              <a:gd name="connsiteX125" fmla="*/ 5262880 w 5466725"/>
              <a:gd name="connsiteY125" fmla="*/ 1282324 h 5732404"/>
              <a:gd name="connsiteX126" fmla="*/ 5313680 w 5466725"/>
              <a:gd name="connsiteY126" fmla="*/ 1170564 h 5732404"/>
              <a:gd name="connsiteX127" fmla="*/ 5323840 w 5466725"/>
              <a:gd name="connsiteY127" fmla="*/ 1018164 h 5732404"/>
              <a:gd name="connsiteX128" fmla="*/ 5354320 w 5466725"/>
              <a:gd name="connsiteY128" fmla="*/ 926724 h 5732404"/>
              <a:gd name="connsiteX129" fmla="*/ 5364480 w 5466725"/>
              <a:gd name="connsiteY129" fmla="*/ 896244 h 5732404"/>
              <a:gd name="connsiteX130" fmla="*/ 5354320 w 5466725"/>
              <a:gd name="connsiteY130" fmla="*/ 754004 h 5732404"/>
              <a:gd name="connsiteX131" fmla="*/ 5313680 w 5466725"/>
              <a:gd name="connsiteY131" fmla="*/ 611764 h 5732404"/>
              <a:gd name="connsiteX132" fmla="*/ 5303520 w 5466725"/>
              <a:gd name="connsiteY132" fmla="*/ 550804 h 5732404"/>
              <a:gd name="connsiteX133" fmla="*/ 5313680 w 5466725"/>
              <a:gd name="connsiteY133" fmla="*/ 357764 h 5732404"/>
              <a:gd name="connsiteX134" fmla="*/ 5323840 w 5466725"/>
              <a:gd name="connsiteY134" fmla="*/ 327284 h 5732404"/>
              <a:gd name="connsiteX135" fmla="*/ 5344160 w 5466725"/>
              <a:gd name="connsiteY135" fmla="*/ 256164 h 5732404"/>
              <a:gd name="connsiteX136" fmla="*/ 5334000 w 5466725"/>
              <a:gd name="connsiteY136" fmla="*/ 195204 h 5732404"/>
              <a:gd name="connsiteX137" fmla="*/ 5323840 w 5466725"/>
              <a:gd name="connsiteY137" fmla="*/ 103764 h 5732404"/>
              <a:gd name="connsiteX138" fmla="*/ 5273040 w 5466725"/>
              <a:gd name="connsiteY138" fmla="*/ 103764 h 5732404"/>
              <a:gd name="connsiteX139" fmla="*/ 4937760 w 5466725"/>
              <a:gd name="connsiteY139" fmla="*/ 124084 h 5732404"/>
              <a:gd name="connsiteX140" fmla="*/ 4907280 w 5466725"/>
              <a:gd name="connsiteY140" fmla="*/ 144404 h 5732404"/>
              <a:gd name="connsiteX141" fmla="*/ 4826000 w 5466725"/>
              <a:gd name="connsiteY141" fmla="*/ 225684 h 5732404"/>
              <a:gd name="connsiteX142" fmla="*/ 4714240 w 5466725"/>
              <a:gd name="connsiteY142" fmla="*/ 205364 h 5732404"/>
              <a:gd name="connsiteX143" fmla="*/ 4622800 w 5466725"/>
              <a:gd name="connsiteY143" fmla="*/ 195204 h 5732404"/>
              <a:gd name="connsiteX144" fmla="*/ 4531360 w 5466725"/>
              <a:gd name="connsiteY144" fmla="*/ 174884 h 5732404"/>
              <a:gd name="connsiteX145" fmla="*/ 4378960 w 5466725"/>
              <a:gd name="connsiteY145" fmla="*/ 103764 h 5732404"/>
              <a:gd name="connsiteX146" fmla="*/ 4267200 w 5466725"/>
              <a:gd name="connsiteY146" fmla="*/ 83444 h 5732404"/>
              <a:gd name="connsiteX147" fmla="*/ 4114800 w 5466725"/>
              <a:gd name="connsiteY147" fmla="*/ 52964 h 5732404"/>
              <a:gd name="connsiteX148" fmla="*/ 3972560 w 5466725"/>
              <a:gd name="connsiteY148" fmla="*/ 12324 h 5732404"/>
              <a:gd name="connsiteX149" fmla="*/ 3596640 w 5466725"/>
              <a:gd name="connsiteY149" fmla="*/ 2164 h 5732404"/>
              <a:gd name="connsiteX150" fmla="*/ 3332480 w 5466725"/>
              <a:gd name="connsiteY150" fmla="*/ 52964 h 5732404"/>
              <a:gd name="connsiteX151" fmla="*/ 3261360 w 5466725"/>
              <a:gd name="connsiteY151" fmla="*/ 113924 h 5732404"/>
              <a:gd name="connsiteX152" fmla="*/ 3149600 w 5466725"/>
              <a:gd name="connsiteY152" fmla="*/ 195204 h 5732404"/>
              <a:gd name="connsiteX153" fmla="*/ 3108960 w 5466725"/>
              <a:gd name="connsiteY153" fmla="*/ 205364 h 5732404"/>
              <a:gd name="connsiteX154" fmla="*/ 3048000 w 5466725"/>
              <a:gd name="connsiteY154" fmla="*/ 225684 h 5732404"/>
              <a:gd name="connsiteX155" fmla="*/ 2692400 w 5466725"/>
              <a:gd name="connsiteY155" fmla="*/ 205364 h 5732404"/>
              <a:gd name="connsiteX156" fmla="*/ 2611120 w 5466725"/>
              <a:gd name="connsiteY156" fmla="*/ 195204 h 5732404"/>
              <a:gd name="connsiteX157" fmla="*/ 2560320 w 5466725"/>
              <a:gd name="connsiteY157" fmla="*/ 174884 h 5732404"/>
              <a:gd name="connsiteX158" fmla="*/ 2519680 w 5466725"/>
              <a:gd name="connsiteY158" fmla="*/ 164724 h 5732404"/>
              <a:gd name="connsiteX159" fmla="*/ 2225040 w 5466725"/>
              <a:gd name="connsiteY159" fmla="*/ 103764 h 5732404"/>
              <a:gd name="connsiteX160" fmla="*/ 2092960 w 5466725"/>
              <a:gd name="connsiteY160" fmla="*/ 113924 h 5732404"/>
              <a:gd name="connsiteX161" fmla="*/ 1981200 w 5466725"/>
              <a:gd name="connsiteY161" fmla="*/ 144404 h 5732404"/>
              <a:gd name="connsiteX162" fmla="*/ 1778000 w 5466725"/>
              <a:gd name="connsiteY162" fmla="*/ 205364 h 5732404"/>
              <a:gd name="connsiteX163" fmla="*/ 1717040 w 5466725"/>
              <a:gd name="connsiteY163" fmla="*/ 215524 h 5732404"/>
              <a:gd name="connsiteX164" fmla="*/ 1645920 w 5466725"/>
              <a:gd name="connsiteY164" fmla="*/ 235844 h 5732404"/>
              <a:gd name="connsiteX165" fmla="*/ 1564640 w 5466725"/>
              <a:gd name="connsiteY165" fmla="*/ 246004 h 5732404"/>
              <a:gd name="connsiteX166" fmla="*/ 1463040 w 5466725"/>
              <a:gd name="connsiteY166" fmla="*/ 266324 h 5732404"/>
              <a:gd name="connsiteX167" fmla="*/ 1341120 w 5466725"/>
              <a:gd name="connsiteY167" fmla="*/ 286644 h 5732404"/>
              <a:gd name="connsiteX168" fmla="*/ 1259840 w 5466725"/>
              <a:gd name="connsiteY168" fmla="*/ 276484 h 5732404"/>
              <a:gd name="connsiteX169" fmla="*/ 1137920 w 5466725"/>
              <a:gd name="connsiteY169" fmla="*/ 266324 h 5732404"/>
              <a:gd name="connsiteX170" fmla="*/ 1076960 w 5466725"/>
              <a:gd name="connsiteY170" fmla="*/ 246004 h 5732404"/>
              <a:gd name="connsiteX171" fmla="*/ 955040 w 5466725"/>
              <a:gd name="connsiteY171" fmla="*/ 225684 h 5732404"/>
              <a:gd name="connsiteX172" fmla="*/ 904240 w 5466725"/>
              <a:gd name="connsiteY172" fmla="*/ 205364 h 5732404"/>
              <a:gd name="connsiteX173" fmla="*/ 751840 w 5466725"/>
              <a:gd name="connsiteY173" fmla="*/ 174884 h 5732404"/>
              <a:gd name="connsiteX174" fmla="*/ 670560 w 5466725"/>
              <a:gd name="connsiteY174" fmla="*/ 144404 h 5732404"/>
              <a:gd name="connsiteX175" fmla="*/ 589280 w 5466725"/>
              <a:gd name="connsiteY175" fmla="*/ 134244 h 5732404"/>
              <a:gd name="connsiteX176" fmla="*/ 508000 w 5466725"/>
              <a:gd name="connsiteY176" fmla="*/ 113924 h 5732404"/>
              <a:gd name="connsiteX177" fmla="*/ 416560 w 5466725"/>
              <a:gd name="connsiteY177" fmla="*/ 124084 h 5732404"/>
              <a:gd name="connsiteX178" fmla="*/ 426720 w 5466725"/>
              <a:gd name="connsiteY178" fmla="*/ 164724 h 5732404"/>
              <a:gd name="connsiteX179" fmla="*/ 447040 w 5466725"/>
              <a:gd name="connsiteY179" fmla="*/ 205364 h 5732404"/>
              <a:gd name="connsiteX180" fmla="*/ 518160 w 5466725"/>
              <a:gd name="connsiteY180" fmla="*/ 266324 h 5732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5466725" h="5732404">
                <a:moveTo>
                  <a:pt x="518160" y="266324"/>
                </a:moveTo>
                <a:lnTo>
                  <a:pt x="518160" y="266324"/>
                </a:lnTo>
                <a:cubicBezTo>
                  <a:pt x="560217" y="539693"/>
                  <a:pt x="512239" y="277141"/>
                  <a:pt x="568960" y="489844"/>
                </a:cubicBezTo>
                <a:cubicBezTo>
                  <a:pt x="584395" y="547724"/>
                  <a:pt x="573038" y="547464"/>
                  <a:pt x="589280" y="601604"/>
                </a:cubicBezTo>
                <a:cubicBezTo>
                  <a:pt x="594521" y="619073"/>
                  <a:pt x="600743" y="636461"/>
                  <a:pt x="609600" y="652404"/>
                </a:cubicBezTo>
                <a:cubicBezTo>
                  <a:pt x="646484" y="718796"/>
                  <a:pt x="634907" y="665703"/>
                  <a:pt x="660400" y="733684"/>
                </a:cubicBezTo>
                <a:cubicBezTo>
                  <a:pt x="665303" y="746759"/>
                  <a:pt x="666144" y="761077"/>
                  <a:pt x="670560" y="774324"/>
                </a:cubicBezTo>
                <a:cubicBezTo>
                  <a:pt x="703977" y="874574"/>
                  <a:pt x="680975" y="775599"/>
                  <a:pt x="701040" y="875924"/>
                </a:cubicBezTo>
                <a:cubicBezTo>
                  <a:pt x="687620" y="969866"/>
                  <a:pt x="706127" y="1012352"/>
                  <a:pt x="640080" y="1068964"/>
                </a:cubicBezTo>
                <a:cubicBezTo>
                  <a:pt x="631949" y="1075934"/>
                  <a:pt x="619760" y="1075737"/>
                  <a:pt x="609600" y="1079124"/>
                </a:cubicBezTo>
                <a:cubicBezTo>
                  <a:pt x="599440" y="1089284"/>
                  <a:pt x="587471" y="1097912"/>
                  <a:pt x="579120" y="1109604"/>
                </a:cubicBezTo>
                <a:cubicBezTo>
                  <a:pt x="553439" y="1145557"/>
                  <a:pt x="556051" y="1166741"/>
                  <a:pt x="548640" y="1211204"/>
                </a:cubicBezTo>
                <a:cubicBezTo>
                  <a:pt x="550301" y="1231134"/>
                  <a:pt x="560950" y="1379162"/>
                  <a:pt x="568960" y="1414404"/>
                </a:cubicBezTo>
                <a:cubicBezTo>
                  <a:pt x="631526" y="1689694"/>
                  <a:pt x="585472" y="1443302"/>
                  <a:pt x="640080" y="1648084"/>
                </a:cubicBezTo>
                <a:cubicBezTo>
                  <a:pt x="685978" y="1820203"/>
                  <a:pt x="599489" y="1573709"/>
                  <a:pt x="680720" y="1790324"/>
                </a:cubicBezTo>
                <a:cubicBezTo>
                  <a:pt x="684107" y="1817417"/>
                  <a:pt x="685159" y="1844906"/>
                  <a:pt x="690880" y="1871604"/>
                </a:cubicBezTo>
                <a:cubicBezTo>
                  <a:pt x="695368" y="1892548"/>
                  <a:pt x="706384" y="1911693"/>
                  <a:pt x="711200" y="1932564"/>
                </a:cubicBezTo>
                <a:cubicBezTo>
                  <a:pt x="716585" y="1955898"/>
                  <a:pt x="717973" y="1979977"/>
                  <a:pt x="721360" y="2003684"/>
                </a:cubicBezTo>
                <a:cubicBezTo>
                  <a:pt x="717973" y="2101897"/>
                  <a:pt x="716971" y="2200222"/>
                  <a:pt x="711200" y="2298324"/>
                </a:cubicBezTo>
                <a:cubicBezTo>
                  <a:pt x="707755" y="2356894"/>
                  <a:pt x="646566" y="2497091"/>
                  <a:pt x="640080" y="2511684"/>
                </a:cubicBezTo>
                <a:cubicBezTo>
                  <a:pt x="626533" y="2542164"/>
                  <a:pt x="612269" y="2572335"/>
                  <a:pt x="599440" y="2603124"/>
                </a:cubicBezTo>
                <a:cubicBezTo>
                  <a:pt x="595321" y="2613010"/>
                  <a:pt x="594593" y="2624305"/>
                  <a:pt x="589280" y="2633604"/>
                </a:cubicBezTo>
                <a:cubicBezTo>
                  <a:pt x="580879" y="2648306"/>
                  <a:pt x="568960" y="2660697"/>
                  <a:pt x="558800" y="2674244"/>
                </a:cubicBezTo>
                <a:cubicBezTo>
                  <a:pt x="555413" y="2694564"/>
                  <a:pt x="548640" y="2714604"/>
                  <a:pt x="548640" y="2735204"/>
                </a:cubicBezTo>
                <a:cubicBezTo>
                  <a:pt x="548640" y="2823418"/>
                  <a:pt x="571278" y="2894558"/>
                  <a:pt x="599440" y="2979044"/>
                </a:cubicBezTo>
                <a:cubicBezTo>
                  <a:pt x="606213" y="2999364"/>
                  <a:pt x="611175" y="3020381"/>
                  <a:pt x="619760" y="3040004"/>
                </a:cubicBezTo>
                <a:cubicBezTo>
                  <a:pt x="634937" y="3074693"/>
                  <a:pt x="653627" y="3107737"/>
                  <a:pt x="670560" y="3141604"/>
                </a:cubicBezTo>
                <a:cubicBezTo>
                  <a:pt x="673947" y="3172084"/>
                  <a:pt x="674706" y="3202972"/>
                  <a:pt x="680720" y="3233044"/>
                </a:cubicBezTo>
                <a:cubicBezTo>
                  <a:pt x="684921" y="3254047"/>
                  <a:pt x="701040" y="3272585"/>
                  <a:pt x="701040" y="3294004"/>
                </a:cubicBezTo>
                <a:cubicBezTo>
                  <a:pt x="701040" y="3300532"/>
                  <a:pt x="681926" y="3522581"/>
                  <a:pt x="660400" y="3568324"/>
                </a:cubicBezTo>
                <a:cubicBezTo>
                  <a:pt x="642630" y="3606085"/>
                  <a:pt x="564389" y="3687043"/>
                  <a:pt x="538480" y="3720724"/>
                </a:cubicBezTo>
                <a:cubicBezTo>
                  <a:pt x="523590" y="3740081"/>
                  <a:pt x="514065" y="3763431"/>
                  <a:pt x="497840" y="3781684"/>
                </a:cubicBezTo>
                <a:cubicBezTo>
                  <a:pt x="486590" y="3794340"/>
                  <a:pt x="469579" y="3800610"/>
                  <a:pt x="457200" y="3812164"/>
                </a:cubicBezTo>
                <a:cubicBezTo>
                  <a:pt x="418685" y="3848111"/>
                  <a:pt x="382693" y="3886671"/>
                  <a:pt x="345440" y="3923924"/>
                </a:cubicBezTo>
                <a:cubicBezTo>
                  <a:pt x="308831" y="3960533"/>
                  <a:pt x="294848" y="3971524"/>
                  <a:pt x="264160" y="4015364"/>
                </a:cubicBezTo>
                <a:cubicBezTo>
                  <a:pt x="252836" y="4031542"/>
                  <a:pt x="243136" y="4048828"/>
                  <a:pt x="233680" y="4066164"/>
                </a:cubicBezTo>
                <a:cubicBezTo>
                  <a:pt x="215916" y="4098732"/>
                  <a:pt x="194882" y="4141918"/>
                  <a:pt x="182880" y="4177924"/>
                </a:cubicBezTo>
                <a:cubicBezTo>
                  <a:pt x="178464" y="4191171"/>
                  <a:pt x="176107" y="4205017"/>
                  <a:pt x="172720" y="4218564"/>
                </a:cubicBezTo>
                <a:cubicBezTo>
                  <a:pt x="178039" y="4239838"/>
                  <a:pt x="203200" y="4331302"/>
                  <a:pt x="203200" y="4360804"/>
                </a:cubicBezTo>
                <a:cubicBezTo>
                  <a:pt x="203200" y="4381404"/>
                  <a:pt x="196172" y="4401403"/>
                  <a:pt x="193040" y="4421764"/>
                </a:cubicBezTo>
                <a:cubicBezTo>
                  <a:pt x="188081" y="4453996"/>
                  <a:pt x="185607" y="4529693"/>
                  <a:pt x="152400" y="4553844"/>
                </a:cubicBezTo>
                <a:cubicBezTo>
                  <a:pt x="129814" y="4570270"/>
                  <a:pt x="98213" y="4567391"/>
                  <a:pt x="71120" y="4574164"/>
                </a:cubicBezTo>
                <a:cubicBezTo>
                  <a:pt x="57823" y="4587461"/>
                  <a:pt x="14900" y="4627511"/>
                  <a:pt x="10160" y="4645284"/>
                </a:cubicBezTo>
                <a:cubicBezTo>
                  <a:pt x="522" y="4681428"/>
                  <a:pt x="3387" y="4719791"/>
                  <a:pt x="0" y="4757044"/>
                </a:cubicBezTo>
                <a:cubicBezTo>
                  <a:pt x="6773" y="4889124"/>
                  <a:pt x="3916" y="5022052"/>
                  <a:pt x="20320" y="5153284"/>
                </a:cubicBezTo>
                <a:cubicBezTo>
                  <a:pt x="27764" y="5212832"/>
                  <a:pt x="71120" y="5326004"/>
                  <a:pt x="71120" y="5326004"/>
                </a:cubicBezTo>
                <a:cubicBezTo>
                  <a:pt x="74507" y="5349711"/>
                  <a:pt x="74237" y="5374236"/>
                  <a:pt x="81280" y="5397124"/>
                </a:cubicBezTo>
                <a:cubicBezTo>
                  <a:pt x="87961" y="5418838"/>
                  <a:pt x="102533" y="5437324"/>
                  <a:pt x="111760" y="5458084"/>
                </a:cubicBezTo>
                <a:cubicBezTo>
                  <a:pt x="116110" y="5467871"/>
                  <a:pt x="117131" y="5478985"/>
                  <a:pt x="121920" y="5488564"/>
                </a:cubicBezTo>
                <a:cubicBezTo>
                  <a:pt x="148796" y="5542315"/>
                  <a:pt x="135270" y="5497094"/>
                  <a:pt x="172720" y="5549524"/>
                </a:cubicBezTo>
                <a:cubicBezTo>
                  <a:pt x="181523" y="5561849"/>
                  <a:pt x="183579" y="5578337"/>
                  <a:pt x="193040" y="5590164"/>
                </a:cubicBezTo>
                <a:cubicBezTo>
                  <a:pt x="206054" y="5606432"/>
                  <a:pt x="293271" y="5691079"/>
                  <a:pt x="314960" y="5701924"/>
                </a:cubicBezTo>
                <a:cubicBezTo>
                  <a:pt x="333385" y="5711137"/>
                  <a:pt x="355810" y="5707615"/>
                  <a:pt x="375920" y="5712084"/>
                </a:cubicBezTo>
                <a:cubicBezTo>
                  <a:pt x="386375" y="5714407"/>
                  <a:pt x="395863" y="5720328"/>
                  <a:pt x="406400" y="5722244"/>
                </a:cubicBezTo>
                <a:cubicBezTo>
                  <a:pt x="433264" y="5727128"/>
                  <a:pt x="460587" y="5729017"/>
                  <a:pt x="487680" y="5732404"/>
                </a:cubicBezTo>
                <a:cubicBezTo>
                  <a:pt x="497840" y="5729017"/>
                  <a:pt x="509445" y="5728469"/>
                  <a:pt x="518160" y="5722244"/>
                </a:cubicBezTo>
                <a:cubicBezTo>
                  <a:pt x="558438" y="5693474"/>
                  <a:pt x="561607" y="5662779"/>
                  <a:pt x="609600" y="5640964"/>
                </a:cubicBezTo>
                <a:cubicBezTo>
                  <a:pt x="628354" y="5632440"/>
                  <a:pt x="650240" y="5634191"/>
                  <a:pt x="670560" y="5630804"/>
                </a:cubicBezTo>
                <a:cubicBezTo>
                  <a:pt x="704427" y="5634191"/>
                  <a:pt x="738520" y="5635789"/>
                  <a:pt x="772160" y="5640964"/>
                </a:cubicBezTo>
                <a:cubicBezTo>
                  <a:pt x="826650" y="5649347"/>
                  <a:pt x="880404" y="5661998"/>
                  <a:pt x="934720" y="5671444"/>
                </a:cubicBezTo>
                <a:cubicBezTo>
                  <a:pt x="958313" y="5675547"/>
                  <a:pt x="982133" y="5678217"/>
                  <a:pt x="1005840" y="5681604"/>
                </a:cubicBezTo>
                <a:cubicBezTo>
                  <a:pt x="1071789" y="5714579"/>
                  <a:pt x="1025336" y="5696707"/>
                  <a:pt x="1117600" y="5712084"/>
                </a:cubicBezTo>
                <a:cubicBezTo>
                  <a:pt x="1246995" y="5733650"/>
                  <a:pt x="1065064" y="5710762"/>
                  <a:pt x="1259840" y="5732404"/>
                </a:cubicBezTo>
                <a:cubicBezTo>
                  <a:pt x="1341120" y="5725631"/>
                  <a:pt x="1422853" y="5723007"/>
                  <a:pt x="1503680" y="5712084"/>
                </a:cubicBezTo>
                <a:cubicBezTo>
                  <a:pt x="1568131" y="5703374"/>
                  <a:pt x="1696588" y="5666119"/>
                  <a:pt x="1757680" y="5640964"/>
                </a:cubicBezTo>
                <a:cubicBezTo>
                  <a:pt x="1821752" y="5614581"/>
                  <a:pt x="1798905" y="5606069"/>
                  <a:pt x="1859280" y="5569844"/>
                </a:cubicBezTo>
                <a:cubicBezTo>
                  <a:pt x="1874919" y="5560461"/>
                  <a:pt x="1894137" y="5558381"/>
                  <a:pt x="1910080" y="5549524"/>
                </a:cubicBezTo>
                <a:cubicBezTo>
                  <a:pt x="1977813" y="5511894"/>
                  <a:pt x="1923609" y="5517921"/>
                  <a:pt x="2011680" y="5488564"/>
                </a:cubicBezTo>
                <a:cubicBezTo>
                  <a:pt x="2031223" y="5482050"/>
                  <a:pt x="2052372" y="5482089"/>
                  <a:pt x="2072640" y="5478404"/>
                </a:cubicBezTo>
                <a:cubicBezTo>
                  <a:pt x="2089630" y="5475315"/>
                  <a:pt x="2106507" y="5471631"/>
                  <a:pt x="2123440" y="5468244"/>
                </a:cubicBezTo>
                <a:lnTo>
                  <a:pt x="2357120" y="5488564"/>
                </a:lnTo>
                <a:cubicBezTo>
                  <a:pt x="2404499" y="5492406"/>
                  <a:pt x="2453008" y="5488189"/>
                  <a:pt x="2499360" y="5498724"/>
                </a:cubicBezTo>
                <a:cubicBezTo>
                  <a:pt x="2528898" y="5505437"/>
                  <a:pt x="2552515" y="5528114"/>
                  <a:pt x="2580640" y="5539364"/>
                </a:cubicBezTo>
                <a:cubicBezTo>
                  <a:pt x="2620414" y="5555274"/>
                  <a:pt x="2661370" y="5568235"/>
                  <a:pt x="2702560" y="5580004"/>
                </a:cubicBezTo>
                <a:cubicBezTo>
                  <a:pt x="2803620" y="5608878"/>
                  <a:pt x="2773641" y="5593332"/>
                  <a:pt x="2865120" y="5610484"/>
                </a:cubicBezTo>
                <a:cubicBezTo>
                  <a:pt x="3041669" y="5643587"/>
                  <a:pt x="2871338" y="5621335"/>
                  <a:pt x="3048000" y="5640964"/>
                </a:cubicBezTo>
                <a:cubicBezTo>
                  <a:pt x="3224107" y="5627417"/>
                  <a:pt x="3435018" y="5706300"/>
                  <a:pt x="3576320" y="5600324"/>
                </a:cubicBezTo>
                <a:cubicBezTo>
                  <a:pt x="3613685" y="5572301"/>
                  <a:pt x="3626032" y="5566034"/>
                  <a:pt x="3657600" y="5529204"/>
                </a:cubicBezTo>
                <a:cubicBezTo>
                  <a:pt x="3665547" y="5519933"/>
                  <a:pt x="3669286" y="5507358"/>
                  <a:pt x="3677920" y="5498724"/>
                </a:cubicBezTo>
                <a:cubicBezTo>
                  <a:pt x="3711030" y="5465614"/>
                  <a:pt x="3740276" y="5451150"/>
                  <a:pt x="3779520" y="5427604"/>
                </a:cubicBezTo>
                <a:cubicBezTo>
                  <a:pt x="3816531" y="5430451"/>
                  <a:pt x="3912214" y="5432482"/>
                  <a:pt x="3962400" y="5447924"/>
                </a:cubicBezTo>
                <a:cubicBezTo>
                  <a:pt x="4032298" y="5469431"/>
                  <a:pt x="4062269" y="5491743"/>
                  <a:pt x="4135120" y="5508884"/>
                </a:cubicBezTo>
                <a:cubicBezTo>
                  <a:pt x="4161698" y="5515138"/>
                  <a:pt x="4189307" y="5515657"/>
                  <a:pt x="4216400" y="5519044"/>
                </a:cubicBezTo>
                <a:cubicBezTo>
                  <a:pt x="4471885" y="5604206"/>
                  <a:pt x="4183497" y="5513358"/>
                  <a:pt x="4368800" y="5559684"/>
                </a:cubicBezTo>
                <a:cubicBezTo>
                  <a:pt x="4403102" y="5568260"/>
                  <a:pt x="4435612" y="5583839"/>
                  <a:pt x="4470400" y="5590164"/>
                </a:cubicBezTo>
                <a:cubicBezTo>
                  <a:pt x="4714886" y="5634616"/>
                  <a:pt x="4469747" y="5562431"/>
                  <a:pt x="4714240" y="5620644"/>
                </a:cubicBezTo>
                <a:cubicBezTo>
                  <a:pt x="4745495" y="5628086"/>
                  <a:pt x="4774088" y="5645274"/>
                  <a:pt x="4805680" y="5651124"/>
                </a:cubicBezTo>
                <a:cubicBezTo>
                  <a:pt x="4877291" y="5664385"/>
                  <a:pt x="5039106" y="5675332"/>
                  <a:pt x="5120640" y="5681604"/>
                </a:cubicBezTo>
                <a:cubicBezTo>
                  <a:pt x="5198557" y="5697187"/>
                  <a:pt x="5147475" y="5695708"/>
                  <a:pt x="5232400" y="5671444"/>
                </a:cubicBezTo>
                <a:cubicBezTo>
                  <a:pt x="5259253" y="5663772"/>
                  <a:pt x="5313680" y="5651124"/>
                  <a:pt x="5313680" y="5651124"/>
                </a:cubicBezTo>
                <a:cubicBezTo>
                  <a:pt x="5327227" y="5640964"/>
                  <a:pt x="5350999" y="5637248"/>
                  <a:pt x="5354320" y="5620644"/>
                </a:cubicBezTo>
                <a:cubicBezTo>
                  <a:pt x="5366157" y="5561458"/>
                  <a:pt x="5336927" y="5551475"/>
                  <a:pt x="5303520" y="5529204"/>
                </a:cubicBezTo>
                <a:cubicBezTo>
                  <a:pt x="5296747" y="5515657"/>
                  <a:pt x="5289166" y="5502485"/>
                  <a:pt x="5283200" y="5488564"/>
                </a:cubicBezTo>
                <a:cubicBezTo>
                  <a:pt x="5278981" y="5478720"/>
                  <a:pt x="5268251" y="5467663"/>
                  <a:pt x="5273040" y="5458084"/>
                </a:cubicBezTo>
                <a:cubicBezTo>
                  <a:pt x="5290309" y="5423547"/>
                  <a:pt x="5316856" y="5393948"/>
                  <a:pt x="5344160" y="5366644"/>
                </a:cubicBezTo>
                <a:cubicBezTo>
                  <a:pt x="5358124" y="5352680"/>
                  <a:pt x="5378782" y="5347488"/>
                  <a:pt x="5394960" y="5336164"/>
                </a:cubicBezTo>
                <a:cubicBezTo>
                  <a:pt x="5412725" y="5323728"/>
                  <a:pt x="5428827" y="5309071"/>
                  <a:pt x="5445760" y="5295524"/>
                </a:cubicBezTo>
                <a:cubicBezTo>
                  <a:pt x="5452533" y="5278591"/>
                  <a:pt x="5464867" y="5262921"/>
                  <a:pt x="5466080" y="5244724"/>
                </a:cubicBezTo>
                <a:cubicBezTo>
                  <a:pt x="5471054" y="5170115"/>
                  <a:pt x="5446323" y="5111135"/>
                  <a:pt x="5425440" y="5041524"/>
                </a:cubicBezTo>
                <a:cubicBezTo>
                  <a:pt x="5418667" y="4950084"/>
                  <a:pt x="5411653" y="4858662"/>
                  <a:pt x="5405120" y="4767204"/>
                </a:cubicBezTo>
                <a:cubicBezTo>
                  <a:pt x="5401493" y="4716421"/>
                  <a:pt x="5399787" y="4665487"/>
                  <a:pt x="5394960" y="4614804"/>
                </a:cubicBezTo>
                <a:cubicBezTo>
                  <a:pt x="5392405" y="4587980"/>
                  <a:pt x="5383085" y="4541354"/>
                  <a:pt x="5374640" y="4513204"/>
                </a:cubicBezTo>
                <a:cubicBezTo>
                  <a:pt x="5343715" y="4410119"/>
                  <a:pt x="5367528" y="4493222"/>
                  <a:pt x="5323840" y="4391284"/>
                </a:cubicBezTo>
                <a:cubicBezTo>
                  <a:pt x="5312442" y="4364688"/>
                  <a:pt x="5305112" y="4336446"/>
                  <a:pt x="5293360" y="4310004"/>
                </a:cubicBezTo>
                <a:cubicBezTo>
                  <a:pt x="5261881" y="4239175"/>
                  <a:pt x="5196750" y="4119399"/>
                  <a:pt x="5151120" y="4066164"/>
                </a:cubicBezTo>
                <a:cubicBezTo>
                  <a:pt x="5130800" y="4042457"/>
                  <a:pt x="5109197" y="4019793"/>
                  <a:pt x="5090160" y="3995044"/>
                </a:cubicBezTo>
                <a:cubicBezTo>
                  <a:pt x="5066708" y="3964557"/>
                  <a:pt x="5039329" y="3917099"/>
                  <a:pt x="5019040" y="3883284"/>
                </a:cubicBezTo>
                <a:cubicBezTo>
                  <a:pt x="5000778" y="3810236"/>
                  <a:pt x="4986340" y="3770181"/>
                  <a:pt x="4988560" y="3690244"/>
                </a:cubicBezTo>
                <a:cubicBezTo>
                  <a:pt x="4992176" y="3560081"/>
                  <a:pt x="5004415" y="3471967"/>
                  <a:pt x="5019040" y="3354964"/>
                </a:cubicBezTo>
                <a:cubicBezTo>
                  <a:pt x="5033147" y="2522654"/>
                  <a:pt x="4918119" y="2935286"/>
                  <a:pt x="5049520" y="2725044"/>
                </a:cubicBezTo>
                <a:cubicBezTo>
                  <a:pt x="5059986" y="2708298"/>
                  <a:pt x="5071592" y="2692112"/>
                  <a:pt x="5080000" y="2674244"/>
                </a:cubicBezTo>
                <a:cubicBezTo>
                  <a:pt x="5098746" y="2634408"/>
                  <a:pt x="5111111" y="2591703"/>
                  <a:pt x="5130800" y="2552324"/>
                </a:cubicBezTo>
                <a:cubicBezTo>
                  <a:pt x="5140960" y="2532004"/>
                  <a:pt x="5146736" y="2508817"/>
                  <a:pt x="5161280" y="2491364"/>
                </a:cubicBezTo>
                <a:cubicBezTo>
                  <a:pt x="5225450" y="2414360"/>
                  <a:pt x="5222080" y="2445284"/>
                  <a:pt x="5293360" y="2399924"/>
                </a:cubicBezTo>
                <a:cubicBezTo>
                  <a:pt x="5311655" y="2388282"/>
                  <a:pt x="5326812" y="2372295"/>
                  <a:pt x="5344160" y="2359284"/>
                </a:cubicBezTo>
                <a:cubicBezTo>
                  <a:pt x="5353929" y="2351958"/>
                  <a:pt x="5364480" y="2345737"/>
                  <a:pt x="5374640" y="2338964"/>
                </a:cubicBezTo>
                <a:cubicBezTo>
                  <a:pt x="5378027" y="2301711"/>
                  <a:pt x="5378966" y="2264153"/>
                  <a:pt x="5384800" y="2227204"/>
                </a:cubicBezTo>
                <a:cubicBezTo>
                  <a:pt x="5389156" y="2199619"/>
                  <a:pt x="5399268" y="2173231"/>
                  <a:pt x="5405120" y="2145924"/>
                </a:cubicBezTo>
                <a:cubicBezTo>
                  <a:pt x="5409436" y="2125781"/>
                  <a:pt x="5411595" y="2105232"/>
                  <a:pt x="5415280" y="2084964"/>
                </a:cubicBezTo>
                <a:cubicBezTo>
                  <a:pt x="5418369" y="2067974"/>
                  <a:pt x="5422053" y="2051097"/>
                  <a:pt x="5425440" y="2034164"/>
                </a:cubicBezTo>
                <a:cubicBezTo>
                  <a:pt x="5408695" y="1849970"/>
                  <a:pt x="5430267" y="1992623"/>
                  <a:pt x="5384800" y="1830964"/>
                </a:cubicBezTo>
                <a:cubicBezTo>
                  <a:pt x="5363005" y="1753470"/>
                  <a:pt x="5345021" y="1674948"/>
                  <a:pt x="5323840" y="1597284"/>
                </a:cubicBezTo>
                <a:cubicBezTo>
                  <a:pt x="5314537" y="1563172"/>
                  <a:pt x="5307288" y="1528183"/>
                  <a:pt x="5293360" y="1495684"/>
                </a:cubicBezTo>
                <a:lnTo>
                  <a:pt x="5262880" y="1424564"/>
                </a:lnTo>
                <a:cubicBezTo>
                  <a:pt x="5259493" y="1394084"/>
                  <a:pt x="5252720" y="1363792"/>
                  <a:pt x="5252720" y="1333124"/>
                </a:cubicBezTo>
                <a:cubicBezTo>
                  <a:pt x="5252720" y="1315855"/>
                  <a:pt x="5257419" y="1298707"/>
                  <a:pt x="5262880" y="1282324"/>
                </a:cubicBezTo>
                <a:cubicBezTo>
                  <a:pt x="5275029" y="1245878"/>
                  <a:pt x="5296093" y="1205737"/>
                  <a:pt x="5313680" y="1170564"/>
                </a:cubicBezTo>
                <a:cubicBezTo>
                  <a:pt x="5317067" y="1119764"/>
                  <a:pt x="5318510" y="1068797"/>
                  <a:pt x="5323840" y="1018164"/>
                </a:cubicBezTo>
                <a:cubicBezTo>
                  <a:pt x="5327162" y="986607"/>
                  <a:pt x="5343523" y="955517"/>
                  <a:pt x="5354320" y="926724"/>
                </a:cubicBezTo>
                <a:cubicBezTo>
                  <a:pt x="5358080" y="916696"/>
                  <a:pt x="5361093" y="906404"/>
                  <a:pt x="5364480" y="896244"/>
                </a:cubicBezTo>
                <a:cubicBezTo>
                  <a:pt x="5361093" y="848831"/>
                  <a:pt x="5360742" y="801102"/>
                  <a:pt x="5354320" y="754004"/>
                </a:cubicBezTo>
                <a:cubicBezTo>
                  <a:pt x="5342917" y="670385"/>
                  <a:pt x="5332008" y="685075"/>
                  <a:pt x="5313680" y="611764"/>
                </a:cubicBezTo>
                <a:cubicBezTo>
                  <a:pt x="5308684" y="591779"/>
                  <a:pt x="5306907" y="571124"/>
                  <a:pt x="5303520" y="550804"/>
                </a:cubicBezTo>
                <a:cubicBezTo>
                  <a:pt x="5306907" y="486457"/>
                  <a:pt x="5307846" y="421935"/>
                  <a:pt x="5313680" y="357764"/>
                </a:cubicBezTo>
                <a:cubicBezTo>
                  <a:pt x="5314650" y="347098"/>
                  <a:pt x="5320898" y="337582"/>
                  <a:pt x="5323840" y="327284"/>
                </a:cubicBezTo>
                <a:cubicBezTo>
                  <a:pt x="5349355" y="237982"/>
                  <a:pt x="5319800" y="329245"/>
                  <a:pt x="5344160" y="256164"/>
                </a:cubicBezTo>
                <a:cubicBezTo>
                  <a:pt x="5340773" y="235844"/>
                  <a:pt x="5336913" y="215597"/>
                  <a:pt x="5334000" y="195204"/>
                </a:cubicBezTo>
                <a:cubicBezTo>
                  <a:pt x="5323420" y="121144"/>
                  <a:pt x="5323840" y="139916"/>
                  <a:pt x="5323840" y="103764"/>
                </a:cubicBezTo>
                <a:lnTo>
                  <a:pt x="5273040" y="103764"/>
                </a:lnTo>
                <a:cubicBezTo>
                  <a:pt x="5109114" y="91154"/>
                  <a:pt x="5128101" y="82706"/>
                  <a:pt x="4937760" y="124084"/>
                </a:cubicBezTo>
                <a:cubicBezTo>
                  <a:pt x="4925828" y="126678"/>
                  <a:pt x="4916315" y="136190"/>
                  <a:pt x="4907280" y="144404"/>
                </a:cubicBezTo>
                <a:cubicBezTo>
                  <a:pt x="4878929" y="170178"/>
                  <a:pt x="4826000" y="225684"/>
                  <a:pt x="4826000" y="225684"/>
                </a:cubicBezTo>
                <a:cubicBezTo>
                  <a:pt x="4788747" y="218911"/>
                  <a:pt x="4751685" y="210981"/>
                  <a:pt x="4714240" y="205364"/>
                </a:cubicBezTo>
                <a:cubicBezTo>
                  <a:pt x="4683912" y="200815"/>
                  <a:pt x="4653050" y="200246"/>
                  <a:pt x="4622800" y="195204"/>
                </a:cubicBezTo>
                <a:cubicBezTo>
                  <a:pt x="4592001" y="190071"/>
                  <a:pt x="4561840" y="181657"/>
                  <a:pt x="4531360" y="174884"/>
                </a:cubicBezTo>
                <a:cubicBezTo>
                  <a:pt x="4505878" y="162143"/>
                  <a:pt x="4410769" y="112600"/>
                  <a:pt x="4378960" y="103764"/>
                </a:cubicBezTo>
                <a:cubicBezTo>
                  <a:pt x="4342477" y="93630"/>
                  <a:pt x="4304162" y="91658"/>
                  <a:pt x="4267200" y="83444"/>
                </a:cubicBezTo>
                <a:cubicBezTo>
                  <a:pt x="4106235" y="47674"/>
                  <a:pt x="4290968" y="74985"/>
                  <a:pt x="4114800" y="52964"/>
                </a:cubicBezTo>
                <a:cubicBezTo>
                  <a:pt x="4067387" y="39417"/>
                  <a:pt x="4021635" y="17135"/>
                  <a:pt x="3972560" y="12324"/>
                </a:cubicBezTo>
                <a:cubicBezTo>
                  <a:pt x="3847806" y="93"/>
                  <a:pt x="3721907" y="-2476"/>
                  <a:pt x="3596640" y="2164"/>
                </a:cubicBezTo>
                <a:cubicBezTo>
                  <a:pt x="3546371" y="4026"/>
                  <a:pt x="3399171" y="38144"/>
                  <a:pt x="3332480" y="52964"/>
                </a:cubicBezTo>
                <a:cubicBezTo>
                  <a:pt x="3278967" y="106477"/>
                  <a:pt x="3326528" y="61789"/>
                  <a:pt x="3261360" y="113924"/>
                </a:cubicBezTo>
                <a:cubicBezTo>
                  <a:pt x="3221153" y="146090"/>
                  <a:pt x="3196262" y="174465"/>
                  <a:pt x="3149600" y="195204"/>
                </a:cubicBezTo>
                <a:cubicBezTo>
                  <a:pt x="3136840" y="200875"/>
                  <a:pt x="3122335" y="201352"/>
                  <a:pt x="3108960" y="205364"/>
                </a:cubicBezTo>
                <a:cubicBezTo>
                  <a:pt x="3088444" y="211519"/>
                  <a:pt x="3068320" y="218911"/>
                  <a:pt x="3048000" y="225684"/>
                </a:cubicBezTo>
                <a:lnTo>
                  <a:pt x="2692400" y="205364"/>
                </a:lnTo>
                <a:cubicBezTo>
                  <a:pt x="2665162" y="203464"/>
                  <a:pt x="2637725" y="201344"/>
                  <a:pt x="2611120" y="195204"/>
                </a:cubicBezTo>
                <a:cubicBezTo>
                  <a:pt x="2593349" y="191103"/>
                  <a:pt x="2577622" y="180651"/>
                  <a:pt x="2560320" y="174884"/>
                </a:cubicBezTo>
                <a:cubicBezTo>
                  <a:pt x="2547073" y="170468"/>
                  <a:pt x="2533350" y="167572"/>
                  <a:pt x="2519680" y="164724"/>
                </a:cubicBezTo>
                <a:cubicBezTo>
                  <a:pt x="2145573" y="86785"/>
                  <a:pt x="2447325" y="153161"/>
                  <a:pt x="2225040" y="103764"/>
                </a:cubicBezTo>
                <a:cubicBezTo>
                  <a:pt x="2181013" y="107151"/>
                  <a:pt x="2136673" y="107679"/>
                  <a:pt x="2092960" y="113924"/>
                </a:cubicBezTo>
                <a:cubicBezTo>
                  <a:pt x="2035443" y="122141"/>
                  <a:pt x="2025077" y="131050"/>
                  <a:pt x="1981200" y="144404"/>
                </a:cubicBezTo>
                <a:cubicBezTo>
                  <a:pt x="1913548" y="164994"/>
                  <a:pt x="1847754" y="193738"/>
                  <a:pt x="1778000" y="205364"/>
                </a:cubicBezTo>
                <a:cubicBezTo>
                  <a:pt x="1757680" y="208751"/>
                  <a:pt x="1737113" y="210892"/>
                  <a:pt x="1717040" y="215524"/>
                </a:cubicBezTo>
                <a:cubicBezTo>
                  <a:pt x="1693016" y="221068"/>
                  <a:pt x="1670097" y="231009"/>
                  <a:pt x="1645920" y="235844"/>
                </a:cubicBezTo>
                <a:cubicBezTo>
                  <a:pt x="1619146" y="241199"/>
                  <a:pt x="1591573" y="241515"/>
                  <a:pt x="1564640" y="246004"/>
                </a:cubicBezTo>
                <a:cubicBezTo>
                  <a:pt x="1530573" y="251682"/>
                  <a:pt x="1497020" y="260146"/>
                  <a:pt x="1463040" y="266324"/>
                </a:cubicBezTo>
                <a:cubicBezTo>
                  <a:pt x="1422504" y="273694"/>
                  <a:pt x="1341120" y="286644"/>
                  <a:pt x="1341120" y="286644"/>
                </a:cubicBezTo>
                <a:cubicBezTo>
                  <a:pt x="1314027" y="283257"/>
                  <a:pt x="1287009" y="279201"/>
                  <a:pt x="1259840" y="276484"/>
                </a:cubicBezTo>
                <a:cubicBezTo>
                  <a:pt x="1219262" y="272426"/>
                  <a:pt x="1178146" y="273028"/>
                  <a:pt x="1137920" y="266324"/>
                </a:cubicBezTo>
                <a:cubicBezTo>
                  <a:pt x="1116792" y="262803"/>
                  <a:pt x="1097869" y="250650"/>
                  <a:pt x="1076960" y="246004"/>
                </a:cubicBezTo>
                <a:cubicBezTo>
                  <a:pt x="1036741" y="237066"/>
                  <a:pt x="955040" y="225684"/>
                  <a:pt x="955040" y="225684"/>
                </a:cubicBezTo>
                <a:cubicBezTo>
                  <a:pt x="938107" y="218911"/>
                  <a:pt x="921671" y="210727"/>
                  <a:pt x="904240" y="205364"/>
                </a:cubicBezTo>
                <a:cubicBezTo>
                  <a:pt x="836307" y="184462"/>
                  <a:pt x="819240" y="184513"/>
                  <a:pt x="751840" y="174884"/>
                </a:cubicBezTo>
                <a:cubicBezTo>
                  <a:pt x="724747" y="164724"/>
                  <a:pt x="698632" y="151422"/>
                  <a:pt x="670560" y="144404"/>
                </a:cubicBezTo>
                <a:cubicBezTo>
                  <a:pt x="644071" y="137782"/>
                  <a:pt x="616267" y="138396"/>
                  <a:pt x="589280" y="134244"/>
                </a:cubicBezTo>
                <a:cubicBezTo>
                  <a:pt x="543742" y="127238"/>
                  <a:pt x="545087" y="126286"/>
                  <a:pt x="508000" y="113924"/>
                </a:cubicBezTo>
                <a:cubicBezTo>
                  <a:pt x="477520" y="117311"/>
                  <a:pt x="442566" y="107830"/>
                  <a:pt x="416560" y="124084"/>
                </a:cubicBezTo>
                <a:cubicBezTo>
                  <a:pt x="404719" y="131485"/>
                  <a:pt x="421817" y="151649"/>
                  <a:pt x="426720" y="164724"/>
                </a:cubicBezTo>
                <a:cubicBezTo>
                  <a:pt x="432038" y="178905"/>
                  <a:pt x="439248" y="192377"/>
                  <a:pt x="447040" y="205364"/>
                </a:cubicBezTo>
                <a:cubicBezTo>
                  <a:pt x="489559" y="276228"/>
                  <a:pt x="506307" y="256164"/>
                  <a:pt x="518160" y="266324"/>
                </a:cubicBezTo>
                <a:close/>
              </a:path>
            </a:pathLst>
          </a:custGeom>
          <a:blipFill>
            <a:blip r:embed="rId2"/>
            <a:stretch>
              <a:fillRect l="1000" t="-1000" b="-6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DB1365A-5D1B-7B68-1189-189A31106D96}"/>
              </a:ext>
            </a:extLst>
          </p:cNvPr>
          <p:cNvSpPr txBox="1"/>
          <p:nvPr/>
        </p:nvSpPr>
        <p:spPr>
          <a:xfrm>
            <a:off x="142240" y="204888"/>
            <a:ext cx="6715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Colosenses 3:2, "las cosas de arriba" se refieren a las realidades espirituales y eternas que están relacionadas con Dios y su reino. Pablo está animando a los creyentes a enfocarse en las cosas que son importantes para Dios y que tienen un impacto eterno.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3A1B1BC-0E97-DD25-20CB-6AA3E5C1A133}"/>
              </a:ext>
            </a:extLst>
          </p:cNvPr>
          <p:cNvSpPr txBox="1"/>
          <p:nvPr/>
        </p:nvSpPr>
        <p:spPr>
          <a:xfrm>
            <a:off x="426720" y="2456656"/>
            <a:ext cx="58013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relación con Dios a través de Jesucristo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vida eterna y la promesa de la resurrección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justicia y la rectitud de Dios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amor y la misericordia de Dios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comunidad de los creyentes y la iglesia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E0438D9-E97F-9129-3234-1130CA082CE3}"/>
              </a:ext>
            </a:extLst>
          </p:cNvPr>
          <p:cNvSpPr txBox="1"/>
          <p:nvPr/>
        </p:nvSpPr>
        <p:spPr>
          <a:xfrm>
            <a:off x="142240" y="5354320"/>
            <a:ext cx="119684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En contraste, "las cosas de la tierra" se refieren a las preocupaciones y deseos temporales y terrenales que pueden distraernos de nuestra relación con Dios y de las cosas que realmente importantes. Pablo está animando a los creyentes a priorizar las cosas de arriba y a vivir de acuerdo con los valores y principios del reino de Dios.</a:t>
            </a:r>
            <a:endParaRPr lang="es-MX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421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604333-9043-345A-ACE0-A61A217DD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80A9A7"/>
          </a:solidFill>
          <a:ln w="38100" cap="rnd">
            <a:solidFill>
              <a:srgbClr val="80A9A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CD849F-90C0-07CF-8938-A759B95D0BBA}"/>
              </a:ext>
            </a:extLst>
          </p:cNvPr>
          <p:cNvSpPr txBox="1"/>
          <p:nvPr/>
        </p:nvSpPr>
        <p:spPr>
          <a:xfrm>
            <a:off x="7047" y="97426"/>
            <a:ext cx="6759513" cy="68579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2286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erlin Sans FB" panose="020E0602020502020306" pitchFamily="34" charset="0"/>
              </a:rPr>
              <a:t>En la mañana </a:t>
            </a:r>
            <a:r>
              <a:rPr lang="en-US" sz="2400" dirty="0" err="1">
                <a:latin typeface="Berlin Sans FB" panose="020E0602020502020306" pitchFamily="34" charset="0"/>
              </a:rPr>
              <a:t>comienza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el</a:t>
            </a:r>
            <a:r>
              <a:rPr lang="en-US" sz="2400" dirty="0">
                <a:latin typeface="Berlin Sans FB" panose="020E0602020502020306" pitchFamily="34" charset="0"/>
              </a:rPr>
              <a:t> día con </a:t>
            </a:r>
            <a:r>
              <a:rPr lang="en-US" sz="2400" dirty="0" err="1">
                <a:latin typeface="Berlin Sans FB" panose="020E0602020502020306" pitchFamily="34" charset="0"/>
              </a:rPr>
              <a:t>oración</a:t>
            </a:r>
            <a:r>
              <a:rPr lang="en-US" sz="2400" dirty="0">
                <a:latin typeface="Berlin Sans FB" panose="020E0602020502020306" pitchFamily="34" charset="0"/>
              </a:rPr>
              <a:t> y </a:t>
            </a:r>
            <a:r>
              <a:rPr lang="en-US" sz="2400" dirty="0" err="1">
                <a:latin typeface="Berlin Sans FB" panose="020E0602020502020306" pitchFamily="34" charset="0"/>
              </a:rPr>
              <a:t>lectura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bíblica</a:t>
            </a:r>
            <a:r>
              <a:rPr lang="en-US" sz="2400" dirty="0">
                <a:latin typeface="Berlin Sans FB" panose="020E0602020502020306" pitchFamily="34" charset="0"/>
              </a:rPr>
              <a:t>: </a:t>
            </a:r>
            <a:r>
              <a:rPr lang="en-US" sz="2400" dirty="0" err="1">
                <a:latin typeface="Berlin Sans FB" panose="020E0602020502020306" pitchFamily="34" charset="0"/>
              </a:rPr>
              <a:t>Dedica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tiempo</a:t>
            </a:r>
            <a:r>
              <a:rPr lang="en-US" sz="2400" dirty="0">
                <a:latin typeface="Berlin Sans FB" panose="020E0602020502020306" pitchFamily="34" charset="0"/>
              </a:rPr>
              <a:t> a </a:t>
            </a:r>
            <a:r>
              <a:rPr lang="en-US" sz="2400" dirty="0" err="1">
                <a:latin typeface="Berlin Sans FB" panose="020E0602020502020306" pitchFamily="34" charset="0"/>
              </a:rPr>
              <a:t>conectarte</a:t>
            </a:r>
            <a:r>
              <a:rPr lang="en-US" sz="2400" dirty="0">
                <a:latin typeface="Berlin Sans FB" panose="020E0602020502020306" pitchFamily="34" charset="0"/>
              </a:rPr>
              <a:t> con Dios y a </a:t>
            </a:r>
            <a:r>
              <a:rPr lang="en-US" sz="2400" dirty="0" err="1">
                <a:latin typeface="Berlin Sans FB" panose="020E0602020502020306" pitchFamily="34" charset="0"/>
              </a:rPr>
              <a:t>reflexionar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sobre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su</a:t>
            </a:r>
            <a:r>
              <a:rPr lang="en-US" sz="2400" dirty="0">
                <a:latin typeface="Berlin Sans FB" panose="020E0602020502020306" pitchFamily="34" charset="0"/>
              </a:rPr>
              <a:t> Palabra.</a:t>
            </a:r>
          </a:p>
          <a:p>
            <a:pPr marL="457200" indent="-2286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Berlin Sans FB" panose="020E0602020502020306" pitchFamily="34" charset="0"/>
              </a:rPr>
              <a:t>Establece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prioridades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espirituales</a:t>
            </a:r>
            <a:r>
              <a:rPr lang="en-US" sz="2400" dirty="0">
                <a:latin typeface="Berlin Sans FB" panose="020E0602020502020306" pitchFamily="34" charset="0"/>
              </a:rPr>
              <a:t>: </a:t>
            </a:r>
            <a:r>
              <a:rPr lang="en-US" sz="2400" dirty="0" err="1">
                <a:latin typeface="Berlin Sans FB" panose="020E0602020502020306" pitchFamily="34" charset="0"/>
              </a:rPr>
              <a:t>Pregúntate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qué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puedes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hacer</a:t>
            </a:r>
            <a:r>
              <a:rPr lang="en-US" sz="2400" dirty="0">
                <a:latin typeface="Berlin Sans FB" panose="020E0602020502020306" pitchFamily="34" charset="0"/>
              </a:rPr>
              <a:t> ese día para </a:t>
            </a:r>
            <a:r>
              <a:rPr lang="en-US" sz="2400" dirty="0" err="1">
                <a:latin typeface="Berlin Sans FB" panose="020E0602020502020306" pitchFamily="34" charset="0"/>
              </a:rPr>
              <a:t>glorificar</a:t>
            </a:r>
            <a:r>
              <a:rPr lang="en-US" sz="2400" dirty="0">
                <a:latin typeface="Berlin Sans FB" panose="020E0602020502020306" pitchFamily="34" charset="0"/>
              </a:rPr>
              <a:t> a Dios y </a:t>
            </a:r>
            <a:r>
              <a:rPr lang="en-US" sz="2400" dirty="0" err="1">
                <a:latin typeface="Berlin Sans FB" panose="020E0602020502020306" pitchFamily="34" charset="0"/>
              </a:rPr>
              <a:t>avanzar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en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tu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relación</a:t>
            </a:r>
            <a:r>
              <a:rPr lang="en-US" sz="2400" dirty="0">
                <a:latin typeface="Berlin Sans FB" panose="020E0602020502020306" pitchFamily="34" charset="0"/>
              </a:rPr>
              <a:t> con </a:t>
            </a:r>
            <a:r>
              <a:rPr lang="en-US" sz="2400" dirty="0" err="1">
                <a:latin typeface="Berlin Sans FB" panose="020E0602020502020306" pitchFamily="34" charset="0"/>
              </a:rPr>
              <a:t>Él</a:t>
            </a:r>
            <a:r>
              <a:rPr lang="en-US" sz="2400" dirty="0">
                <a:latin typeface="Berlin Sans FB" panose="020E0602020502020306" pitchFamily="34" charset="0"/>
              </a:rPr>
              <a:t>.</a:t>
            </a:r>
          </a:p>
          <a:p>
            <a:pPr marL="457200" indent="-2286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erlin Sans FB" panose="020E0602020502020306" pitchFamily="34" charset="0"/>
              </a:rPr>
              <a:t>En las </a:t>
            </a:r>
            <a:r>
              <a:rPr lang="en-US" sz="2400" dirty="0" err="1">
                <a:latin typeface="Berlin Sans FB" panose="020E0602020502020306" pitchFamily="34" charset="0"/>
              </a:rPr>
              <a:t>decisiones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diarias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pregúntate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si</a:t>
            </a:r>
            <a:r>
              <a:rPr lang="en-US" sz="2400" dirty="0">
                <a:latin typeface="Berlin Sans FB" panose="020E0602020502020306" pitchFamily="34" charset="0"/>
              </a:rPr>
              <a:t> la </a:t>
            </a:r>
            <a:r>
              <a:rPr lang="en-US" sz="2400" dirty="0" err="1">
                <a:latin typeface="Berlin Sans FB" panose="020E0602020502020306" pitchFamily="34" charset="0"/>
              </a:rPr>
              <a:t>decisión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te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acerca</a:t>
            </a:r>
            <a:r>
              <a:rPr lang="en-US" sz="2400" dirty="0">
                <a:latin typeface="Berlin Sans FB" panose="020E0602020502020306" pitchFamily="34" charset="0"/>
              </a:rPr>
              <a:t> o </a:t>
            </a:r>
            <a:r>
              <a:rPr lang="en-US" sz="2400" dirty="0" err="1">
                <a:latin typeface="Berlin Sans FB" panose="020E0602020502020306" pitchFamily="34" charset="0"/>
              </a:rPr>
              <a:t>te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aleja</a:t>
            </a:r>
            <a:r>
              <a:rPr lang="en-US" sz="2400" dirty="0">
                <a:latin typeface="Berlin Sans FB" panose="020E0602020502020306" pitchFamily="34" charset="0"/>
              </a:rPr>
              <a:t> de Dios: Antes de </a:t>
            </a:r>
            <a:r>
              <a:rPr lang="en-US" sz="2400" dirty="0" err="1">
                <a:latin typeface="Berlin Sans FB" panose="020E0602020502020306" pitchFamily="34" charset="0"/>
              </a:rPr>
              <a:t>tomar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una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decisión</a:t>
            </a:r>
            <a:r>
              <a:rPr lang="en-US" sz="2400" dirty="0">
                <a:latin typeface="Berlin Sans FB" panose="020E0602020502020306" pitchFamily="34" charset="0"/>
              </a:rPr>
              <a:t>, </a:t>
            </a:r>
            <a:r>
              <a:rPr lang="en-US" sz="2400" dirty="0" err="1">
                <a:latin typeface="Berlin Sans FB" panose="020E0602020502020306" pitchFamily="34" charset="0"/>
              </a:rPr>
              <a:t>considera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si</a:t>
            </a:r>
            <a:r>
              <a:rPr lang="en-US" sz="2400" dirty="0">
                <a:latin typeface="Berlin Sans FB" panose="020E0602020502020306" pitchFamily="34" charset="0"/>
              </a:rPr>
              <a:t> se </a:t>
            </a:r>
            <a:r>
              <a:rPr lang="en-US" sz="2400" dirty="0" err="1">
                <a:latin typeface="Berlin Sans FB" panose="020E0602020502020306" pitchFamily="34" charset="0"/>
              </a:rPr>
              <a:t>alinea</a:t>
            </a:r>
            <a:r>
              <a:rPr lang="en-US" sz="2400" dirty="0">
                <a:latin typeface="Berlin Sans FB" panose="020E0602020502020306" pitchFamily="34" charset="0"/>
              </a:rPr>
              <a:t> con </a:t>
            </a:r>
            <a:r>
              <a:rPr lang="en-US" sz="2400" dirty="0" err="1">
                <a:latin typeface="Berlin Sans FB" panose="020E0602020502020306" pitchFamily="34" charset="0"/>
              </a:rPr>
              <a:t>los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valores</a:t>
            </a:r>
            <a:r>
              <a:rPr lang="en-US" sz="2400" dirty="0">
                <a:latin typeface="Berlin Sans FB" panose="020E0602020502020306" pitchFamily="34" charset="0"/>
              </a:rPr>
              <a:t> y </a:t>
            </a:r>
            <a:r>
              <a:rPr lang="en-US" sz="2400" dirty="0" err="1">
                <a:latin typeface="Berlin Sans FB" panose="020E0602020502020306" pitchFamily="34" charset="0"/>
              </a:rPr>
              <a:t>principios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bíblicos</a:t>
            </a:r>
            <a:r>
              <a:rPr lang="en-US" sz="2400" dirty="0">
                <a:latin typeface="Berlin Sans FB" panose="020E0602020502020306" pitchFamily="34" charset="0"/>
              </a:rPr>
              <a:t>.</a:t>
            </a:r>
          </a:p>
          <a:p>
            <a:pPr marL="457200" indent="-2286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Berlin Sans FB" panose="020E0602020502020306" pitchFamily="34" charset="0"/>
              </a:rPr>
              <a:t>Prioriza</a:t>
            </a:r>
            <a:r>
              <a:rPr lang="en-US" sz="2400" dirty="0">
                <a:latin typeface="Berlin Sans FB" panose="020E0602020502020306" pitchFamily="34" charset="0"/>
              </a:rPr>
              <a:t> la </a:t>
            </a:r>
            <a:r>
              <a:rPr lang="en-US" sz="2400" dirty="0" err="1">
                <a:latin typeface="Berlin Sans FB" panose="020E0602020502020306" pitchFamily="34" charset="0"/>
              </a:rPr>
              <a:t>integridad</a:t>
            </a:r>
            <a:r>
              <a:rPr lang="en-US" sz="2400" dirty="0">
                <a:latin typeface="Berlin Sans FB" panose="020E0602020502020306" pitchFamily="34" charset="0"/>
              </a:rPr>
              <a:t> y la </a:t>
            </a:r>
            <a:r>
              <a:rPr lang="en-US" sz="2400" dirty="0" err="1">
                <a:latin typeface="Berlin Sans FB" panose="020E0602020502020306" pitchFamily="34" charset="0"/>
              </a:rPr>
              <a:t>honestidad</a:t>
            </a:r>
            <a:r>
              <a:rPr lang="en-US" sz="2400" dirty="0">
                <a:latin typeface="Berlin Sans FB" panose="020E0602020502020306" pitchFamily="34" charset="0"/>
              </a:rPr>
              <a:t>: </a:t>
            </a:r>
            <a:r>
              <a:rPr lang="en-US" sz="2400" dirty="0" err="1">
                <a:latin typeface="Berlin Sans FB" panose="020E0602020502020306" pitchFamily="34" charset="0"/>
              </a:rPr>
              <a:t>Aunque</a:t>
            </a:r>
            <a:r>
              <a:rPr lang="en-US" sz="2400" dirty="0">
                <a:latin typeface="Berlin Sans FB" panose="020E0602020502020306" pitchFamily="34" charset="0"/>
              </a:rPr>
              <a:t> sea </a:t>
            </a:r>
            <a:r>
              <a:rPr lang="en-US" sz="2400" dirty="0" err="1">
                <a:latin typeface="Berlin Sans FB" panose="020E0602020502020306" pitchFamily="34" charset="0"/>
              </a:rPr>
              <a:t>difícil</a:t>
            </a:r>
            <a:r>
              <a:rPr lang="en-US" sz="2400" dirty="0">
                <a:latin typeface="Berlin Sans FB" panose="020E0602020502020306" pitchFamily="34" charset="0"/>
              </a:rPr>
              <a:t>, </a:t>
            </a:r>
            <a:r>
              <a:rPr lang="en-US" sz="2400" dirty="0" err="1">
                <a:latin typeface="Berlin Sans FB" panose="020E0602020502020306" pitchFamily="34" charset="0"/>
              </a:rPr>
              <a:t>elige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hacer</a:t>
            </a:r>
            <a:r>
              <a:rPr lang="en-US" sz="2400" dirty="0">
                <a:latin typeface="Berlin Sans FB" panose="020E0602020502020306" pitchFamily="34" charset="0"/>
              </a:rPr>
              <a:t> lo </a:t>
            </a:r>
            <a:r>
              <a:rPr lang="en-US" sz="2400" dirty="0" err="1">
                <a:latin typeface="Berlin Sans FB" panose="020E0602020502020306" pitchFamily="34" charset="0"/>
              </a:rPr>
              <a:t>correcto</a:t>
            </a:r>
            <a:r>
              <a:rPr lang="en-US" sz="2400" dirty="0">
                <a:latin typeface="Berlin Sans FB" panose="020E0602020502020306" pitchFamily="34" charset="0"/>
              </a:rPr>
              <a:t>, </a:t>
            </a:r>
            <a:r>
              <a:rPr lang="en-US" sz="2400" dirty="0" err="1">
                <a:latin typeface="Berlin Sans FB" panose="020E0602020502020306" pitchFamily="34" charset="0"/>
              </a:rPr>
              <a:t>incluso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si</a:t>
            </a:r>
            <a:r>
              <a:rPr lang="en-US" sz="2400" dirty="0">
                <a:latin typeface="Berlin Sans FB" panose="020E0602020502020306" pitchFamily="34" charset="0"/>
              </a:rPr>
              <a:t> no es lo </a:t>
            </a:r>
            <a:r>
              <a:rPr lang="en-US" sz="2400" dirty="0" err="1">
                <a:latin typeface="Berlin Sans FB" panose="020E0602020502020306" pitchFamily="34" charset="0"/>
              </a:rPr>
              <a:t>más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conveniente</a:t>
            </a:r>
            <a:r>
              <a:rPr lang="en-US" sz="2400" dirty="0">
                <a:latin typeface="Berlin Sans FB" panose="020E0602020502020306" pitchFamily="34" charset="0"/>
              </a:rPr>
              <a:t>.</a:t>
            </a:r>
          </a:p>
          <a:p>
            <a:pPr marL="457200" indent="-2286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erlin Sans FB" panose="020E0602020502020306" pitchFamily="34" charset="0"/>
              </a:rPr>
              <a:t>En las </a:t>
            </a:r>
            <a:r>
              <a:rPr lang="en-US" sz="2400" dirty="0" err="1">
                <a:latin typeface="Berlin Sans FB" panose="020E0602020502020306" pitchFamily="34" charset="0"/>
              </a:rPr>
              <a:t>relaciones</a:t>
            </a:r>
            <a:r>
              <a:rPr lang="en-US" sz="2400" dirty="0">
                <a:latin typeface="Berlin Sans FB" panose="020E0602020502020306" pitchFamily="34" charset="0"/>
              </a:rPr>
              <a:t>, </a:t>
            </a:r>
            <a:r>
              <a:rPr lang="en-US" sz="2400" dirty="0" err="1">
                <a:latin typeface="Berlin Sans FB" panose="020E0602020502020306" pitchFamily="34" charset="0"/>
              </a:rPr>
              <a:t>busca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edificar</a:t>
            </a:r>
            <a:r>
              <a:rPr lang="en-US" sz="2400" dirty="0">
                <a:latin typeface="Berlin Sans FB" panose="020E0602020502020306" pitchFamily="34" charset="0"/>
              </a:rPr>
              <a:t> y </a:t>
            </a:r>
            <a:r>
              <a:rPr lang="en-US" sz="2400" dirty="0" err="1">
                <a:latin typeface="Berlin Sans FB" panose="020E0602020502020306" pitchFamily="34" charset="0"/>
              </a:rPr>
              <a:t>servir</a:t>
            </a:r>
            <a:r>
              <a:rPr lang="en-US" sz="2400" dirty="0">
                <a:latin typeface="Berlin Sans FB" panose="020E0602020502020306" pitchFamily="34" charset="0"/>
              </a:rPr>
              <a:t> a </a:t>
            </a:r>
            <a:r>
              <a:rPr lang="en-US" sz="2400" dirty="0" err="1">
                <a:latin typeface="Berlin Sans FB" panose="020E0602020502020306" pitchFamily="34" charset="0"/>
              </a:rPr>
              <a:t>los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demás</a:t>
            </a:r>
            <a:r>
              <a:rPr lang="en-US" sz="2400" dirty="0">
                <a:latin typeface="Berlin Sans FB" panose="020E0602020502020306" pitchFamily="34" charset="0"/>
              </a:rPr>
              <a:t>: En </a:t>
            </a:r>
            <a:r>
              <a:rPr lang="en-US" sz="2400" dirty="0" err="1">
                <a:latin typeface="Berlin Sans FB" panose="020E0602020502020306" pitchFamily="34" charset="0"/>
              </a:rPr>
              <a:t>lugar</a:t>
            </a:r>
            <a:r>
              <a:rPr lang="en-US" sz="2400" dirty="0">
                <a:latin typeface="Berlin Sans FB" panose="020E0602020502020306" pitchFamily="34" charset="0"/>
              </a:rPr>
              <a:t> de </a:t>
            </a:r>
            <a:r>
              <a:rPr lang="en-US" sz="2400" dirty="0" err="1">
                <a:latin typeface="Berlin Sans FB" panose="020E0602020502020306" pitchFamily="34" charset="0"/>
              </a:rPr>
              <a:t>enfocarte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en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tus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propias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necesidades</a:t>
            </a:r>
            <a:r>
              <a:rPr lang="en-US" sz="2400" dirty="0">
                <a:latin typeface="Berlin Sans FB" panose="020E0602020502020306" pitchFamily="34" charset="0"/>
              </a:rPr>
              <a:t>, </a:t>
            </a:r>
            <a:r>
              <a:rPr lang="en-US" sz="2400" dirty="0" err="1">
                <a:latin typeface="Berlin Sans FB" panose="020E0602020502020306" pitchFamily="34" charset="0"/>
              </a:rPr>
              <a:t>busca</a:t>
            </a:r>
            <a:r>
              <a:rPr lang="en-US" sz="2400" dirty="0"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latin typeface="Berlin Sans FB" panose="020E0602020502020306" pitchFamily="34" charset="0"/>
              </a:rPr>
              <a:t>oportunidades</a:t>
            </a:r>
            <a:r>
              <a:rPr lang="en-US" sz="2400" dirty="0">
                <a:latin typeface="Berlin Sans FB" panose="020E0602020502020306" pitchFamily="34" charset="0"/>
              </a:rPr>
              <a:t> para </a:t>
            </a:r>
            <a:r>
              <a:rPr lang="en-US" sz="2400" dirty="0" err="1">
                <a:latin typeface="Berlin Sans FB" panose="020E0602020502020306" pitchFamily="34" charset="0"/>
              </a:rPr>
              <a:t>bendecir</a:t>
            </a:r>
            <a:r>
              <a:rPr lang="en-US" sz="2400" dirty="0">
                <a:latin typeface="Berlin Sans FB" panose="020E0602020502020306" pitchFamily="34" charset="0"/>
              </a:rPr>
              <a:t> y </a:t>
            </a:r>
            <a:r>
              <a:rPr lang="en-US" sz="2400" dirty="0" err="1">
                <a:latin typeface="Berlin Sans FB" panose="020E0602020502020306" pitchFamily="34" charset="0"/>
              </a:rPr>
              <a:t>ayudar</a:t>
            </a:r>
            <a:r>
              <a:rPr lang="en-US" sz="2400" dirty="0">
                <a:latin typeface="Berlin Sans FB" panose="020E0602020502020306" pitchFamily="34" charset="0"/>
              </a:rPr>
              <a:t> a </a:t>
            </a:r>
            <a:r>
              <a:rPr lang="en-US" sz="2400" dirty="0" err="1">
                <a:latin typeface="Berlin Sans FB" panose="020E0602020502020306" pitchFamily="34" charset="0"/>
              </a:rPr>
              <a:t>otros</a:t>
            </a:r>
            <a:r>
              <a:rPr lang="en-US" sz="2400" dirty="0">
                <a:latin typeface="Berlin Sans FB" panose="020E0602020502020306" pitchFamily="34" charset="0"/>
              </a:rPr>
              <a:t>.</a:t>
            </a:r>
          </a:p>
        </p:txBody>
      </p:sp>
      <p:pic>
        <p:nvPicPr>
          <p:cNvPr id="3" name="Picture 2" descr="¿Necesitamos la oscuridad para ver mejor? - La Mente es Maravillosa">
            <a:extLst>
              <a:ext uri="{FF2B5EF4-FFF2-40B4-BE49-F238E27FC236}">
                <a16:creationId xmlns:a16="http://schemas.microsoft.com/office/drawing/2014/main" id="{6A26AE36-7B24-1F8B-BECD-909FFFDB8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47" b="-1"/>
          <a:stretch/>
        </p:blipFill>
        <p:spPr bwMode="auto">
          <a:xfrm>
            <a:off x="6766560" y="10"/>
            <a:ext cx="5423917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4D609CD-0798-DE4E-21E3-1C13670B982A}"/>
              </a:ext>
            </a:extLst>
          </p:cNvPr>
          <p:cNvSpPr txBox="1"/>
          <p:nvPr/>
        </p:nvSpPr>
        <p:spPr>
          <a:xfrm>
            <a:off x="7723151" y="362305"/>
            <a:ext cx="4226073" cy="2903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Colosenses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 3:2 es un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proceso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diario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 y que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requiere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esfuerzo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 y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dedicación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. Pero con la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ayuda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 del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Espíritu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 Santo,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puedes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aprender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 a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priorizar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 las cosas de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arriba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 y a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vivir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una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vida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 que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glorifique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 a Dios.</a:t>
            </a:r>
          </a:p>
        </p:txBody>
      </p:sp>
    </p:spTree>
    <p:extLst>
      <p:ext uri="{BB962C8B-B14F-4D97-AF65-F5344CB8AC3E}">
        <p14:creationId xmlns:p14="http://schemas.microsoft.com/office/powerpoint/2010/main" val="1455592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CE0F6B-56F0-3873-C1AA-21EE52206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06F4E87-7F94-DB57-02F7-F203F9B12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C7A0A88-B241-0074-E3A2-983D6CB40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61C0EE30-545B-CE92-5D00-894BC0899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80A9A7"/>
          </a:solidFill>
          <a:ln w="38100" cap="rnd">
            <a:solidFill>
              <a:srgbClr val="80A9A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BAAE70-702E-3264-BEC9-EBF7A7AF0E08}"/>
              </a:ext>
            </a:extLst>
          </p:cNvPr>
          <p:cNvSpPr txBox="1"/>
          <p:nvPr/>
        </p:nvSpPr>
        <p:spPr>
          <a:xfrm>
            <a:off x="7047" y="97426"/>
            <a:ext cx="6759513" cy="68579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2286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Berlin Sans FB" panose="020E0602020502020306" pitchFamily="34" charset="0"/>
              </a:rPr>
              <a:t>Perdona</a:t>
            </a:r>
            <a:r>
              <a:rPr lang="en-US" sz="2800" dirty="0">
                <a:latin typeface="Berlin Sans FB" panose="020E0602020502020306" pitchFamily="34" charset="0"/>
              </a:rPr>
              <a:t> y </a:t>
            </a:r>
            <a:r>
              <a:rPr lang="en-US" sz="2800" dirty="0" err="1">
                <a:latin typeface="Berlin Sans FB" panose="020E0602020502020306" pitchFamily="34" charset="0"/>
              </a:rPr>
              <a:t>muestra</a:t>
            </a:r>
            <a:r>
              <a:rPr lang="en-US" sz="2800" dirty="0">
                <a:latin typeface="Berlin Sans FB" panose="020E0602020502020306" pitchFamily="34" charset="0"/>
              </a:rPr>
              <a:t> misericordia: Al </a:t>
            </a:r>
            <a:r>
              <a:rPr lang="en-US" sz="2800" dirty="0" err="1">
                <a:latin typeface="Berlin Sans FB" panose="020E0602020502020306" pitchFamily="34" charset="0"/>
              </a:rPr>
              <a:t>igual</a:t>
            </a:r>
            <a:r>
              <a:rPr lang="en-US" sz="2800" dirty="0">
                <a:latin typeface="Berlin Sans FB" panose="020E0602020502020306" pitchFamily="34" charset="0"/>
              </a:rPr>
              <a:t> que Dios </a:t>
            </a:r>
            <a:r>
              <a:rPr lang="en-US" sz="2800" dirty="0" err="1">
                <a:latin typeface="Berlin Sans FB" panose="020E0602020502020306" pitchFamily="34" charset="0"/>
              </a:rPr>
              <a:t>te</a:t>
            </a:r>
            <a:r>
              <a:rPr lang="en-US" sz="2800" dirty="0">
                <a:latin typeface="Berlin Sans FB" panose="020E0602020502020306" pitchFamily="34" charset="0"/>
              </a:rPr>
              <a:t> ha </a:t>
            </a:r>
            <a:r>
              <a:rPr lang="en-US" sz="2800" dirty="0" err="1">
                <a:latin typeface="Berlin Sans FB" panose="020E0602020502020306" pitchFamily="34" charset="0"/>
              </a:rPr>
              <a:t>perdonado</a:t>
            </a:r>
            <a:r>
              <a:rPr lang="en-US" sz="2800" dirty="0">
                <a:latin typeface="Berlin Sans FB" panose="020E0602020502020306" pitchFamily="34" charset="0"/>
              </a:rPr>
              <a:t>, </a:t>
            </a:r>
            <a:r>
              <a:rPr lang="en-US" sz="2800" dirty="0" err="1">
                <a:latin typeface="Berlin Sans FB" panose="020E0602020502020306" pitchFamily="34" charset="0"/>
              </a:rPr>
              <a:t>busca</a:t>
            </a:r>
            <a:r>
              <a:rPr lang="en-US" sz="2800" dirty="0">
                <a:latin typeface="Berlin Sans FB" panose="020E0602020502020306" pitchFamily="34" charset="0"/>
              </a:rPr>
              <a:t> </a:t>
            </a:r>
            <a:r>
              <a:rPr lang="en-US" sz="2800" dirty="0" err="1">
                <a:latin typeface="Berlin Sans FB" panose="020E0602020502020306" pitchFamily="34" charset="0"/>
              </a:rPr>
              <a:t>perdonar</a:t>
            </a:r>
            <a:r>
              <a:rPr lang="en-US" sz="2800" dirty="0">
                <a:latin typeface="Berlin Sans FB" panose="020E0602020502020306" pitchFamily="34" charset="0"/>
              </a:rPr>
              <a:t> a </a:t>
            </a:r>
            <a:r>
              <a:rPr lang="en-US" sz="2800" dirty="0" err="1">
                <a:latin typeface="Berlin Sans FB" panose="020E0602020502020306" pitchFamily="34" charset="0"/>
              </a:rPr>
              <a:t>los</a:t>
            </a:r>
            <a:r>
              <a:rPr lang="en-US" sz="2800" dirty="0">
                <a:latin typeface="Berlin Sans FB" panose="020E0602020502020306" pitchFamily="34" charset="0"/>
              </a:rPr>
              <a:t> </a:t>
            </a:r>
            <a:r>
              <a:rPr lang="en-US" sz="2800" dirty="0" err="1">
                <a:latin typeface="Berlin Sans FB" panose="020E0602020502020306" pitchFamily="34" charset="0"/>
              </a:rPr>
              <a:t>demás</a:t>
            </a:r>
            <a:r>
              <a:rPr lang="en-US" sz="2800" dirty="0">
                <a:latin typeface="Berlin Sans FB" panose="020E0602020502020306" pitchFamily="34" charset="0"/>
              </a:rPr>
              <a:t> y </a:t>
            </a:r>
            <a:r>
              <a:rPr lang="en-US" sz="2800" dirty="0" err="1">
                <a:latin typeface="Berlin Sans FB" panose="020E0602020502020306" pitchFamily="34" charset="0"/>
              </a:rPr>
              <a:t>mostrarles</a:t>
            </a:r>
            <a:r>
              <a:rPr lang="en-US" sz="2800" dirty="0">
                <a:latin typeface="Berlin Sans FB" panose="020E0602020502020306" pitchFamily="34" charset="0"/>
              </a:rPr>
              <a:t> misericordia.</a:t>
            </a:r>
          </a:p>
          <a:p>
            <a:pPr marL="457200" indent="-2286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Berlin Sans FB" panose="020E0602020502020306" pitchFamily="34" charset="0"/>
              </a:rPr>
              <a:t>En la </a:t>
            </a:r>
            <a:r>
              <a:rPr lang="en-US" sz="2800" dirty="0" err="1">
                <a:latin typeface="Berlin Sans FB" panose="020E0602020502020306" pitchFamily="34" charset="0"/>
              </a:rPr>
              <a:t>adversidad</a:t>
            </a:r>
            <a:r>
              <a:rPr lang="en-US" sz="2800" dirty="0">
                <a:latin typeface="Berlin Sans FB" panose="020E0602020502020306" pitchFamily="34" charset="0"/>
              </a:rPr>
              <a:t>, </a:t>
            </a:r>
            <a:r>
              <a:rPr lang="en-US" sz="2800" dirty="0" err="1">
                <a:latin typeface="Berlin Sans FB" panose="020E0602020502020306" pitchFamily="34" charset="0"/>
              </a:rPr>
              <a:t>busca</a:t>
            </a:r>
            <a:r>
              <a:rPr lang="en-US" sz="2800" dirty="0">
                <a:latin typeface="Berlin Sans FB" panose="020E0602020502020306" pitchFamily="34" charset="0"/>
              </a:rPr>
              <a:t> la </a:t>
            </a:r>
            <a:r>
              <a:rPr lang="en-US" sz="2800" dirty="0" err="1">
                <a:latin typeface="Berlin Sans FB" panose="020E0602020502020306" pitchFamily="34" charset="0"/>
              </a:rPr>
              <a:t>perspectiva</a:t>
            </a:r>
            <a:r>
              <a:rPr lang="en-US" sz="2800" dirty="0">
                <a:latin typeface="Berlin Sans FB" panose="020E0602020502020306" pitchFamily="34" charset="0"/>
              </a:rPr>
              <a:t> </a:t>
            </a:r>
            <a:r>
              <a:rPr lang="en-US" sz="2800" dirty="0" err="1">
                <a:latin typeface="Berlin Sans FB" panose="020E0602020502020306" pitchFamily="34" charset="0"/>
              </a:rPr>
              <a:t>eterna</a:t>
            </a:r>
            <a:r>
              <a:rPr lang="en-US" sz="2800" dirty="0">
                <a:latin typeface="Berlin Sans FB" panose="020E0602020502020306" pitchFamily="34" charset="0"/>
              </a:rPr>
              <a:t>: </a:t>
            </a:r>
            <a:r>
              <a:rPr lang="en-US" sz="2800" dirty="0" err="1">
                <a:latin typeface="Berlin Sans FB" panose="020E0602020502020306" pitchFamily="34" charset="0"/>
              </a:rPr>
              <a:t>Cuando</a:t>
            </a:r>
            <a:r>
              <a:rPr lang="en-US" sz="2800" dirty="0">
                <a:latin typeface="Berlin Sans FB" panose="020E0602020502020306" pitchFamily="34" charset="0"/>
              </a:rPr>
              <a:t> </a:t>
            </a:r>
            <a:r>
              <a:rPr lang="en-US" sz="2800" dirty="0" err="1">
                <a:latin typeface="Berlin Sans FB" panose="020E0602020502020306" pitchFamily="34" charset="0"/>
              </a:rPr>
              <a:t>enfrentes</a:t>
            </a:r>
            <a:r>
              <a:rPr lang="en-US" sz="2800" dirty="0">
                <a:latin typeface="Berlin Sans FB" panose="020E0602020502020306" pitchFamily="34" charset="0"/>
              </a:rPr>
              <a:t> </a:t>
            </a:r>
            <a:r>
              <a:rPr lang="en-US" sz="2800" dirty="0" err="1">
                <a:latin typeface="Berlin Sans FB" panose="020E0602020502020306" pitchFamily="34" charset="0"/>
              </a:rPr>
              <a:t>desafíos</a:t>
            </a:r>
            <a:r>
              <a:rPr lang="en-US" sz="2800" dirty="0">
                <a:latin typeface="Berlin Sans FB" panose="020E0602020502020306" pitchFamily="34" charset="0"/>
              </a:rPr>
              <a:t>, </a:t>
            </a:r>
            <a:r>
              <a:rPr lang="en-US" sz="2800" dirty="0" err="1">
                <a:latin typeface="Berlin Sans FB" panose="020E0602020502020306" pitchFamily="34" charset="0"/>
              </a:rPr>
              <a:t>recuerda</a:t>
            </a:r>
            <a:r>
              <a:rPr lang="en-US" sz="2800" dirty="0">
                <a:latin typeface="Berlin Sans FB" panose="020E0602020502020306" pitchFamily="34" charset="0"/>
              </a:rPr>
              <a:t> que </a:t>
            </a:r>
            <a:r>
              <a:rPr lang="en-US" sz="2800" dirty="0" err="1">
                <a:latin typeface="Berlin Sans FB" panose="020E0602020502020306" pitchFamily="34" charset="0"/>
              </a:rPr>
              <a:t>esta</a:t>
            </a:r>
            <a:r>
              <a:rPr lang="en-US" sz="2800" dirty="0">
                <a:latin typeface="Berlin Sans FB" panose="020E0602020502020306" pitchFamily="34" charset="0"/>
              </a:rPr>
              <a:t> </a:t>
            </a:r>
            <a:r>
              <a:rPr lang="en-US" sz="2800" dirty="0" err="1">
                <a:latin typeface="Berlin Sans FB" panose="020E0602020502020306" pitchFamily="34" charset="0"/>
              </a:rPr>
              <a:t>vida</a:t>
            </a:r>
            <a:r>
              <a:rPr lang="en-US" sz="2800" dirty="0">
                <a:latin typeface="Berlin Sans FB" panose="020E0602020502020306" pitchFamily="34" charset="0"/>
              </a:rPr>
              <a:t> es temporal y que Dios </a:t>
            </a:r>
            <a:r>
              <a:rPr lang="en-US" sz="2800" dirty="0" err="1">
                <a:latin typeface="Berlin Sans FB" panose="020E0602020502020306" pitchFamily="34" charset="0"/>
              </a:rPr>
              <a:t>tiene</a:t>
            </a:r>
            <a:r>
              <a:rPr lang="en-US" sz="2800" dirty="0">
                <a:latin typeface="Berlin Sans FB" panose="020E0602020502020306" pitchFamily="34" charset="0"/>
              </a:rPr>
              <a:t> un plan </a:t>
            </a:r>
            <a:r>
              <a:rPr lang="en-US" sz="2800" dirty="0" err="1">
                <a:latin typeface="Berlin Sans FB" panose="020E0602020502020306" pitchFamily="34" charset="0"/>
              </a:rPr>
              <a:t>eterno</a:t>
            </a:r>
            <a:r>
              <a:rPr lang="en-US" sz="2800" dirty="0">
                <a:latin typeface="Berlin Sans FB" panose="020E0602020502020306" pitchFamily="34" charset="0"/>
              </a:rPr>
              <a:t> para </a:t>
            </a:r>
            <a:r>
              <a:rPr lang="en-US" sz="2800" dirty="0" err="1">
                <a:latin typeface="Berlin Sans FB" panose="020E0602020502020306" pitchFamily="34" charset="0"/>
              </a:rPr>
              <a:t>ti</a:t>
            </a:r>
            <a:r>
              <a:rPr lang="en-US" sz="2800" dirty="0">
                <a:latin typeface="Berlin Sans FB" panose="020E0602020502020306" pitchFamily="34" charset="0"/>
              </a:rPr>
              <a:t>.</a:t>
            </a:r>
          </a:p>
          <a:p>
            <a:pPr marL="457200" indent="-2286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Berlin Sans FB" panose="020E0602020502020306" pitchFamily="34" charset="0"/>
              </a:rPr>
              <a:t>Confía</a:t>
            </a:r>
            <a:r>
              <a:rPr lang="en-US" sz="2800" dirty="0">
                <a:latin typeface="Berlin Sans FB" panose="020E0602020502020306" pitchFamily="34" charset="0"/>
              </a:rPr>
              <a:t> </a:t>
            </a:r>
            <a:r>
              <a:rPr lang="en-US" sz="2800" dirty="0" err="1">
                <a:latin typeface="Berlin Sans FB" panose="020E0602020502020306" pitchFamily="34" charset="0"/>
              </a:rPr>
              <a:t>en</a:t>
            </a:r>
            <a:r>
              <a:rPr lang="en-US" sz="2800" dirty="0">
                <a:latin typeface="Berlin Sans FB" panose="020E0602020502020306" pitchFamily="34" charset="0"/>
              </a:rPr>
              <a:t> la </a:t>
            </a:r>
            <a:r>
              <a:rPr lang="en-US" sz="2800" dirty="0" err="1">
                <a:latin typeface="Berlin Sans FB" panose="020E0602020502020306" pitchFamily="34" charset="0"/>
              </a:rPr>
              <a:t>soberanía</a:t>
            </a:r>
            <a:r>
              <a:rPr lang="en-US" sz="2800" dirty="0">
                <a:latin typeface="Berlin Sans FB" panose="020E0602020502020306" pitchFamily="34" charset="0"/>
              </a:rPr>
              <a:t> de Dios: </a:t>
            </a:r>
            <a:r>
              <a:rPr lang="en-US" sz="2800" dirty="0" err="1">
                <a:latin typeface="Berlin Sans FB" panose="020E0602020502020306" pitchFamily="34" charset="0"/>
              </a:rPr>
              <a:t>Aunque</a:t>
            </a:r>
            <a:r>
              <a:rPr lang="en-US" sz="2800" dirty="0">
                <a:latin typeface="Berlin Sans FB" panose="020E0602020502020306" pitchFamily="34" charset="0"/>
              </a:rPr>
              <a:t> no </a:t>
            </a:r>
            <a:r>
              <a:rPr lang="en-US" sz="2800" dirty="0" err="1">
                <a:latin typeface="Berlin Sans FB" panose="020E0602020502020306" pitchFamily="34" charset="0"/>
              </a:rPr>
              <a:t>entiendas</a:t>
            </a:r>
            <a:r>
              <a:rPr lang="en-US" sz="2800" dirty="0">
                <a:latin typeface="Berlin Sans FB" panose="020E0602020502020306" pitchFamily="34" charset="0"/>
              </a:rPr>
              <a:t> lo que </a:t>
            </a:r>
            <a:r>
              <a:rPr lang="en-US" sz="2800" dirty="0" err="1">
                <a:latin typeface="Berlin Sans FB" panose="020E0602020502020306" pitchFamily="34" charset="0"/>
              </a:rPr>
              <a:t>está</a:t>
            </a:r>
            <a:r>
              <a:rPr lang="en-US" sz="2800" dirty="0">
                <a:latin typeface="Berlin Sans FB" panose="020E0602020502020306" pitchFamily="34" charset="0"/>
              </a:rPr>
              <a:t> </a:t>
            </a:r>
            <a:r>
              <a:rPr lang="en-US" sz="2800" dirty="0" err="1">
                <a:latin typeface="Berlin Sans FB" panose="020E0602020502020306" pitchFamily="34" charset="0"/>
              </a:rPr>
              <a:t>sucediendo</a:t>
            </a:r>
            <a:r>
              <a:rPr lang="en-US" sz="2800" dirty="0">
                <a:latin typeface="Berlin Sans FB" panose="020E0602020502020306" pitchFamily="34" charset="0"/>
              </a:rPr>
              <a:t>, </a:t>
            </a:r>
            <a:r>
              <a:rPr lang="en-US" sz="2800" dirty="0" err="1">
                <a:latin typeface="Berlin Sans FB" panose="020E0602020502020306" pitchFamily="34" charset="0"/>
              </a:rPr>
              <a:t>confía</a:t>
            </a:r>
            <a:r>
              <a:rPr lang="en-US" sz="2800" dirty="0">
                <a:latin typeface="Berlin Sans FB" panose="020E0602020502020306" pitchFamily="34" charset="0"/>
              </a:rPr>
              <a:t> </a:t>
            </a:r>
            <a:r>
              <a:rPr lang="en-US" sz="2800" dirty="0" err="1">
                <a:latin typeface="Berlin Sans FB" panose="020E0602020502020306" pitchFamily="34" charset="0"/>
              </a:rPr>
              <a:t>en</a:t>
            </a:r>
            <a:r>
              <a:rPr lang="en-US" sz="2800" dirty="0">
                <a:latin typeface="Berlin Sans FB" panose="020E0602020502020306" pitchFamily="34" charset="0"/>
              </a:rPr>
              <a:t> que Dios </a:t>
            </a:r>
            <a:r>
              <a:rPr lang="en-US" sz="2800" dirty="0" err="1">
                <a:latin typeface="Berlin Sans FB" panose="020E0602020502020306" pitchFamily="34" charset="0"/>
              </a:rPr>
              <a:t>está</a:t>
            </a:r>
            <a:r>
              <a:rPr lang="en-US" sz="2800" dirty="0">
                <a:latin typeface="Berlin Sans FB" panose="020E0602020502020306" pitchFamily="34" charset="0"/>
              </a:rPr>
              <a:t> </a:t>
            </a:r>
            <a:r>
              <a:rPr lang="en-US" sz="2800" dirty="0" err="1">
                <a:latin typeface="Berlin Sans FB" panose="020E0602020502020306" pitchFamily="34" charset="0"/>
              </a:rPr>
              <a:t>en</a:t>
            </a:r>
            <a:r>
              <a:rPr lang="en-US" sz="2800" dirty="0">
                <a:latin typeface="Berlin Sans FB" panose="020E0602020502020306" pitchFamily="34" charset="0"/>
              </a:rPr>
              <a:t> control y que </a:t>
            </a:r>
            <a:r>
              <a:rPr lang="en-US" sz="2800" dirty="0" err="1">
                <a:latin typeface="Berlin Sans FB" panose="020E0602020502020306" pitchFamily="34" charset="0"/>
              </a:rPr>
              <a:t>tiene</a:t>
            </a:r>
            <a:r>
              <a:rPr lang="en-US" sz="2800" dirty="0">
                <a:latin typeface="Berlin Sans FB" panose="020E0602020502020306" pitchFamily="34" charset="0"/>
              </a:rPr>
              <a:t> un </a:t>
            </a:r>
            <a:r>
              <a:rPr lang="en-US" sz="2800" dirty="0" err="1">
                <a:latin typeface="Berlin Sans FB" panose="020E0602020502020306" pitchFamily="34" charset="0"/>
              </a:rPr>
              <a:t>propósito</a:t>
            </a:r>
            <a:r>
              <a:rPr lang="en-US" sz="2800" dirty="0">
                <a:latin typeface="Berlin Sans FB" panose="020E0602020502020306" pitchFamily="34" charset="0"/>
              </a:rPr>
              <a:t> bueno para </a:t>
            </a:r>
            <a:r>
              <a:rPr lang="en-US" sz="2800" dirty="0" err="1">
                <a:latin typeface="Berlin Sans FB" panose="020E0602020502020306" pitchFamily="34" charset="0"/>
              </a:rPr>
              <a:t>ti</a:t>
            </a:r>
            <a:r>
              <a:rPr lang="en-US" sz="2800" dirty="0">
                <a:latin typeface="Berlin Sans FB" panose="020E0602020502020306" pitchFamily="34" charset="0"/>
              </a:rPr>
              <a:t>.</a:t>
            </a:r>
          </a:p>
        </p:txBody>
      </p:sp>
      <p:pic>
        <p:nvPicPr>
          <p:cNvPr id="3" name="Picture 2" descr="¿Necesitamos la oscuridad para ver mejor? - La Mente es Maravillosa">
            <a:extLst>
              <a:ext uri="{FF2B5EF4-FFF2-40B4-BE49-F238E27FC236}">
                <a16:creationId xmlns:a16="http://schemas.microsoft.com/office/drawing/2014/main" id="{0B46D77C-00E1-3E78-5DA9-0E84B8723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47" b="-1"/>
          <a:stretch/>
        </p:blipFill>
        <p:spPr bwMode="auto">
          <a:xfrm>
            <a:off x="6766560" y="10"/>
            <a:ext cx="5423917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7C85DB1-B9F5-0629-E9D3-F96CCFDD2867}"/>
              </a:ext>
            </a:extLst>
          </p:cNvPr>
          <p:cNvSpPr txBox="1"/>
          <p:nvPr/>
        </p:nvSpPr>
        <p:spPr>
          <a:xfrm>
            <a:off x="7723151" y="362305"/>
            <a:ext cx="4226073" cy="2903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Colosenses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 3:2 es un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proceso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diario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 y que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requiere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esfuerzo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 y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dedicación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. Pero con la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ayuda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 del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Espíritu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 Santo,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puedes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aprender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 a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priorizar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 las cosas de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arriba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 y a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vivir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una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vida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 que </a:t>
            </a:r>
            <a:r>
              <a:rPr lang="en-US" sz="2400" dirty="0" err="1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glorifique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Berlin Sans FB" panose="020E0602020502020306" pitchFamily="34" charset="0"/>
              </a:rPr>
              <a:t> a Dios.</a:t>
            </a:r>
          </a:p>
        </p:txBody>
      </p:sp>
    </p:spTree>
    <p:extLst>
      <p:ext uri="{BB962C8B-B14F-4D97-AF65-F5344CB8AC3E}">
        <p14:creationId xmlns:p14="http://schemas.microsoft.com/office/powerpoint/2010/main" val="286502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BBFFE73-0DA8-863F-6399-52FA25E30368}"/>
              </a:ext>
            </a:extLst>
          </p:cNvPr>
          <p:cNvSpPr txBox="1"/>
          <p:nvPr/>
        </p:nvSpPr>
        <p:spPr>
          <a:xfrm>
            <a:off x="890338" y="640080"/>
            <a:ext cx="3734014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dirty="0">
                <a:latin typeface="+mj-lt"/>
                <a:ea typeface="+mj-ea"/>
                <a:cs typeface="+mj-cs"/>
              </a:rPr>
              <a:t>¿Qué ES LA LUZ?</a:t>
            </a:r>
          </a:p>
        </p:txBody>
      </p:sp>
      <p:sp>
        <p:nvSpPr>
          <p:cNvPr id="2059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80A9A7"/>
          </a:solidFill>
          <a:ln w="38100" cap="rnd">
            <a:solidFill>
              <a:srgbClr val="80A9A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huchi - Home | Facebook">
            <a:extLst>
              <a:ext uri="{FF2B5EF4-FFF2-40B4-BE49-F238E27FC236}">
                <a16:creationId xmlns:a16="http://schemas.microsoft.com/office/drawing/2014/main" id="{0B4F013D-C690-9289-1FA5-8C2F0A2A2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754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Rectangle 6157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6160" name="Rectangle 6159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97C3EE5-13D1-2395-3035-C1C90F04A4FF}"/>
              </a:ext>
            </a:extLst>
          </p:cNvPr>
          <p:cNvSpPr txBox="1"/>
          <p:nvPr/>
        </p:nvSpPr>
        <p:spPr>
          <a:xfrm>
            <a:off x="640080" y="4553712"/>
            <a:ext cx="10908792" cy="1069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latin typeface="+mj-lt"/>
                <a:ea typeface="+mj-ea"/>
                <a:cs typeface="+mj-cs"/>
              </a:rPr>
              <a:t>La </a:t>
            </a:r>
            <a:r>
              <a:rPr lang="en-US" sz="6000" dirty="0" err="1">
                <a:latin typeface="+mj-lt"/>
                <a:ea typeface="+mj-ea"/>
                <a:cs typeface="+mj-cs"/>
              </a:rPr>
              <a:t>lámpara</a:t>
            </a:r>
            <a:r>
              <a:rPr lang="en-US" sz="6000" dirty="0">
                <a:latin typeface="+mj-lt"/>
                <a:ea typeface="+mj-ea"/>
                <a:cs typeface="+mj-cs"/>
              </a:rPr>
              <a:t> del </a:t>
            </a:r>
            <a:r>
              <a:rPr lang="en-US" sz="6000" dirty="0" err="1">
                <a:latin typeface="+mj-lt"/>
                <a:ea typeface="+mj-ea"/>
                <a:cs typeface="+mj-cs"/>
              </a:rPr>
              <a:t>cuerpo</a:t>
            </a:r>
            <a:endParaRPr lang="en-US" sz="6000" dirty="0">
              <a:latin typeface="+mj-lt"/>
              <a:ea typeface="+mj-ea"/>
              <a:cs typeface="+mj-cs"/>
            </a:endParaRPr>
          </a:p>
        </p:txBody>
      </p:sp>
      <p:pic>
        <p:nvPicPr>
          <p:cNvPr id="4106" name="Picture 10" descr="brown eyes">
            <a:extLst>
              <a:ext uri="{FF2B5EF4-FFF2-40B4-BE49-F238E27FC236}">
                <a16:creationId xmlns:a16="http://schemas.microsoft.com/office/drawing/2014/main" id="{58097B2A-EB1F-13A0-C4DA-5897A4A3C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4" r="-1" b="18205"/>
          <a:stretch/>
        </p:blipFill>
        <p:spPr bwMode="auto">
          <a:xfrm>
            <a:off x="10396" y="-4"/>
            <a:ext cx="6095995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estellos luminosos en los ojos: cuándo debes consultar al médico">
            <a:extLst>
              <a:ext uri="{FF2B5EF4-FFF2-40B4-BE49-F238E27FC236}">
                <a16:creationId xmlns:a16="http://schemas.microsoft.com/office/drawing/2014/main" id="{05A358B7-FD36-E249-3786-ADC24A27B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 r="7127" b="-1"/>
          <a:stretch/>
        </p:blipFill>
        <p:spPr bwMode="auto">
          <a:xfrm>
            <a:off x="6085609" y="5"/>
            <a:ext cx="6095996" cy="4186171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972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8A8D901-A3D4-47FE-97FD-FE365174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The Lighthouse Effect">
            <a:extLst>
              <a:ext uri="{FF2B5EF4-FFF2-40B4-BE49-F238E27FC236}">
                <a16:creationId xmlns:a16="http://schemas.microsoft.com/office/drawing/2014/main" id="{1D80C4D2-77AB-6B79-8A0E-6FEA5C208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" y="-1"/>
            <a:ext cx="12184388" cy="686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DA3B9E1-DD5B-5B86-5E69-8C18953DC89E}"/>
              </a:ext>
            </a:extLst>
          </p:cNvPr>
          <p:cNvSpPr txBox="1"/>
          <p:nvPr/>
        </p:nvSpPr>
        <p:spPr>
          <a:xfrm>
            <a:off x="8338449" y="3110977"/>
            <a:ext cx="3431793" cy="1384995"/>
          </a:xfrm>
          <a:prstGeom prst="rect">
            <a:avLst/>
          </a:prstGeom>
          <a:noFill/>
          <a:effectLst>
            <a:glow rad="812800">
              <a:schemeClr val="accent1">
                <a:lumMod val="40000"/>
                <a:lumOff val="60000"/>
                <a:alpha val="84000"/>
              </a:schemeClr>
            </a:glow>
            <a:softEdge rad="0"/>
          </a:effectLst>
        </p:spPr>
        <p:txBody>
          <a:bodyPr wrap="square">
            <a:spAutoFit/>
          </a:bodyPr>
          <a:lstStyle>
            <a:defPPr>
              <a:defRPr lang="es-MX"/>
            </a:defPPr>
            <a:lvl1pPr>
              <a:defRPr>
                <a:solidFill>
                  <a:schemeClr val="bg1"/>
                </a:solidFill>
                <a:latin typeface="Congenial Black" panose="02000503040000020004" pitchFamily="2" charset="0"/>
              </a:defRPr>
            </a:lvl1pPr>
          </a:lstStyle>
          <a:p>
            <a:r>
              <a:rPr lang="es-ES" sz="2800" dirty="0">
                <a:effectLst>
                  <a:glow rad="101600">
                    <a:schemeClr val="tx2">
                      <a:lumMod val="25000"/>
                      <a:lumOff val="75000"/>
                      <a:alpha val="60000"/>
                    </a:schemeClr>
                  </a:glow>
                </a:effectLst>
                <a:latin typeface="Bahnschrift SemiBold SemiConden" panose="020B0502040204020203" pitchFamily="34" charset="0"/>
              </a:rPr>
              <a:t>Poned la </a:t>
            </a:r>
            <a:r>
              <a:rPr lang="es-ES" sz="2800" dirty="0">
                <a:effectLst>
                  <a:glow rad="101600">
                    <a:schemeClr val="tx2">
                      <a:lumMod val="50000"/>
                      <a:lumOff val="50000"/>
                      <a:alpha val="60000"/>
                    </a:schemeClr>
                  </a:glow>
                </a:effectLst>
                <a:latin typeface="Bahnschrift SemiBold SemiConden" panose="020B0502040204020203" pitchFamily="34" charset="0"/>
              </a:rPr>
              <a:t>mira en las </a:t>
            </a:r>
            <a:r>
              <a:rPr lang="es-ES" sz="2800" dirty="0">
                <a:effectLst>
                  <a:glow rad="101600">
                    <a:schemeClr val="tx2">
                      <a:lumMod val="75000"/>
                      <a:lumOff val="25000"/>
                      <a:alpha val="60000"/>
                    </a:schemeClr>
                  </a:glow>
                </a:effectLst>
                <a:latin typeface="Bahnschrift SemiBold SemiConden" panose="020B0502040204020203" pitchFamily="34" charset="0"/>
              </a:rPr>
              <a:t>cosas de arriba, </a:t>
            </a:r>
            <a:r>
              <a:rPr lang="es-ES" sz="2800" dirty="0">
                <a:effectLst>
                  <a:glow rad="101600">
                    <a:schemeClr val="tx2">
                      <a:lumMod val="90000"/>
                      <a:lumOff val="10000"/>
                      <a:alpha val="60000"/>
                    </a:schemeClr>
                  </a:glow>
                </a:effectLst>
                <a:latin typeface="Bahnschrift SemiBold SemiConden" panose="020B0502040204020203" pitchFamily="34" charset="0"/>
              </a:rPr>
              <a:t>no en las de la tierra.</a:t>
            </a:r>
            <a:endParaRPr lang="es-MX" sz="2800" dirty="0">
              <a:effectLst>
                <a:glow rad="101600">
                  <a:schemeClr val="tx2">
                    <a:lumMod val="90000"/>
                    <a:lumOff val="10000"/>
                    <a:alpha val="60000"/>
                  </a:schemeClr>
                </a:glow>
              </a:effectLst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793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3098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101" name="Rectangle 310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4129BF2-73D6-C676-E527-A3A8B638E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200"/>
              <a:t>Hombres de luz</a:t>
            </a:r>
          </a:p>
        </p:txBody>
      </p:sp>
      <p:sp>
        <p:nvSpPr>
          <p:cNvPr id="3103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80A9A7"/>
          </a:solidFill>
          <a:ln w="38100" cap="rnd">
            <a:solidFill>
              <a:srgbClr val="80A9A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We Aren’t Supermen, Dads, We’re Surrogates">
            <a:extLst>
              <a:ext uri="{FF2B5EF4-FFF2-40B4-BE49-F238E27FC236}">
                <a16:creationId xmlns:a16="http://schemas.microsoft.com/office/drawing/2014/main" id="{B748AD6A-679F-1E75-D51E-46369BB109A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4" r="24579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5A1A1C0-4D86-C48D-6A28-5DBB00CB9CAE}"/>
              </a:ext>
            </a:extLst>
          </p:cNvPr>
          <p:cNvSpPr txBox="1"/>
          <p:nvPr/>
        </p:nvSpPr>
        <p:spPr>
          <a:xfrm>
            <a:off x="451413" y="5092861"/>
            <a:ext cx="4490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ongenial Black" panose="02000503040000020004" pitchFamily="2" charset="0"/>
              </a:rPr>
              <a:t>La lámpara del cuerpo es el ojo; así que, si tu ojo es bueno, todo tu cuerpo estará lleno de luz;</a:t>
            </a:r>
          </a:p>
          <a:p>
            <a:r>
              <a:rPr lang="es-MX" dirty="0">
                <a:latin typeface="Congenial Black" panose="02000503040000020004" pitchFamily="2" charset="0"/>
              </a:rPr>
              <a:t>Mt 6:22</a:t>
            </a:r>
          </a:p>
        </p:txBody>
      </p:sp>
    </p:spTree>
    <p:extLst>
      <p:ext uri="{BB962C8B-B14F-4D97-AF65-F5344CB8AC3E}">
        <p14:creationId xmlns:p14="http://schemas.microsoft.com/office/powerpoint/2010/main" val="105445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2A5AF6A-06E3-736D-50DE-71D78935BF05}"/>
              </a:ext>
            </a:extLst>
          </p:cNvPr>
          <p:cNvSpPr txBox="1"/>
          <p:nvPr/>
        </p:nvSpPr>
        <p:spPr>
          <a:xfrm>
            <a:off x="5297762" y="640080"/>
            <a:ext cx="6251110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89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Hombre de tinieblas</a:t>
            </a:r>
          </a:p>
        </p:txBody>
      </p:sp>
      <p:sp>
        <p:nvSpPr>
          <p:cNvPr id="5131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80A9A7"/>
          </a:solidFill>
          <a:ln w="38100" cap="rnd">
            <a:solidFill>
              <a:srgbClr val="80A9A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TipeeeStream - Donate to fuxel">
            <a:extLst>
              <a:ext uri="{FF2B5EF4-FFF2-40B4-BE49-F238E27FC236}">
                <a16:creationId xmlns:a16="http://schemas.microsoft.com/office/drawing/2014/main" id="{B8502F80-2E82-5826-BD7C-F33C537E9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5" r="15884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CEFE70C-3142-9B6B-45DF-888608210549}"/>
              </a:ext>
            </a:extLst>
          </p:cNvPr>
          <p:cNvSpPr txBox="1"/>
          <p:nvPr/>
        </p:nvSpPr>
        <p:spPr>
          <a:xfrm>
            <a:off x="5694743" y="4846320"/>
            <a:ext cx="49192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  <a:latin typeface="Congenial Black" panose="02000503040000020004" pitchFamily="2" charset="0"/>
              </a:rPr>
              <a:t>pero si tu ojo es maligno, todo tu cuerpo estará en tinieblas. Así que, si la luz que en ti hay es tinieblas, ¿Cuántas no serán las mismas tinieblas?</a:t>
            </a:r>
          </a:p>
          <a:p>
            <a:r>
              <a:rPr lang="es-MX" dirty="0">
                <a:solidFill>
                  <a:schemeClr val="bg1"/>
                </a:solidFill>
                <a:latin typeface="Congenial Black" panose="02000503040000020004" pitchFamily="2" charset="0"/>
              </a:rPr>
              <a:t>Mt 6:23</a:t>
            </a:r>
          </a:p>
          <a:p>
            <a:endParaRPr lang="es-MX" dirty="0">
              <a:solidFill>
                <a:schemeClr val="bg1"/>
              </a:solidFill>
              <a:latin typeface="Congenial Black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466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Rectangle 4111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114" name="Rectangle 4113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¿Necesitamos la oscuridad para ver mejor? - La Mente es Maravillosa">
            <a:extLst>
              <a:ext uri="{FF2B5EF4-FFF2-40B4-BE49-F238E27FC236}">
                <a16:creationId xmlns:a16="http://schemas.microsoft.com/office/drawing/2014/main" id="{319A66FD-46D8-0E3E-4032-F269C589D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9" r="-1" b="-1"/>
          <a:stretch/>
        </p:blipFill>
        <p:spPr bwMode="auto">
          <a:xfrm>
            <a:off x="-1" y="-1"/>
            <a:ext cx="1218895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6" name="Rectangle 4115">
            <a:extLst>
              <a:ext uri="{FF2B5EF4-FFF2-40B4-BE49-F238E27FC236}">
                <a16:creationId xmlns:a16="http://schemas.microsoft.com/office/drawing/2014/main" id="{0A324144-E9CF-4B12-A53E-FAC0D281D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5000">
                <a:schemeClr val="tx1">
                  <a:alpha val="40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45C222F-4C37-493C-8E48-A4B1FE5E8A00}"/>
              </a:ext>
            </a:extLst>
          </p:cNvPr>
          <p:cNvSpPr txBox="1"/>
          <p:nvPr/>
        </p:nvSpPr>
        <p:spPr>
          <a:xfrm>
            <a:off x="641604" y="5000525"/>
            <a:ext cx="10908792" cy="1069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¿Qué luz tengo? ¿A dónde voy?</a:t>
            </a:r>
          </a:p>
        </p:txBody>
      </p:sp>
    </p:spTree>
    <p:extLst>
      <p:ext uri="{BB962C8B-B14F-4D97-AF65-F5344CB8AC3E}">
        <p14:creationId xmlns:p14="http://schemas.microsoft.com/office/powerpoint/2010/main" val="576534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tabla, interior, objeto, pequeño&#10;&#10;Descripción generada automáticamente">
            <a:extLst>
              <a:ext uri="{FF2B5EF4-FFF2-40B4-BE49-F238E27FC236}">
                <a16:creationId xmlns:a16="http://schemas.microsoft.com/office/drawing/2014/main" id="{7FFA943A-C96B-DB92-A3C2-7B70ED5AA2F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3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1CA8A97F-67F0-4D5F-A850-0C30727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578" y="1802192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B3E58F-0FA6-7B78-27F8-2AC1744A0635}"/>
              </a:ext>
            </a:extLst>
          </p:cNvPr>
          <p:cNvSpPr txBox="1"/>
          <p:nvPr/>
        </p:nvSpPr>
        <p:spPr>
          <a:xfrm>
            <a:off x="838200" y="2004446"/>
            <a:ext cx="10933176" cy="4176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i="0" dirty="0" err="1">
                <a:effectLst/>
                <a:latin typeface="Congenial Black" panose="02000503040000020004" pitchFamily="2" charset="0"/>
              </a:rPr>
              <a:t>Así</a:t>
            </a:r>
            <a:r>
              <a:rPr lang="en-US" sz="2800" b="0" i="0" dirty="0">
                <a:effectLst/>
                <a:latin typeface="Congenial Black" panose="02000503040000020004" pitchFamily="2" charset="0"/>
              </a:rPr>
              <a:t> que, </a:t>
            </a:r>
            <a:r>
              <a:rPr lang="en-US" sz="2800" b="0" i="0" dirty="0" err="1">
                <a:effectLst/>
                <a:latin typeface="Congenial Black" panose="02000503040000020004" pitchFamily="2" charset="0"/>
              </a:rPr>
              <a:t>si</a:t>
            </a:r>
            <a:r>
              <a:rPr lang="en-US" sz="2800" b="0" i="0" dirty="0">
                <a:effectLst/>
                <a:latin typeface="Congenial Black" panose="02000503040000020004" pitchFamily="2" charset="0"/>
              </a:rPr>
              <a:t> </a:t>
            </a:r>
            <a:r>
              <a:rPr lang="en-US" sz="2800" b="0" i="0" dirty="0" err="1">
                <a:effectLst/>
                <a:latin typeface="Congenial Black" panose="02000503040000020004" pitchFamily="2" charset="0"/>
              </a:rPr>
              <a:t>todo</a:t>
            </a:r>
            <a:r>
              <a:rPr lang="en-US" sz="2800" b="0" i="0" dirty="0">
                <a:effectLst/>
                <a:latin typeface="Congenial Black" panose="02000503040000020004" pitchFamily="2" charset="0"/>
              </a:rPr>
              <a:t> </a:t>
            </a:r>
            <a:r>
              <a:rPr lang="en-US" sz="2800" b="0" i="0" dirty="0" err="1">
                <a:effectLst/>
                <a:latin typeface="Congenial Black" panose="02000503040000020004" pitchFamily="2" charset="0"/>
              </a:rPr>
              <a:t>tu</a:t>
            </a:r>
            <a:r>
              <a:rPr lang="en-US" sz="2800" b="0" i="0" dirty="0">
                <a:effectLst/>
                <a:latin typeface="Congenial Black" panose="02000503040000020004" pitchFamily="2" charset="0"/>
              </a:rPr>
              <a:t> </a:t>
            </a:r>
            <a:r>
              <a:rPr lang="en-US" sz="2800" b="0" i="0" dirty="0" err="1">
                <a:effectLst/>
                <a:latin typeface="Congenial Black" panose="02000503040000020004" pitchFamily="2" charset="0"/>
              </a:rPr>
              <a:t>cuerpo</a:t>
            </a:r>
            <a:r>
              <a:rPr lang="en-US" sz="2800" b="0" i="0" dirty="0">
                <a:effectLst/>
                <a:latin typeface="Congenial Black" panose="02000503040000020004" pitchFamily="2" charset="0"/>
              </a:rPr>
              <a:t> </a:t>
            </a:r>
            <a:r>
              <a:rPr lang="en-US" sz="2800" b="0" i="0" dirty="0" err="1">
                <a:effectLst/>
                <a:latin typeface="Congenial Black" panose="02000503040000020004" pitchFamily="2" charset="0"/>
              </a:rPr>
              <a:t>está</a:t>
            </a:r>
            <a:r>
              <a:rPr lang="en-US" sz="2800" b="0" i="0" dirty="0">
                <a:effectLst/>
                <a:latin typeface="Congenial Black" panose="02000503040000020004" pitchFamily="2" charset="0"/>
              </a:rPr>
              <a:t> </a:t>
            </a:r>
            <a:r>
              <a:rPr lang="en-US" sz="2800" b="0" i="0" dirty="0" err="1">
                <a:effectLst/>
                <a:latin typeface="Congenial Black" panose="02000503040000020004" pitchFamily="2" charset="0"/>
              </a:rPr>
              <a:t>lleno</a:t>
            </a:r>
            <a:r>
              <a:rPr lang="en-US" sz="2800" b="0" i="0" dirty="0">
                <a:effectLst/>
                <a:latin typeface="Congenial Black" panose="02000503040000020004" pitchFamily="2" charset="0"/>
              </a:rPr>
              <a:t> de luz, no </a:t>
            </a:r>
            <a:r>
              <a:rPr lang="en-US" sz="2800" b="0" i="0" dirty="0" err="1">
                <a:effectLst/>
                <a:latin typeface="Congenial Black" panose="02000503040000020004" pitchFamily="2" charset="0"/>
              </a:rPr>
              <a:t>teniendo</a:t>
            </a:r>
            <a:r>
              <a:rPr lang="en-US" sz="2800" b="0" i="0" dirty="0">
                <a:effectLst/>
                <a:latin typeface="Congenial Black" panose="02000503040000020004" pitchFamily="2" charset="0"/>
              </a:rPr>
              <a:t> </a:t>
            </a:r>
            <a:r>
              <a:rPr lang="en-US" sz="2800" b="0" i="0" dirty="0" err="1">
                <a:effectLst/>
                <a:latin typeface="Congenial Black" panose="02000503040000020004" pitchFamily="2" charset="0"/>
              </a:rPr>
              <a:t>parte</a:t>
            </a:r>
            <a:r>
              <a:rPr lang="en-US" sz="2800" b="0" i="0" dirty="0">
                <a:effectLst/>
                <a:latin typeface="Congenial Black" panose="02000503040000020004" pitchFamily="2" charset="0"/>
              </a:rPr>
              <a:t> </a:t>
            </a:r>
            <a:r>
              <a:rPr lang="en-US" sz="2800" b="0" i="0" dirty="0" err="1">
                <a:effectLst/>
                <a:latin typeface="Congenial Black" panose="02000503040000020004" pitchFamily="2" charset="0"/>
              </a:rPr>
              <a:t>alguna</a:t>
            </a:r>
            <a:r>
              <a:rPr lang="en-US" sz="2800" b="0" i="0" dirty="0">
                <a:effectLst/>
                <a:latin typeface="Congenial Black" panose="02000503040000020004" pitchFamily="2" charset="0"/>
              </a:rPr>
              <a:t> de tinieblas, </a:t>
            </a:r>
            <a:r>
              <a:rPr lang="en-US" sz="2800" b="0" i="0" dirty="0" err="1">
                <a:effectLst/>
                <a:latin typeface="Congenial Black" panose="02000503040000020004" pitchFamily="2" charset="0"/>
              </a:rPr>
              <a:t>será</a:t>
            </a:r>
            <a:r>
              <a:rPr lang="en-US" sz="2800" b="0" i="0" dirty="0">
                <a:effectLst/>
                <a:latin typeface="Congenial Black" panose="02000503040000020004" pitchFamily="2" charset="0"/>
              </a:rPr>
              <a:t> </a:t>
            </a:r>
            <a:r>
              <a:rPr lang="en-US" sz="2800" b="0" i="0" dirty="0" err="1">
                <a:effectLst/>
                <a:latin typeface="Congenial Black" panose="02000503040000020004" pitchFamily="2" charset="0"/>
              </a:rPr>
              <a:t>todo</a:t>
            </a:r>
            <a:r>
              <a:rPr lang="en-US" sz="2800" b="0" i="0" dirty="0">
                <a:effectLst/>
                <a:latin typeface="Congenial Black" panose="02000503040000020004" pitchFamily="2" charset="0"/>
              </a:rPr>
              <a:t> </a:t>
            </a:r>
            <a:r>
              <a:rPr lang="en-US" sz="2800" b="0" i="0" dirty="0" err="1">
                <a:effectLst/>
                <a:latin typeface="Congenial Black" panose="02000503040000020004" pitchFamily="2" charset="0"/>
              </a:rPr>
              <a:t>luminoso</a:t>
            </a:r>
            <a:r>
              <a:rPr lang="en-US" sz="2800" b="0" i="0" dirty="0">
                <a:effectLst/>
                <a:latin typeface="Congenial Black" panose="02000503040000020004" pitchFamily="2" charset="0"/>
              </a:rPr>
              <a:t>, </a:t>
            </a:r>
            <a:r>
              <a:rPr lang="en-US" sz="2800" b="0" i="0" dirty="0" err="1">
                <a:effectLst/>
                <a:latin typeface="Congenial Black" panose="02000503040000020004" pitchFamily="2" charset="0"/>
              </a:rPr>
              <a:t>como</a:t>
            </a:r>
            <a:r>
              <a:rPr lang="en-US" sz="2800" b="0" i="0" dirty="0">
                <a:effectLst/>
                <a:latin typeface="Congenial Black" panose="02000503040000020004" pitchFamily="2" charset="0"/>
              </a:rPr>
              <a:t> </a:t>
            </a:r>
            <a:r>
              <a:rPr lang="en-US" sz="2800" b="0" i="0" dirty="0" err="1">
                <a:effectLst/>
                <a:latin typeface="Congenial Black" panose="02000503040000020004" pitchFamily="2" charset="0"/>
              </a:rPr>
              <a:t>cuando</a:t>
            </a:r>
            <a:r>
              <a:rPr lang="en-US" sz="2800" b="0" i="0" dirty="0">
                <a:effectLst/>
                <a:latin typeface="Congenial Black" panose="02000503040000020004" pitchFamily="2" charset="0"/>
              </a:rPr>
              <a:t> </a:t>
            </a:r>
            <a:r>
              <a:rPr lang="en-US" sz="2800" b="0" i="0" dirty="0" err="1">
                <a:effectLst/>
                <a:latin typeface="Congenial Black" panose="02000503040000020004" pitchFamily="2" charset="0"/>
              </a:rPr>
              <a:t>una</a:t>
            </a:r>
            <a:r>
              <a:rPr lang="en-US" sz="2800" b="0" i="0" dirty="0">
                <a:effectLst/>
                <a:latin typeface="Congenial Black" panose="02000503040000020004" pitchFamily="2" charset="0"/>
              </a:rPr>
              <a:t> </a:t>
            </a:r>
            <a:r>
              <a:rPr lang="en-US" sz="2800" b="0" i="0" dirty="0" err="1">
                <a:effectLst/>
                <a:latin typeface="Congenial Black" panose="02000503040000020004" pitchFamily="2" charset="0"/>
              </a:rPr>
              <a:t>lámpara</a:t>
            </a:r>
            <a:r>
              <a:rPr lang="en-US" sz="2800" b="0" i="0" dirty="0">
                <a:effectLst/>
                <a:latin typeface="Congenial Black" panose="02000503040000020004" pitchFamily="2" charset="0"/>
              </a:rPr>
              <a:t> </a:t>
            </a:r>
            <a:r>
              <a:rPr lang="en-US" sz="2800" b="0" i="0" dirty="0" err="1">
                <a:effectLst/>
                <a:latin typeface="Congenial Black" panose="02000503040000020004" pitchFamily="2" charset="0"/>
              </a:rPr>
              <a:t>te</a:t>
            </a:r>
            <a:r>
              <a:rPr lang="en-US" sz="2800" b="0" i="0" dirty="0">
                <a:effectLst/>
                <a:latin typeface="Congenial Black" panose="02000503040000020004" pitchFamily="2" charset="0"/>
              </a:rPr>
              <a:t> </a:t>
            </a:r>
            <a:r>
              <a:rPr lang="en-US" sz="2800" b="0" i="0" dirty="0" err="1">
                <a:effectLst/>
                <a:latin typeface="Congenial Black" panose="02000503040000020004" pitchFamily="2" charset="0"/>
              </a:rPr>
              <a:t>alumbra</a:t>
            </a:r>
            <a:r>
              <a:rPr lang="en-US" sz="2800" b="0" i="0" dirty="0">
                <a:effectLst/>
                <a:latin typeface="Congenial Black" panose="02000503040000020004" pitchFamily="2" charset="0"/>
              </a:rPr>
              <a:t> con </a:t>
            </a:r>
            <a:r>
              <a:rPr lang="en-US" sz="2800" b="0" i="0" dirty="0" err="1">
                <a:effectLst/>
                <a:latin typeface="Congenial Black" panose="02000503040000020004" pitchFamily="2" charset="0"/>
              </a:rPr>
              <a:t>su</a:t>
            </a:r>
            <a:r>
              <a:rPr lang="en-US" sz="2800" b="0" i="0" dirty="0">
                <a:effectLst/>
                <a:latin typeface="Congenial Black" panose="02000503040000020004" pitchFamily="2" charset="0"/>
              </a:rPr>
              <a:t> </a:t>
            </a:r>
            <a:r>
              <a:rPr lang="en-US" sz="2800" b="0" i="0" dirty="0" err="1">
                <a:effectLst/>
                <a:latin typeface="Congenial Black" panose="02000503040000020004" pitchFamily="2" charset="0"/>
              </a:rPr>
              <a:t>resplandor</a:t>
            </a:r>
            <a:r>
              <a:rPr lang="en-US" sz="2800" b="0" i="0" dirty="0">
                <a:effectLst/>
                <a:latin typeface="Congenial Black" panose="02000503040000020004" pitchFamily="2" charset="0"/>
              </a:rPr>
              <a:t>.</a:t>
            </a:r>
            <a:endParaRPr lang="en-US" sz="2800" dirty="0">
              <a:latin typeface="Congenial Black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159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C64ED88-F748-CA5F-A75B-DAA9CE2521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384"/>
          <a:stretch/>
        </p:blipFill>
        <p:spPr>
          <a:xfrm>
            <a:off x="6377870" y="0"/>
            <a:ext cx="581413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53F333A-18BD-30CA-0389-C2803BEF7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377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6113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LeftStep">
      <a:dk1>
        <a:srgbClr val="000000"/>
      </a:dk1>
      <a:lt1>
        <a:srgbClr val="FFFFFF"/>
      </a:lt1>
      <a:dk2>
        <a:srgbClr val="21373A"/>
      </a:dk2>
      <a:lt2>
        <a:srgbClr val="E8E2E2"/>
      </a:lt2>
      <a:accent1>
        <a:srgbClr val="80A9A7"/>
      </a:accent1>
      <a:accent2>
        <a:srgbClr val="75AB91"/>
      </a:accent2>
      <a:accent3>
        <a:srgbClr val="81AC86"/>
      </a:accent3>
      <a:accent4>
        <a:srgbClr val="86AC76"/>
      </a:accent4>
      <a:accent5>
        <a:srgbClr val="9AA57D"/>
      </a:accent5>
      <a:accent6>
        <a:srgbClr val="A9A274"/>
      </a:accent6>
      <a:hlink>
        <a:srgbClr val="AE696D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592</Words>
  <Application>Microsoft Office PowerPoint</Application>
  <PresentationFormat>Panorámica</PresentationFormat>
  <Paragraphs>33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Aptos</vt:lpstr>
      <vt:lpstr>Arial</vt:lpstr>
      <vt:lpstr>Bahnschrift SemiBold SemiConden</vt:lpstr>
      <vt:lpstr>Berlin Sans FB</vt:lpstr>
      <vt:lpstr>Congenial Black</vt:lpstr>
      <vt:lpstr>Felix Titling</vt:lpstr>
      <vt:lpstr>Modern Love</vt:lpstr>
      <vt:lpstr>The Hand</vt:lpstr>
      <vt:lpstr>Wingdings</vt:lpstr>
      <vt:lpstr>SketchyVTI</vt:lpstr>
      <vt:lpstr>Luz interior</vt:lpstr>
      <vt:lpstr>Presentación de PowerPoint</vt:lpstr>
      <vt:lpstr>Presentación de PowerPoint</vt:lpstr>
      <vt:lpstr>Presentación de PowerPoint</vt:lpstr>
      <vt:lpstr>Hombres de luz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Haniel Pérez</dc:creator>
  <cp:lastModifiedBy>Haniel Pérez</cp:lastModifiedBy>
  <cp:revision>5</cp:revision>
  <dcterms:created xsi:type="dcterms:W3CDTF">2025-01-08T20:46:43Z</dcterms:created>
  <dcterms:modified xsi:type="dcterms:W3CDTF">2025-01-12T15:22:19Z</dcterms:modified>
</cp:coreProperties>
</file>