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_rels/presentation.xml.rels" ContentType="application/vnd.openxmlformats-package.relationships+xml"/>
  <Override PartName="/ppt/media/image1.png" ContentType="image/png"/>
  <Override PartName="/ppt/media/image2.png" ContentType="image/png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</p:sldIdLst>
  <p:sldSz cx="9144000" cy="68580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89861DF-715F-4B24-AE2A-ECD73224398C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MX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MX" sz="1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4060080"/>
            <a:ext cx="822924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97EF900-38B8-40EF-B3DC-8F61CF299B98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MX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MX" sz="1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4060080"/>
            <a:ext cx="40158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4060080"/>
            <a:ext cx="40158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2DE4525-603D-4DD2-AA32-B65A745DFC11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MX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MX" sz="1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26496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600200"/>
            <a:ext cx="26496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600200"/>
            <a:ext cx="26496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4060080"/>
            <a:ext cx="26496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4060080"/>
            <a:ext cx="26496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4060080"/>
            <a:ext cx="26496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80DC6A9-69BB-4EB5-A63D-8C8C21BEFFBE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MX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DEFB34D1-7F08-463B-8C4E-1D685095F2DB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s-MX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MX" sz="1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70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s-MX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EC3924B5-ED66-4AD6-A71C-F238EF74929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s-MX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MX" sz="1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70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F510B744-4987-4AD2-8C83-296A8219C568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s-MX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MX" sz="1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470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470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6B39D6DC-51B0-44F7-AF7B-824C821B5B6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s-MX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MX" sz="1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219D85C9-19A0-45D3-BDA0-E30B92634EDB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s-MX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s-MX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DED9A1B5-1C51-4483-90D9-967CD87D4AA4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s-MX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MX" sz="1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470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457200" y="4060080"/>
            <a:ext cx="40158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97594341-8ABB-4A85-A1E8-0E994987B09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s-MX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MX" sz="1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70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s-MX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B47B619-2825-4B9F-8938-53DCEBEAC0E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MX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MX" sz="1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470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4674240" y="4060080"/>
            <a:ext cx="40158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4DF8292A-6FD0-484C-8FBC-864AE88FC7D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s-MX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MX" sz="1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457200" y="4060080"/>
            <a:ext cx="822924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7C1A9B7B-B923-4187-A83E-137117041E8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s-MX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MX" sz="1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457200" y="4060080"/>
            <a:ext cx="822924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238B2A5D-80D2-4982-B5E5-2B5DCD2CF0C1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s-MX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MX" sz="1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457200" y="4060080"/>
            <a:ext cx="40158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4674240" y="4060080"/>
            <a:ext cx="40158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B3EE94C8-E226-461F-9747-803861D25952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s-MX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MX" sz="1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26496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3239640" y="1600200"/>
            <a:ext cx="26496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6022080" y="1600200"/>
            <a:ext cx="26496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457200" y="4060080"/>
            <a:ext cx="26496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3239640" y="4060080"/>
            <a:ext cx="26496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6022080" y="4060080"/>
            <a:ext cx="26496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AC6E1342-47DD-425C-A9A0-999B1F25B8D6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s-MX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MX" sz="1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70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B2419C5-7933-4937-B9C1-7369A0DE9DF0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MX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MX" sz="1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470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470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ECE1E0F-BC0B-4860-8DF7-7CA1AD774A3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MX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MX" sz="1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B7942CC-1D18-4F38-BE92-F286EAF51815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MX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s-MX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B637F2D-ED7B-4C48-9AC2-6712668CEF9C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MX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MX" sz="1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470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4060080"/>
            <a:ext cx="40158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1FE647D-C6D9-4C7A-A7BF-F7D6BB0E5B6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MX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MX" sz="1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470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4060080"/>
            <a:ext cx="40158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EA21A2F-D355-49D0-B5A6-32F6CDACBD2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MX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MX" sz="1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4060080"/>
            <a:ext cx="822924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108400A-EB1E-4D1D-9C46-8B9F46B38E0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MX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21920" y="1371600"/>
            <a:ext cx="8229240" cy="1828440"/>
          </a:xfrm>
          <a:prstGeom prst="rect">
            <a:avLst/>
          </a:prstGeom>
          <a:noFill/>
          <a:ln w="0">
            <a:noFill/>
          </a:ln>
        </p:spPr>
        <p:txBody>
          <a:bodyPr lIns="45720" rIns="45720" tIns="0" bIns="0" anchor="b">
            <a:normAutofit fontScale="83000"/>
          </a:bodyPr>
          <a:p>
            <a:pPr algn="ctr">
              <a:lnSpc>
                <a:spcPct val="100000"/>
              </a:lnSpc>
              <a:buNone/>
            </a:pPr>
            <a:r>
              <a:rPr b="1" lang="es-ES" sz="4800" spc="-1" strike="noStrike" cap="all">
                <a:latin typeface="Lucida Sans"/>
              </a:rPr>
              <a:t>Haga clic para modificar </a:t>
            </a:r>
            <a:r>
              <a:rPr b="1" lang="es-ES" sz="4800" spc="-1" strike="noStrike" cap="all">
                <a:latin typeface="Lucida Sans"/>
              </a:rPr>
              <a:t>el estilo de título del </a:t>
            </a:r>
            <a:r>
              <a:rPr b="1" lang="es-ES" sz="4800" spc="-1" strike="noStrike" cap="all">
                <a:latin typeface="Lucida Sans"/>
              </a:rPr>
              <a:t>patrón</a:t>
            </a:r>
            <a:endParaRPr b="0" lang="es-MX" sz="4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457200" y="641664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defRPr b="0" lang="es-MX" sz="1200" spc="-1" strike="noStrike">
                <a:solidFill>
                  <a:srgbClr val="bcbcbc"/>
                </a:solidFill>
                <a:latin typeface="Book Antiqua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s-MX" sz="1200" spc="-1" strike="noStrike">
                <a:solidFill>
                  <a:srgbClr val="bcbcbc"/>
                </a:solidFill>
                <a:latin typeface="Book Antiqua"/>
              </a:rPr>
              <a:t>&lt;fecha/hora&gt;</a:t>
            </a:r>
            <a:endParaRPr b="0" lang="es-MX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3124080" y="641664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algn="ctr">
              <a:buNone/>
              <a:defRPr b="0" lang="es-MX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es-MX" sz="1400" spc="-1" strike="noStrike">
                <a:latin typeface="Times New Roman"/>
              </a:rPr>
              <a:t>&lt;pie de página&gt;</a:t>
            </a:r>
            <a:endParaRPr b="0" lang="es-MX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7924680" y="6416640"/>
            <a:ext cx="761760" cy="364680"/>
          </a:xfrm>
          <a:prstGeom prst="rect">
            <a:avLst/>
          </a:prstGeom>
          <a:noFill/>
          <a:ln w="0">
            <a:noFill/>
          </a:ln>
        </p:spPr>
        <p:txBody>
          <a:bodyPr lIns="0" rIns="0" tIns="45000" bIns="45000" anchor="b">
            <a:noAutofit/>
          </a:bodyPr>
          <a:lstStyle>
            <a:lvl1pPr algn="r">
              <a:lnSpc>
                <a:spcPct val="100000"/>
              </a:lnSpc>
              <a:buNone/>
              <a:defRPr b="0" lang="es-MX" sz="1200" spc="-1" strike="noStrike">
                <a:solidFill>
                  <a:srgbClr val="bcbcbc"/>
                </a:solidFill>
                <a:latin typeface="Book Antiqu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06EA40D1-E692-40FA-8525-B081116148B8}" type="slidenum">
              <a:rPr b="0" lang="es-MX" sz="1200" spc="-1" strike="noStrike">
                <a:solidFill>
                  <a:srgbClr val="bcbcbc"/>
                </a:solidFill>
                <a:latin typeface="Book Antiqua"/>
              </a:rPr>
              <a:t>&lt;número&gt;</a:t>
            </a:fld>
            <a:endParaRPr b="0" lang="es-MX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800" spc="-1" strike="noStrike">
                <a:solidFill>
                  <a:srgbClr val="ffffff"/>
                </a:solidFill>
                <a:latin typeface="Book Antiqua"/>
              </a:rPr>
              <a:t>Pulse para editar el formato de texto del </a:t>
            </a:r>
            <a:r>
              <a:rPr b="0" lang="es-MX" sz="2800" spc="-1" strike="noStrike">
                <a:solidFill>
                  <a:srgbClr val="ffffff"/>
                </a:solidFill>
                <a:latin typeface="Book Antiqua"/>
              </a:rPr>
              <a:t>esquema</a:t>
            </a:r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2200" spc="-1" strike="noStrike">
                <a:solidFill>
                  <a:srgbClr val="ffffff"/>
                </a:solidFill>
                <a:latin typeface="Book Antiqua"/>
              </a:rPr>
              <a:t>Segundo nivel del esquema</a:t>
            </a:r>
            <a:endParaRPr b="0" lang="es-MX" sz="2200" spc="-1" strike="noStrike">
              <a:solidFill>
                <a:srgbClr val="ffffff"/>
              </a:solidFill>
              <a:latin typeface="Book Antiqua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ffffff"/>
                </a:solidFill>
                <a:latin typeface="Book Antiqua"/>
              </a:rPr>
              <a:t>Tercer nivel del esquema</a:t>
            </a:r>
            <a:endParaRPr b="0" lang="es-MX" sz="2000" spc="-1" strike="noStrike">
              <a:solidFill>
                <a:srgbClr val="ffffff"/>
              </a:solidFill>
              <a:latin typeface="Book Antiqua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2000" spc="-1" strike="noStrike">
                <a:solidFill>
                  <a:srgbClr val="ffffff"/>
                </a:solidFill>
                <a:latin typeface="Book Antiqua"/>
              </a:rPr>
              <a:t>Cuarto nivel del esquema</a:t>
            </a:r>
            <a:endParaRPr b="0" lang="es-MX" sz="2000" spc="-1" strike="noStrike">
              <a:solidFill>
                <a:srgbClr val="ffffff"/>
              </a:solidFill>
              <a:latin typeface="Book Antiqua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ffffff"/>
                </a:solidFill>
                <a:latin typeface="Book Antiqua"/>
              </a:rPr>
              <a:t>Quinto nivel del esquema</a:t>
            </a:r>
            <a:endParaRPr b="0" lang="es-MX" sz="2000" spc="-1" strike="noStrike">
              <a:solidFill>
                <a:srgbClr val="ffffff"/>
              </a:solidFill>
              <a:latin typeface="Book Antiqua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ffffff"/>
                </a:solidFill>
                <a:latin typeface="Book Antiqua"/>
              </a:rPr>
              <a:t>Sexto nivel del esquema</a:t>
            </a:r>
            <a:endParaRPr b="0" lang="es-MX" sz="2000" spc="-1" strike="noStrike">
              <a:solidFill>
                <a:srgbClr val="ffffff"/>
              </a:solidFill>
              <a:latin typeface="Book Antiqua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ffffff"/>
                </a:solidFill>
                <a:latin typeface="Book Antiqua"/>
              </a:rPr>
              <a:t>Séptimo nivel del esquema</a:t>
            </a:r>
            <a:endParaRPr b="0" lang="es-MX" sz="2000" spc="-1" strike="noStrike">
              <a:solidFill>
                <a:srgbClr val="ffffff"/>
              </a:solidFill>
              <a:latin typeface="Book Antiqua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es-ES" sz="4100" spc="-1" strike="noStrike">
                <a:latin typeface="Lucida Sans"/>
              </a:rPr>
              <a:t>Haga clic para modificar el estilo de título del patrón</a:t>
            </a:r>
            <a:endParaRPr b="0" lang="es-MX" sz="41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708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548640" indent="-411480">
              <a:lnSpc>
                <a:spcPct val="100000"/>
              </a:lnSpc>
              <a:spcBef>
                <a:spcPts val="561"/>
              </a:spcBef>
              <a:buClr>
                <a:srgbClr val="f9f9f9"/>
              </a:buClr>
              <a:buSzPct val="65000"/>
              <a:buFont typeface="Wingdings 2" charset="2"/>
              <a:buChar char=""/>
            </a:pPr>
            <a:r>
              <a:rPr b="0" lang="es-ES" sz="2800" spc="-1" strike="noStrike">
                <a:solidFill>
                  <a:srgbClr val="ffffff"/>
                </a:solidFill>
                <a:latin typeface="Book Antiqua"/>
              </a:rPr>
              <a:t>Haga clic para modificar el estilo de texto del patrón</a:t>
            </a:r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  <a:p>
            <a:pPr lvl="1" marL="868680" indent="-28332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SzPct val="80000"/>
              <a:buFont typeface="Wingdings 2" charset="2"/>
              <a:buChar char=""/>
            </a:pPr>
            <a:r>
              <a:rPr b="0" lang="es-ES" sz="2400" spc="-1" strike="noStrike">
                <a:solidFill>
                  <a:srgbClr val="ffffff"/>
                </a:solidFill>
                <a:latin typeface="Book Antiqua"/>
              </a:rPr>
              <a:t>Segundo nivel</a:t>
            </a:r>
            <a:endParaRPr b="0" lang="es-MX" sz="2400" spc="-1" strike="noStrike">
              <a:solidFill>
                <a:srgbClr val="ffffff"/>
              </a:solidFill>
              <a:latin typeface="Book Antiqua"/>
            </a:endParaRPr>
          </a:p>
          <a:p>
            <a:pPr lvl="2" marL="1134000" indent="-228600">
              <a:lnSpc>
                <a:spcPct val="100000"/>
              </a:lnSpc>
              <a:spcBef>
                <a:spcPts val="439"/>
              </a:spcBef>
              <a:buClr>
                <a:srgbClr val="ffffff"/>
              </a:buClr>
              <a:buSzPct val="95000"/>
              <a:buFont typeface="Wingdings" charset="2"/>
              <a:buChar char=""/>
            </a:pPr>
            <a:r>
              <a:rPr b="0" lang="es-ES" sz="2200" spc="-1" strike="noStrike">
                <a:solidFill>
                  <a:srgbClr val="ffffff"/>
                </a:solidFill>
                <a:latin typeface="Book Antiqua"/>
              </a:rPr>
              <a:t>Tercer nivel</a:t>
            </a:r>
            <a:endParaRPr b="0" lang="es-MX" sz="2200" spc="-1" strike="noStrike">
              <a:solidFill>
                <a:srgbClr val="ffffff"/>
              </a:solidFill>
              <a:latin typeface="Book Antiqua"/>
            </a:endParaRPr>
          </a:p>
          <a:p>
            <a:pPr lvl="3" marL="1353240" indent="-182880">
              <a:lnSpc>
                <a:spcPct val="100000"/>
              </a:lnSpc>
              <a:spcBef>
                <a:spcPts val="400"/>
              </a:spcBef>
              <a:buClr>
                <a:srgbClr val="ffffff"/>
              </a:buClr>
              <a:buFont typeface="Wingdings 3" charset="2"/>
              <a:buChar char=""/>
            </a:pPr>
            <a:r>
              <a:rPr b="0" lang="es-ES" sz="2000" spc="-1" strike="noStrike">
                <a:solidFill>
                  <a:srgbClr val="ffffff"/>
                </a:solidFill>
                <a:latin typeface="Book Antiqua"/>
              </a:rPr>
              <a:t>Cuarto nivel</a:t>
            </a:r>
            <a:endParaRPr b="0" lang="es-MX" sz="2000" spc="-1" strike="noStrike">
              <a:solidFill>
                <a:srgbClr val="ffffff"/>
              </a:solidFill>
              <a:latin typeface="Book Antiqua"/>
            </a:endParaRPr>
          </a:p>
          <a:p>
            <a:pPr lvl="4" marL="1545480" indent="-182880">
              <a:lnSpc>
                <a:spcPct val="100000"/>
              </a:lnSpc>
              <a:spcBef>
                <a:spcPts val="400"/>
              </a:spcBef>
              <a:buClr>
                <a:srgbClr val="ffffff"/>
              </a:buClr>
              <a:buFont typeface="Wingdings 2" charset="2"/>
              <a:buChar char=""/>
            </a:pPr>
            <a:r>
              <a:rPr b="0" lang="es-ES" sz="2000" spc="-1" strike="noStrike">
                <a:solidFill>
                  <a:srgbClr val="ffffff"/>
                </a:solidFill>
                <a:latin typeface="Book Antiqua"/>
              </a:rPr>
              <a:t>Quinto nivel</a:t>
            </a:r>
            <a:endParaRPr b="0" lang="es-MX" sz="20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 idx="4"/>
          </p:nvPr>
        </p:nvSpPr>
        <p:spPr>
          <a:xfrm>
            <a:off x="457200" y="641664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defRPr b="0" lang="es-MX" sz="1200" spc="-1" strike="noStrike">
                <a:solidFill>
                  <a:srgbClr val="bcbcbc"/>
                </a:solidFill>
                <a:latin typeface="Book Antiqua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s-MX" sz="1200" spc="-1" strike="noStrike">
                <a:solidFill>
                  <a:srgbClr val="bcbcbc"/>
                </a:solidFill>
                <a:latin typeface="Book Antiqua"/>
              </a:rPr>
              <a:t>&lt;fecha/hora&gt;</a:t>
            </a:r>
            <a:endParaRPr b="0" lang="es-MX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 idx="5"/>
          </p:nvPr>
        </p:nvSpPr>
        <p:spPr>
          <a:xfrm>
            <a:off x="3124080" y="641664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algn="ctr">
              <a:buNone/>
              <a:defRPr b="0" lang="es-MX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es-MX" sz="1400" spc="-1" strike="noStrike">
                <a:latin typeface="Times New Roman"/>
              </a:rPr>
              <a:t>&lt;pie de página&gt;</a:t>
            </a:r>
            <a:endParaRPr b="0" lang="es-MX" sz="1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 idx="6"/>
          </p:nvPr>
        </p:nvSpPr>
        <p:spPr>
          <a:xfrm>
            <a:off x="7924680" y="6416640"/>
            <a:ext cx="761760" cy="364680"/>
          </a:xfrm>
          <a:prstGeom prst="rect">
            <a:avLst/>
          </a:prstGeom>
          <a:noFill/>
          <a:ln w="0">
            <a:noFill/>
          </a:ln>
        </p:spPr>
        <p:txBody>
          <a:bodyPr lIns="0" rIns="0" tIns="45000" bIns="45000" anchor="b">
            <a:noAutofit/>
          </a:bodyPr>
          <a:lstStyle>
            <a:lvl1pPr algn="r">
              <a:lnSpc>
                <a:spcPct val="100000"/>
              </a:lnSpc>
              <a:buNone/>
              <a:defRPr b="0" lang="es-MX" sz="1200" spc="-1" strike="noStrike">
                <a:solidFill>
                  <a:srgbClr val="bcbcbc"/>
                </a:solidFill>
                <a:latin typeface="Book Antiqu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CE1E9117-E446-48A1-9852-C446DD0300FF}" type="slidenum">
              <a:rPr b="0" lang="es-MX" sz="1200" spc="-1" strike="noStrike">
                <a:solidFill>
                  <a:srgbClr val="bcbcbc"/>
                </a:solidFill>
                <a:latin typeface="Book Antiqua"/>
              </a:rPr>
              <a:t>&lt;número&gt;</a:t>
            </a:fld>
            <a:endParaRPr b="0" lang="es-MX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395640" y="2565000"/>
            <a:ext cx="8229240" cy="1828440"/>
          </a:xfrm>
          <a:prstGeom prst="rect">
            <a:avLst/>
          </a:prstGeom>
          <a:noFill/>
          <a:ln w="0">
            <a:noFill/>
          </a:ln>
        </p:spPr>
        <p:txBody>
          <a:bodyPr lIns="45720" rIns="45720" tIns="0" bIns="0" anchor="b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es-MX" sz="4800" spc="-1" strike="noStrike" cap="all">
                <a:latin typeface="Lucida Sans"/>
              </a:rPr>
              <a:t>EL VIVIR EN EL ESPIRITU SANTO</a:t>
            </a:r>
            <a:endParaRPr b="0" lang="es-MX" sz="4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subTitle"/>
          </p:nvPr>
        </p:nvSpPr>
        <p:spPr>
          <a:xfrm>
            <a:off x="1403640" y="5301360"/>
            <a:ext cx="6400440" cy="934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 fontScale="59000"/>
          </a:bodyPr>
          <a:p>
            <a:pPr algn="ctr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0" lang="es-MX" sz="2800" spc="-1" strike="noStrike">
                <a:solidFill>
                  <a:srgbClr val="ffffff"/>
                </a:solidFill>
                <a:latin typeface="Book Antiqua"/>
              </a:rPr>
              <a:t>FILIPENSES 2:7:8</a:t>
            </a:r>
            <a:endParaRPr b="0" lang="es-MX" sz="2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0" lang="es-MX" sz="2800" spc="-1" strike="noStrike">
                <a:solidFill>
                  <a:srgbClr val="ffffff"/>
                </a:solidFill>
                <a:latin typeface="Book Antiqua"/>
              </a:rPr>
              <a:t>JUAN 6:63</a:t>
            </a:r>
            <a:endParaRPr b="0" lang="es-MX" sz="2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0" lang="es-MX" sz="2800" spc="-1" strike="noStrike">
                <a:solidFill>
                  <a:srgbClr val="ffffff"/>
                </a:solidFill>
                <a:latin typeface="Book Antiqua"/>
              </a:rPr>
              <a:t>1PEDRO 1:19</a:t>
            </a:r>
            <a:endParaRPr b="0" lang="es-MX" sz="2800" spc="-1" strike="noStrike">
              <a:latin typeface="Arial"/>
            </a:endParaRPr>
          </a:p>
        </p:txBody>
      </p:sp>
      <p:sp>
        <p:nvSpPr>
          <p:cNvPr id="84" name="3 Arco de bloque"/>
          <p:cNvSpPr/>
          <p:nvPr/>
        </p:nvSpPr>
        <p:spPr>
          <a:xfrm>
            <a:off x="1403640" y="908640"/>
            <a:ext cx="6120360" cy="914040"/>
          </a:xfrm>
          <a:prstGeom prst="blockArc">
            <a:avLst>
              <a:gd name="adj1" fmla="val 11650625"/>
              <a:gd name="adj2" fmla="val 10437327"/>
              <a:gd name="adj3" fmla="val 1866"/>
            </a:avLst>
          </a:prstGeom>
          <a:noFill/>
          <a:ln w="0">
            <a:noFill/>
          </a:ln>
          <a:effectLst>
            <a:glow rad="139680">
              <a:srgbClr val="3d75f7">
                <a:alpha val="40000"/>
              </a:srgbClr>
            </a:glow>
          </a:effectLst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1" lang="es-ES" sz="5400" spc="-1" strike="noStrike">
                <a:solidFill>
                  <a:srgbClr val="ffffff"/>
                </a:solidFill>
                <a:latin typeface="Book Antiqua"/>
              </a:rPr>
              <a:t>UNIDAD 10</a:t>
            </a:r>
            <a:endParaRPr b="0" lang="es-MX" sz="5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 fontScale="83000"/>
          </a:bodyPr>
          <a:p>
            <a:pPr algn="ctr">
              <a:lnSpc>
                <a:spcPct val="100000"/>
              </a:lnSpc>
              <a:buNone/>
            </a:pPr>
            <a:r>
              <a:rPr b="1" lang="es-MX" sz="4100" spc="-1" strike="noStrike">
                <a:latin typeface="Lucida Sans"/>
              </a:rPr>
              <a:t>JESUS RESALTO LO ESPIRITUAL SOBRE LO MATERIAL</a:t>
            </a:r>
            <a:endParaRPr b="0" lang="es-MX" sz="41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708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marL="548640" indent="-411480">
              <a:lnSpc>
                <a:spcPct val="100000"/>
              </a:lnSpc>
              <a:spcBef>
                <a:spcPts val="561"/>
              </a:spcBef>
              <a:buClr>
                <a:srgbClr val="f9f9f9"/>
              </a:buClr>
              <a:buSzPct val="65000"/>
              <a:buFont typeface="Wingdings 2" charset="2"/>
              <a:buChar char=""/>
            </a:pPr>
            <a:r>
              <a:rPr b="0" lang="es-MX" sz="2800" spc="-1" strike="noStrike">
                <a:solidFill>
                  <a:srgbClr val="ffffff"/>
                </a:solidFill>
                <a:latin typeface="Book Antiqua"/>
              </a:rPr>
              <a:t>JUAN 8:23</a:t>
            </a:r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  <a:p>
            <a:pPr marL="548640" indent="-411480">
              <a:lnSpc>
                <a:spcPct val="100000"/>
              </a:lnSpc>
              <a:spcBef>
                <a:spcPts val="561"/>
              </a:spcBef>
              <a:buClr>
                <a:srgbClr val="f9f9f9"/>
              </a:buClr>
              <a:buSzPct val="65000"/>
              <a:buFont typeface="Wingdings 2" charset="2"/>
              <a:buChar char=""/>
            </a:pPr>
            <a:r>
              <a:rPr b="0" lang="es-MX" sz="2800" spc="-1" strike="noStrike">
                <a:solidFill>
                  <a:srgbClr val="ffffff"/>
                </a:solidFill>
                <a:latin typeface="Book Antiqua"/>
              </a:rPr>
              <a:t>JUAN 18:36</a:t>
            </a:r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  <a:p>
            <a:pPr marL="548640" indent="-411480">
              <a:lnSpc>
                <a:spcPct val="100000"/>
              </a:lnSpc>
              <a:spcBef>
                <a:spcPts val="561"/>
              </a:spcBef>
              <a:buClr>
                <a:srgbClr val="f9f9f9"/>
              </a:buClr>
              <a:buSzPct val="65000"/>
              <a:buFont typeface="Wingdings 2" charset="2"/>
              <a:buChar char=""/>
            </a:pPr>
            <a:r>
              <a:rPr b="0" lang="es-MX" sz="2800" spc="-1" strike="noStrike">
                <a:solidFill>
                  <a:srgbClr val="ffffff"/>
                </a:solidFill>
                <a:latin typeface="Book Antiqua"/>
              </a:rPr>
              <a:t>JUAN 14:30</a:t>
            </a:r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  <a:p>
            <a:pPr marL="548640" indent="-411480">
              <a:lnSpc>
                <a:spcPct val="100000"/>
              </a:lnSpc>
              <a:spcBef>
                <a:spcPts val="561"/>
              </a:spcBef>
              <a:buClr>
                <a:srgbClr val="f9f9f9"/>
              </a:buClr>
              <a:buSzPct val="65000"/>
              <a:buFont typeface="Wingdings 2" charset="2"/>
              <a:buChar char=""/>
            </a:pPr>
            <a:r>
              <a:rPr b="0" lang="es-MX" sz="2800" spc="-1" strike="noStrike">
                <a:solidFill>
                  <a:srgbClr val="ffffff"/>
                </a:solidFill>
                <a:latin typeface="Book Antiqua"/>
              </a:rPr>
              <a:t>JUAN 17:16</a:t>
            </a:r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  <a:p>
            <a:pPr marL="548640" indent="-411480">
              <a:lnSpc>
                <a:spcPct val="100000"/>
              </a:lnSpc>
              <a:spcBef>
                <a:spcPts val="561"/>
              </a:spcBef>
              <a:buClr>
                <a:srgbClr val="f9f9f9"/>
              </a:buClr>
              <a:buSzPct val="65000"/>
              <a:buFont typeface="Wingdings 2" charset="2"/>
              <a:buChar char=""/>
            </a:pPr>
            <a:r>
              <a:rPr b="0" lang="es-MX" sz="2800" spc="-1" strike="noStrike">
                <a:solidFill>
                  <a:srgbClr val="ffffff"/>
                </a:solidFill>
                <a:latin typeface="Book Antiqua"/>
              </a:rPr>
              <a:t>MARCOS 4:36-41</a:t>
            </a:r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buNone/>
            </a:pPr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  <a:p>
            <a:pPr marL="548640" indent="-41148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0" lang="es-MX" sz="2800" spc="-1" strike="noStrike">
                <a:solidFill>
                  <a:srgbClr val="ffffff"/>
                </a:solidFill>
                <a:latin typeface="Book Antiqua"/>
              </a:rPr>
              <a:t>A SU PASO JESUCRISTO DONDE IBA EL</a:t>
            </a:r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  <a:p>
            <a:pPr marL="548640" indent="-41148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0" lang="es-MX" sz="2800" spc="-1" strike="noStrike">
                <a:solidFill>
                  <a:srgbClr val="ffffff"/>
                </a:solidFill>
                <a:latin typeface="Book Antiqua"/>
              </a:rPr>
              <a:t> </a:t>
            </a:r>
            <a:r>
              <a:rPr b="0" lang="es-MX" sz="2800" spc="-1" strike="noStrike">
                <a:solidFill>
                  <a:srgbClr val="ffffff"/>
                </a:solidFill>
                <a:latin typeface="Book Antiqua"/>
              </a:rPr>
              <a:t>MUNDO MATERIAL ERA CONMOVIDO</a:t>
            </a:r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  <a:p>
            <a:pPr marL="548640" indent="-41148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0" lang="es-MX" sz="2800" spc="-1" strike="noStrike">
                <a:solidFill>
                  <a:srgbClr val="ffffff"/>
                </a:solidFill>
                <a:latin typeface="Book Antiqua"/>
              </a:rPr>
              <a:t>Y TRANSFORMADO POR LO ESPIRITUAL.</a:t>
            </a:r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 fontScale="84000"/>
          </a:bodyPr>
          <a:p>
            <a:pPr algn="ctr">
              <a:lnSpc>
                <a:spcPct val="100000"/>
              </a:lnSpc>
              <a:buNone/>
            </a:pPr>
            <a:r>
              <a:rPr b="1" lang="es-MX" sz="4100" spc="-1" strike="noStrike">
                <a:latin typeface="Lucida Sans"/>
              </a:rPr>
              <a:t>LO ESPIRITUAL DOMINA</a:t>
            </a:r>
            <a:br>
              <a:rPr sz="4100"/>
            </a:br>
            <a:r>
              <a:rPr b="1" lang="es-MX" sz="4100" spc="-1" strike="noStrike">
                <a:latin typeface="Lucida Sans"/>
              </a:rPr>
              <a:t> SOBRE LO MATERIAL</a:t>
            </a:r>
            <a:endParaRPr b="0" lang="es-MX" sz="41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/>
          </p:nvPr>
        </p:nvSpPr>
        <p:spPr>
          <a:xfrm>
            <a:off x="611640" y="1700640"/>
            <a:ext cx="8074800" cy="4608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 fontScale="91000"/>
          </a:bodyPr>
          <a:p>
            <a:pPr marL="548640" indent="-411480">
              <a:lnSpc>
                <a:spcPct val="100000"/>
              </a:lnSpc>
              <a:spcBef>
                <a:spcPts val="561"/>
              </a:spcBef>
              <a:buClr>
                <a:srgbClr val="f9f9f9"/>
              </a:buClr>
              <a:buSzPct val="65000"/>
              <a:buFont typeface="Wingdings 2" charset="2"/>
              <a:buChar char=""/>
            </a:pPr>
            <a:r>
              <a:rPr b="0" lang="es-MX" sz="2800" spc="-1" strike="noStrike">
                <a:solidFill>
                  <a:srgbClr val="ffffff"/>
                </a:solidFill>
                <a:latin typeface="Book Antiqua"/>
              </a:rPr>
              <a:t>1COR.15:45-49</a:t>
            </a:r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  <a:p>
            <a:pPr marL="548640" indent="-411480">
              <a:lnSpc>
                <a:spcPct val="100000"/>
              </a:lnSpc>
              <a:spcBef>
                <a:spcPts val="561"/>
              </a:spcBef>
              <a:buClr>
                <a:srgbClr val="f9f9f9"/>
              </a:buClr>
              <a:buSzPct val="65000"/>
              <a:buFont typeface="Wingdings 2" charset="2"/>
              <a:buChar char=""/>
            </a:pPr>
            <a:r>
              <a:rPr b="0" lang="es-MX" sz="2800" spc="-1" strike="noStrike">
                <a:solidFill>
                  <a:srgbClr val="ffffff"/>
                </a:solidFill>
                <a:latin typeface="Book Antiqua"/>
              </a:rPr>
              <a:t>1 JUAN 1:1-14</a:t>
            </a:r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  <a:p>
            <a:pPr marL="548640" indent="-411480">
              <a:lnSpc>
                <a:spcPct val="100000"/>
              </a:lnSpc>
              <a:spcBef>
                <a:spcPts val="561"/>
              </a:spcBef>
              <a:buClr>
                <a:srgbClr val="f9f9f9"/>
              </a:buClr>
              <a:buSzPct val="65000"/>
              <a:buFont typeface="Wingdings 2" charset="2"/>
              <a:buChar char=""/>
            </a:pPr>
            <a:r>
              <a:rPr b="0" lang="es-MX" sz="2800" spc="-1" strike="noStrike">
                <a:solidFill>
                  <a:srgbClr val="ffffff"/>
                </a:solidFill>
                <a:latin typeface="Book Antiqua"/>
              </a:rPr>
              <a:t>GENESIS 1:1</a:t>
            </a:r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  <a:p>
            <a:pPr marL="548640" indent="-411480">
              <a:lnSpc>
                <a:spcPct val="100000"/>
              </a:lnSpc>
              <a:spcBef>
                <a:spcPts val="561"/>
              </a:spcBef>
              <a:buClr>
                <a:srgbClr val="f9f9f9"/>
              </a:buClr>
              <a:buSzPct val="65000"/>
              <a:buFont typeface="Wingdings 2" charset="2"/>
              <a:buChar char=""/>
            </a:pPr>
            <a:r>
              <a:rPr b="0" lang="es-MX" sz="2800" spc="-1" strike="noStrike">
                <a:solidFill>
                  <a:srgbClr val="ffffff"/>
                </a:solidFill>
                <a:latin typeface="Book Antiqua"/>
              </a:rPr>
              <a:t>ISAIAS 14:12-15</a:t>
            </a:r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buNone/>
            </a:pPr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  <a:p>
            <a:pPr marL="548640" indent="-411480">
              <a:lnSpc>
                <a:spcPct val="100000"/>
              </a:lnSpc>
              <a:spcBef>
                <a:spcPts val="320"/>
              </a:spcBef>
              <a:buNone/>
              <a:tabLst>
                <a:tab algn="l" pos="0"/>
              </a:tabLst>
            </a:pPr>
            <a:r>
              <a:rPr b="0" lang="es-MX" sz="1600" spc="-1" strike="noStrike">
                <a:solidFill>
                  <a:srgbClr val="ffffff"/>
                </a:solidFill>
                <a:latin typeface="Book Antiqua"/>
              </a:rPr>
              <a:t>CONCENTRADA EN EL </a:t>
            </a:r>
            <a:endParaRPr b="0" lang="es-MX" sz="1600" spc="-1" strike="noStrike">
              <a:solidFill>
                <a:srgbClr val="ffffff"/>
              </a:solidFill>
              <a:latin typeface="Book Antiqua"/>
            </a:endParaRPr>
          </a:p>
          <a:p>
            <a:pPr marL="548640" indent="-411480">
              <a:lnSpc>
                <a:spcPct val="100000"/>
              </a:lnSpc>
              <a:spcBef>
                <a:spcPts val="320"/>
              </a:spcBef>
              <a:buNone/>
              <a:tabLst>
                <a:tab algn="l" pos="0"/>
              </a:tabLst>
            </a:pPr>
            <a:r>
              <a:rPr b="0" lang="es-MX" sz="1600" spc="-1" strike="noStrike">
                <a:solidFill>
                  <a:srgbClr val="ffffff"/>
                </a:solidFill>
                <a:latin typeface="Book Antiqua"/>
              </a:rPr>
              <a:t>MUNDO MATERIAL                   </a:t>
            </a:r>
            <a:r>
              <a:rPr b="0" lang="es-MX" sz="1600" spc="-1" strike="noStrike">
                <a:solidFill>
                  <a:srgbClr val="ffffff"/>
                </a:solidFill>
                <a:latin typeface="Book Antiqua"/>
              </a:rPr>
              <a:t>	</a:t>
            </a:r>
            <a:r>
              <a:rPr b="0" lang="es-MX" sz="1600" spc="-1" strike="noStrike">
                <a:solidFill>
                  <a:srgbClr val="ffffff"/>
                </a:solidFill>
                <a:latin typeface="Book Antiqua"/>
              </a:rPr>
              <a:t>	</a:t>
            </a:r>
            <a:r>
              <a:rPr b="0" lang="es-MX" sz="1600" spc="-1" strike="noStrike">
                <a:solidFill>
                  <a:srgbClr val="ffffff"/>
                </a:solidFill>
                <a:latin typeface="Book Antiqua"/>
              </a:rPr>
              <a:t>	</a:t>
            </a:r>
            <a:r>
              <a:rPr b="0" lang="es-MX" sz="1600" spc="-1" strike="noStrike">
                <a:solidFill>
                  <a:srgbClr val="ffffff"/>
                </a:solidFill>
                <a:latin typeface="Book Antiqua"/>
              </a:rPr>
              <a:t>CONCENTRADA EN EL </a:t>
            </a:r>
            <a:endParaRPr b="0" lang="es-MX" sz="1600" spc="-1" strike="noStrike">
              <a:solidFill>
                <a:srgbClr val="ffffff"/>
              </a:solidFill>
              <a:latin typeface="Book Antiqua"/>
            </a:endParaRPr>
          </a:p>
          <a:p>
            <a:pPr marL="548640" indent="-411480">
              <a:lnSpc>
                <a:spcPct val="100000"/>
              </a:lnSpc>
              <a:spcBef>
                <a:spcPts val="320"/>
              </a:spcBef>
              <a:buNone/>
              <a:tabLst>
                <a:tab algn="l" pos="0"/>
              </a:tabLst>
            </a:pPr>
            <a:r>
              <a:rPr b="0" lang="es-MX" sz="1600" spc="-1" strike="noStrike">
                <a:solidFill>
                  <a:srgbClr val="ffffff"/>
                </a:solidFill>
                <a:latin typeface="Book Antiqua"/>
              </a:rPr>
              <a:t>	</a:t>
            </a:r>
            <a:r>
              <a:rPr b="0" lang="es-MX" sz="1600" spc="-1" strike="noStrike">
                <a:solidFill>
                  <a:srgbClr val="ffffff"/>
                </a:solidFill>
                <a:latin typeface="Book Antiqua"/>
              </a:rPr>
              <a:t>	</a:t>
            </a:r>
            <a:r>
              <a:rPr b="0" lang="es-MX" sz="1600" spc="-1" strike="noStrike">
                <a:solidFill>
                  <a:srgbClr val="ffffff"/>
                </a:solidFill>
                <a:latin typeface="Book Antiqua"/>
              </a:rPr>
              <a:t>	</a:t>
            </a:r>
            <a:r>
              <a:rPr b="0" lang="es-MX" sz="1600" spc="-1" strike="noStrike">
                <a:solidFill>
                  <a:srgbClr val="ffffff"/>
                </a:solidFill>
                <a:latin typeface="Book Antiqua"/>
              </a:rPr>
              <a:t>	</a:t>
            </a:r>
            <a:r>
              <a:rPr b="0" lang="es-MX" sz="1600" spc="-1" strike="noStrike">
                <a:solidFill>
                  <a:srgbClr val="ffffff"/>
                </a:solidFill>
                <a:latin typeface="Book Antiqua"/>
              </a:rPr>
              <a:t>	</a:t>
            </a:r>
            <a:r>
              <a:rPr b="0" lang="es-MX" sz="1600" spc="-1" strike="noStrike">
                <a:solidFill>
                  <a:srgbClr val="ffffff"/>
                </a:solidFill>
                <a:latin typeface="Book Antiqua"/>
              </a:rPr>
              <a:t>	</a:t>
            </a:r>
            <a:r>
              <a:rPr b="0" lang="es-MX" sz="1600" spc="-1" strike="noStrike">
                <a:solidFill>
                  <a:srgbClr val="ffffff"/>
                </a:solidFill>
                <a:latin typeface="Book Antiqua"/>
              </a:rPr>
              <a:t>	</a:t>
            </a:r>
            <a:r>
              <a:rPr b="0" lang="es-MX" sz="1600" spc="-1" strike="noStrike">
                <a:solidFill>
                  <a:srgbClr val="ffffff"/>
                </a:solidFill>
                <a:latin typeface="Book Antiqua"/>
              </a:rPr>
              <a:t>MUNDO  ESPIRITUAL</a:t>
            </a:r>
            <a:endParaRPr b="0" lang="es-MX" sz="1600" spc="-1" strike="noStrike">
              <a:solidFill>
                <a:srgbClr val="ffffff"/>
              </a:solidFill>
              <a:latin typeface="Book Antiqua"/>
            </a:endParaRPr>
          </a:p>
          <a:p>
            <a:pPr marL="548640" indent="-411480">
              <a:lnSpc>
                <a:spcPct val="100000"/>
              </a:lnSpc>
              <a:spcBef>
                <a:spcPts val="320"/>
              </a:spcBef>
              <a:buNone/>
              <a:tabLst>
                <a:tab algn="l" pos="0"/>
              </a:tabLst>
            </a:pPr>
            <a:endParaRPr b="0" lang="es-MX" sz="1600" spc="-1" strike="noStrike">
              <a:solidFill>
                <a:srgbClr val="ffffff"/>
              </a:solidFill>
              <a:latin typeface="Book Antiqua"/>
            </a:endParaRPr>
          </a:p>
          <a:p>
            <a:pPr marL="548640" indent="-411480">
              <a:lnSpc>
                <a:spcPct val="100000"/>
              </a:lnSpc>
              <a:spcBef>
                <a:spcPts val="320"/>
              </a:spcBef>
              <a:buNone/>
              <a:tabLst>
                <a:tab algn="l" pos="0"/>
              </a:tabLst>
            </a:pPr>
            <a:endParaRPr b="0" lang="es-MX" sz="1600" spc="-1" strike="noStrike">
              <a:solidFill>
                <a:srgbClr val="ffffff"/>
              </a:solidFill>
              <a:latin typeface="Book Antiqua"/>
            </a:endParaRPr>
          </a:p>
          <a:p>
            <a:pPr marL="548640" indent="-411480">
              <a:lnSpc>
                <a:spcPct val="100000"/>
              </a:lnSpc>
              <a:spcBef>
                <a:spcPts val="320"/>
              </a:spcBef>
              <a:buNone/>
              <a:tabLst>
                <a:tab algn="l" pos="0"/>
              </a:tabLst>
            </a:pPr>
            <a:endParaRPr b="0" lang="es-MX" sz="1600" spc="-1" strike="noStrike">
              <a:solidFill>
                <a:srgbClr val="ffffff"/>
              </a:solidFill>
              <a:latin typeface="Book Antiqua"/>
            </a:endParaRPr>
          </a:p>
          <a:p>
            <a:pPr marL="548640" indent="-411480">
              <a:lnSpc>
                <a:spcPct val="100000"/>
              </a:lnSpc>
              <a:spcBef>
                <a:spcPts val="320"/>
              </a:spcBef>
              <a:buNone/>
              <a:tabLst>
                <a:tab algn="l" pos="0"/>
              </a:tabLst>
            </a:pPr>
            <a:endParaRPr b="0" lang="es-MX" sz="1600" spc="-1" strike="noStrike">
              <a:solidFill>
                <a:srgbClr val="ffffff"/>
              </a:solidFill>
              <a:latin typeface="Book Antiqua"/>
            </a:endParaRPr>
          </a:p>
          <a:p>
            <a:pPr marL="548640" indent="-411480">
              <a:lnSpc>
                <a:spcPct val="100000"/>
              </a:lnSpc>
              <a:spcBef>
                <a:spcPts val="320"/>
              </a:spcBef>
              <a:buNone/>
              <a:tabLst>
                <a:tab algn="l" pos="0"/>
              </a:tabLst>
            </a:pPr>
            <a:r>
              <a:rPr b="0" lang="es-MX" sz="1600" spc="-1" strike="noStrike">
                <a:solidFill>
                  <a:srgbClr val="ffffff"/>
                </a:solidFill>
                <a:latin typeface="Book Antiqua"/>
              </a:rPr>
              <a:t>CONCENTRADA EN </a:t>
            </a:r>
            <a:r>
              <a:rPr b="0" lang="es-MX" sz="1600" spc="-1" strike="noStrike">
                <a:solidFill>
                  <a:srgbClr val="ffffff"/>
                </a:solidFill>
                <a:latin typeface="Book Antiqua"/>
              </a:rPr>
              <a:t>	</a:t>
            </a:r>
            <a:r>
              <a:rPr b="0" lang="es-MX" sz="1600" spc="-1" strike="noStrike">
                <a:solidFill>
                  <a:srgbClr val="ffffff"/>
                </a:solidFill>
                <a:latin typeface="Book Antiqua"/>
              </a:rPr>
              <a:t>	</a:t>
            </a:r>
            <a:r>
              <a:rPr b="0" lang="es-MX" sz="1600" spc="-1" strike="noStrike">
                <a:solidFill>
                  <a:srgbClr val="ffffff"/>
                </a:solidFill>
                <a:latin typeface="Book Antiqua"/>
              </a:rPr>
              <a:t>	</a:t>
            </a:r>
            <a:r>
              <a:rPr b="0" lang="es-MX" sz="1600" spc="-1" strike="noStrike">
                <a:solidFill>
                  <a:srgbClr val="ffffff"/>
                </a:solidFill>
                <a:latin typeface="Book Antiqua"/>
              </a:rPr>
              <a:t>	</a:t>
            </a:r>
            <a:r>
              <a:rPr b="0" lang="es-MX" sz="1600" spc="-1" strike="noStrike">
                <a:solidFill>
                  <a:srgbClr val="ffffff"/>
                </a:solidFill>
                <a:latin typeface="Book Antiqua"/>
              </a:rPr>
              <a:t>CONCENTGRADA EN</a:t>
            </a:r>
            <a:endParaRPr b="0" lang="es-MX" sz="1600" spc="-1" strike="noStrike">
              <a:solidFill>
                <a:srgbClr val="ffffff"/>
              </a:solidFill>
              <a:latin typeface="Book Antiqua"/>
            </a:endParaRPr>
          </a:p>
          <a:p>
            <a:pPr marL="548640" indent="-411480">
              <a:lnSpc>
                <a:spcPct val="100000"/>
              </a:lnSpc>
              <a:spcBef>
                <a:spcPts val="320"/>
              </a:spcBef>
              <a:buNone/>
              <a:tabLst>
                <a:tab algn="l" pos="0"/>
              </a:tabLst>
            </a:pPr>
            <a:r>
              <a:rPr b="0" lang="es-MX" sz="1600" spc="-1" strike="noStrike">
                <a:solidFill>
                  <a:srgbClr val="ffffff"/>
                </a:solidFill>
                <a:latin typeface="Book Antiqua"/>
              </a:rPr>
              <a:t>MIS PROPOSITOS</a:t>
            </a:r>
            <a:r>
              <a:rPr b="0" lang="es-MX" sz="1600" spc="-1" strike="noStrike">
                <a:solidFill>
                  <a:srgbClr val="ffffff"/>
                </a:solidFill>
                <a:latin typeface="Book Antiqua"/>
              </a:rPr>
              <a:t>	</a:t>
            </a:r>
            <a:r>
              <a:rPr b="0" lang="es-MX" sz="1600" spc="-1" strike="noStrike">
                <a:solidFill>
                  <a:srgbClr val="ffffff"/>
                </a:solidFill>
                <a:latin typeface="Book Antiqua"/>
              </a:rPr>
              <a:t>	</a:t>
            </a:r>
            <a:r>
              <a:rPr b="0" lang="es-MX" sz="1600" spc="-1" strike="noStrike">
                <a:solidFill>
                  <a:srgbClr val="ffffff"/>
                </a:solidFill>
                <a:latin typeface="Book Antiqua"/>
              </a:rPr>
              <a:t>	</a:t>
            </a:r>
            <a:r>
              <a:rPr b="0" lang="es-MX" sz="1600" spc="-1" strike="noStrike">
                <a:solidFill>
                  <a:srgbClr val="ffffff"/>
                </a:solidFill>
                <a:latin typeface="Book Antiqua"/>
              </a:rPr>
              <a:t>	</a:t>
            </a:r>
            <a:r>
              <a:rPr b="0" lang="es-MX" sz="1600" spc="-1" strike="noStrike">
                <a:solidFill>
                  <a:srgbClr val="ffffff"/>
                </a:solidFill>
                <a:latin typeface="Book Antiqua"/>
              </a:rPr>
              <a:t>	</a:t>
            </a:r>
            <a:r>
              <a:rPr b="0" lang="es-MX" sz="1600" spc="-1" strike="noStrike">
                <a:solidFill>
                  <a:srgbClr val="ffffff"/>
                </a:solidFill>
                <a:latin typeface="Book Antiqua"/>
              </a:rPr>
              <a:t>LOS DE  DIOS</a:t>
            </a:r>
            <a:endParaRPr b="0" lang="es-MX" sz="1600" spc="-1" strike="noStrike">
              <a:solidFill>
                <a:srgbClr val="ffffff"/>
              </a:solidFill>
              <a:latin typeface="Book Antiqu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 fontScale="83000"/>
          </a:bodyPr>
          <a:p>
            <a:pPr algn="ctr">
              <a:lnSpc>
                <a:spcPct val="100000"/>
              </a:lnSpc>
              <a:buNone/>
            </a:pPr>
            <a:r>
              <a:rPr b="1" lang="es-MX" sz="4100" spc="-1" strike="noStrike">
                <a:latin typeface="Lucida Sans"/>
              </a:rPr>
              <a:t>EXPRESION DE LA IMPORTANCIA DE LO ESPÍRITUAL</a:t>
            </a:r>
            <a:endParaRPr b="0" lang="es-MX" sz="41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708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548640" indent="-411480">
              <a:lnSpc>
                <a:spcPct val="100000"/>
              </a:lnSpc>
              <a:spcBef>
                <a:spcPts val="561"/>
              </a:spcBef>
              <a:buClr>
                <a:srgbClr val="f9f9f9"/>
              </a:buClr>
              <a:buSzPct val="65000"/>
              <a:buFont typeface="Wingdings 2" charset="2"/>
              <a:buChar char=""/>
            </a:pPr>
            <a:r>
              <a:rPr b="0" lang="es-MX" sz="2800" spc="-1" strike="noStrike">
                <a:solidFill>
                  <a:srgbClr val="ffffff"/>
                </a:solidFill>
                <a:latin typeface="Book Antiqua"/>
              </a:rPr>
              <a:t>DEJAR DE DORMIR</a:t>
            </a:r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  <a:p>
            <a:pPr marL="548640" indent="-411480">
              <a:lnSpc>
                <a:spcPct val="100000"/>
              </a:lnSpc>
              <a:spcBef>
                <a:spcPts val="561"/>
              </a:spcBef>
              <a:buClr>
                <a:srgbClr val="f9f9f9"/>
              </a:buClr>
              <a:buSzPct val="65000"/>
              <a:buFont typeface="Wingdings 2" charset="2"/>
              <a:buChar char=""/>
            </a:pPr>
            <a:r>
              <a:rPr b="0" lang="es-MX" sz="2800" spc="-1" strike="noStrike">
                <a:solidFill>
                  <a:srgbClr val="ffffff"/>
                </a:solidFill>
                <a:latin typeface="Book Antiqua"/>
              </a:rPr>
              <a:t>AYUNAR</a:t>
            </a:r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  <a:p>
            <a:pPr marL="548640" indent="-411480">
              <a:lnSpc>
                <a:spcPct val="100000"/>
              </a:lnSpc>
              <a:spcBef>
                <a:spcPts val="561"/>
              </a:spcBef>
              <a:buClr>
                <a:srgbClr val="f9f9f9"/>
              </a:buClr>
              <a:buSzPct val="65000"/>
              <a:buFont typeface="Wingdings 2" charset="2"/>
              <a:buChar char=""/>
            </a:pPr>
            <a:r>
              <a:rPr b="0" lang="es-MX" sz="2800" spc="-1" strike="noStrike">
                <a:solidFill>
                  <a:srgbClr val="ffffff"/>
                </a:solidFill>
                <a:latin typeface="Book Antiqua"/>
              </a:rPr>
              <a:t>ORAR</a:t>
            </a:r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  <a:p>
            <a:pPr marL="548640" indent="-411480">
              <a:lnSpc>
                <a:spcPct val="100000"/>
              </a:lnSpc>
              <a:spcBef>
                <a:spcPts val="561"/>
              </a:spcBef>
              <a:buClr>
                <a:srgbClr val="f9f9f9"/>
              </a:buClr>
              <a:buSzPct val="65000"/>
              <a:buFont typeface="Wingdings 2" charset="2"/>
              <a:buChar char=""/>
            </a:pPr>
            <a:r>
              <a:rPr b="0" lang="es-MX" sz="2800" spc="-1" strike="noStrike">
                <a:solidFill>
                  <a:srgbClr val="ffffff"/>
                </a:solidFill>
                <a:latin typeface="Book Antiqua"/>
              </a:rPr>
              <a:t>DAR SER DESPRENDIDOS</a:t>
            </a:r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buNone/>
            </a:pPr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buNone/>
            </a:pPr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buNone/>
            </a:pPr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  <a:p>
            <a:pPr marL="548640" indent="-41148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0" lang="es-MX" sz="2800" spc="-1" strike="noStrike">
                <a:solidFill>
                  <a:srgbClr val="ffffff"/>
                </a:solidFill>
                <a:latin typeface="Book Antiqua"/>
              </a:rPr>
              <a:t>	</a:t>
            </a:r>
            <a:r>
              <a:rPr b="0" lang="es-MX" sz="2800" spc="-1" strike="noStrike">
                <a:solidFill>
                  <a:srgbClr val="ffffff"/>
                </a:solidFill>
                <a:latin typeface="Book Antiqua"/>
              </a:rPr>
              <a:t>	</a:t>
            </a:r>
            <a:r>
              <a:rPr b="0" lang="es-MX" sz="2800" spc="-1" strike="noStrike">
                <a:solidFill>
                  <a:srgbClr val="ffffff"/>
                </a:solidFill>
                <a:latin typeface="Book Antiqua"/>
              </a:rPr>
              <a:t>	</a:t>
            </a:r>
            <a:r>
              <a:rPr b="0" lang="es-MX" sz="2800" spc="-1" strike="noStrike">
                <a:solidFill>
                  <a:srgbClr val="ffffff"/>
                </a:solidFill>
                <a:latin typeface="Book Antiqua"/>
              </a:rPr>
              <a:t>	</a:t>
            </a:r>
            <a:r>
              <a:rPr b="0" lang="es-MX" sz="2800" spc="-1" strike="noStrike">
                <a:solidFill>
                  <a:srgbClr val="ffffff"/>
                </a:solidFill>
                <a:latin typeface="Book Antiqua"/>
              </a:rPr>
              <a:t>	</a:t>
            </a:r>
            <a:r>
              <a:rPr b="0" lang="es-MX" sz="2800" spc="-1" strike="noStrike">
                <a:solidFill>
                  <a:srgbClr val="ffffff"/>
                </a:solidFill>
                <a:latin typeface="Book Antiqua"/>
              </a:rPr>
              <a:t>Mateo 6:20</a:t>
            </a:r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 fontScale="83000"/>
          </a:bodyPr>
          <a:p>
            <a:pPr algn="ctr">
              <a:lnSpc>
                <a:spcPct val="100000"/>
              </a:lnSpc>
              <a:buNone/>
            </a:pPr>
            <a:r>
              <a:rPr b="1" lang="es-MX" sz="4100" spc="-1" strike="noStrike">
                <a:latin typeface="Lucida Sans"/>
              </a:rPr>
              <a:t>DECLARACIONES DEL PROPOSITO DE JESUSCRISTO</a:t>
            </a:r>
            <a:endParaRPr b="0" lang="es-MX" sz="41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708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548640" indent="-411480">
              <a:lnSpc>
                <a:spcPct val="100000"/>
              </a:lnSpc>
              <a:spcBef>
                <a:spcPts val="561"/>
              </a:spcBef>
              <a:buClr>
                <a:srgbClr val="f9f9f9"/>
              </a:buClr>
              <a:buSzPct val="65000"/>
              <a:buFont typeface="Wingdings 2" charset="2"/>
              <a:buChar char=""/>
            </a:pPr>
            <a:r>
              <a:rPr b="0" lang="es-MX" sz="2800" spc="-1" strike="noStrike">
                <a:solidFill>
                  <a:srgbClr val="ffffff"/>
                </a:solidFill>
                <a:latin typeface="Book Antiqua"/>
              </a:rPr>
              <a:t>JUAN 6:38</a:t>
            </a:r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  <a:p>
            <a:pPr marL="548640" indent="-411480">
              <a:lnSpc>
                <a:spcPct val="100000"/>
              </a:lnSpc>
              <a:spcBef>
                <a:spcPts val="561"/>
              </a:spcBef>
              <a:buClr>
                <a:srgbClr val="f9f9f9"/>
              </a:buClr>
              <a:buSzPct val="65000"/>
              <a:buFont typeface="Wingdings 2" charset="2"/>
              <a:buChar char=""/>
            </a:pPr>
            <a:r>
              <a:rPr b="0" lang="es-MX" sz="2800" spc="-1" strike="noStrike">
                <a:solidFill>
                  <a:srgbClr val="ffffff"/>
                </a:solidFill>
                <a:latin typeface="Book Antiqua"/>
              </a:rPr>
              <a:t>JUAN 20:21</a:t>
            </a:r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  <a:p>
            <a:pPr marL="548640" indent="-411480">
              <a:lnSpc>
                <a:spcPct val="100000"/>
              </a:lnSpc>
              <a:spcBef>
                <a:spcPts val="561"/>
              </a:spcBef>
              <a:buClr>
                <a:srgbClr val="f9f9f9"/>
              </a:buClr>
              <a:buSzPct val="65000"/>
              <a:buFont typeface="Wingdings 2" charset="2"/>
              <a:buChar char=""/>
            </a:pPr>
            <a:r>
              <a:rPr b="0" lang="es-MX" sz="2800" spc="-1" strike="noStrike">
                <a:solidFill>
                  <a:srgbClr val="ffffff"/>
                </a:solidFill>
                <a:latin typeface="Book Antiqua"/>
              </a:rPr>
              <a:t>ISAIAS 61:1-2</a:t>
            </a:r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  <a:p>
            <a:pPr marL="548640" indent="-411480">
              <a:lnSpc>
                <a:spcPct val="100000"/>
              </a:lnSpc>
              <a:spcBef>
                <a:spcPts val="561"/>
              </a:spcBef>
              <a:buClr>
                <a:srgbClr val="f9f9f9"/>
              </a:buClr>
              <a:buSzPct val="65000"/>
              <a:buFont typeface="Wingdings 2" charset="2"/>
              <a:buChar char=""/>
            </a:pPr>
            <a:r>
              <a:rPr b="0" lang="es-MX" sz="2800" spc="-1" strike="noStrike">
                <a:solidFill>
                  <a:srgbClr val="ffffff"/>
                </a:solidFill>
                <a:latin typeface="Book Antiqua"/>
              </a:rPr>
              <a:t>JUAN 4:34</a:t>
            </a:r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  <a:p>
            <a:pPr marL="548640" indent="-411480">
              <a:lnSpc>
                <a:spcPct val="100000"/>
              </a:lnSpc>
              <a:spcBef>
                <a:spcPts val="561"/>
              </a:spcBef>
              <a:buClr>
                <a:srgbClr val="f9f9f9"/>
              </a:buClr>
              <a:buSzPct val="65000"/>
              <a:buFont typeface="Wingdings 2" charset="2"/>
              <a:buChar char=""/>
            </a:pPr>
            <a:r>
              <a:rPr b="0" lang="es-MX" sz="2800" spc="-1" strike="noStrike">
                <a:solidFill>
                  <a:srgbClr val="ffffff"/>
                </a:solidFill>
                <a:latin typeface="Book Antiqua"/>
              </a:rPr>
              <a:t>LUCAS 4:43</a:t>
            </a:r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  <a:p>
            <a:pPr marL="548640" indent="-411480">
              <a:lnSpc>
                <a:spcPct val="100000"/>
              </a:lnSpc>
              <a:spcBef>
                <a:spcPts val="561"/>
              </a:spcBef>
              <a:buClr>
                <a:srgbClr val="f9f9f9"/>
              </a:buClr>
              <a:buSzPct val="65000"/>
              <a:buFont typeface="Wingdings 2" charset="2"/>
              <a:buChar char=""/>
            </a:pPr>
            <a:r>
              <a:rPr b="0" lang="es-MX" sz="2800" spc="-1" strike="noStrike">
                <a:solidFill>
                  <a:srgbClr val="ffffff"/>
                </a:solidFill>
                <a:latin typeface="Book Antiqua"/>
              </a:rPr>
              <a:t>LUCAS 19:10</a:t>
            </a:r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  <a:p>
            <a:pPr marL="548640" indent="-411480">
              <a:lnSpc>
                <a:spcPct val="100000"/>
              </a:lnSpc>
              <a:spcBef>
                <a:spcPts val="561"/>
              </a:spcBef>
              <a:buClr>
                <a:srgbClr val="f9f9f9"/>
              </a:buClr>
              <a:buSzPct val="65000"/>
              <a:buFont typeface="Wingdings 2" charset="2"/>
              <a:buChar char=""/>
            </a:pPr>
            <a:r>
              <a:rPr b="0" lang="es-MX" sz="2800" spc="-1" strike="noStrike">
                <a:solidFill>
                  <a:srgbClr val="ffffff"/>
                </a:solidFill>
                <a:latin typeface="Book Antiqua"/>
              </a:rPr>
              <a:t>JUAN 18:37</a:t>
            </a:r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buNone/>
            </a:pPr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es-MX" sz="4100" spc="-1" strike="noStrike">
                <a:latin typeface="Lucida Sans"/>
              </a:rPr>
              <a:t>JESUCRISTO Y EL PADRE</a:t>
            </a:r>
            <a:endParaRPr b="0" lang="es-MX" sz="41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708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548640" indent="-411480">
              <a:lnSpc>
                <a:spcPct val="100000"/>
              </a:lnSpc>
              <a:spcBef>
                <a:spcPts val="561"/>
              </a:spcBef>
              <a:buClr>
                <a:srgbClr val="f9f9f9"/>
              </a:buClr>
              <a:buSzPct val="65000"/>
              <a:buFont typeface="Wingdings 2" charset="2"/>
              <a:buChar char=""/>
            </a:pPr>
            <a:r>
              <a:rPr b="0" lang="es-MX" sz="2800" spc="-1" strike="noStrike">
                <a:solidFill>
                  <a:srgbClr val="ffffff"/>
                </a:solidFill>
                <a:latin typeface="Book Antiqua"/>
              </a:rPr>
              <a:t>1 JUAN 3:1 HIJOS DE DIOS     IDENTIDAD</a:t>
            </a:r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  <a:p>
            <a:pPr marL="548640" indent="-411480">
              <a:lnSpc>
                <a:spcPct val="100000"/>
              </a:lnSpc>
              <a:spcBef>
                <a:spcPts val="561"/>
              </a:spcBef>
              <a:buClr>
                <a:srgbClr val="f9f9f9"/>
              </a:buClr>
              <a:buSzPct val="65000"/>
              <a:buFont typeface="Wingdings 2" charset="2"/>
              <a:buChar char=""/>
            </a:pPr>
            <a:r>
              <a:rPr b="0" lang="es-MX" sz="2800" spc="-1" strike="noStrike">
                <a:solidFill>
                  <a:srgbClr val="ffffff"/>
                </a:solidFill>
                <a:latin typeface="Book Antiqua"/>
              </a:rPr>
              <a:t>JUAN 5:19 </a:t>
            </a:r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  <a:p>
            <a:pPr marL="548640" indent="-411480">
              <a:lnSpc>
                <a:spcPct val="100000"/>
              </a:lnSpc>
              <a:spcBef>
                <a:spcPts val="561"/>
              </a:spcBef>
              <a:buClr>
                <a:srgbClr val="f9f9f9"/>
              </a:buClr>
              <a:buSzPct val="65000"/>
              <a:buFont typeface="Wingdings 2" charset="2"/>
              <a:buChar char=""/>
            </a:pPr>
            <a:r>
              <a:rPr b="0" lang="es-MX" sz="2800" spc="-1" strike="noStrike">
                <a:solidFill>
                  <a:srgbClr val="ffffff"/>
                </a:solidFill>
                <a:latin typeface="Book Antiqua"/>
              </a:rPr>
              <a:t>JUAN 8:28-29 Y 38</a:t>
            </a:r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  <a:p>
            <a:pPr marL="548640" indent="-411480">
              <a:lnSpc>
                <a:spcPct val="100000"/>
              </a:lnSpc>
              <a:spcBef>
                <a:spcPts val="561"/>
              </a:spcBef>
              <a:buClr>
                <a:srgbClr val="f9f9f9"/>
              </a:buClr>
              <a:buSzPct val="65000"/>
              <a:buFont typeface="Wingdings 2" charset="2"/>
              <a:buChar char=""/>
            </a:pPr>
            <a:r>
              <a:rPr b="0" lang="es-MX" sz="2800" spc="-1" strike="noStrike">
                <a:solidFill>
                  <a:srgbClr val="ffffff"/>
                </a:solidFill>
                <a:latin typeface="Book Antiqua"/>
              </a:rPr>
              <a:t>JUAN 12.49-50</a:t>
            </a:r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  <a:p>
            <a:pPr marL="548640" indent="-411480">
              <a:lnSpc>
                <a:spcPct val="100000"/>
              </a:lnSpc>
              <a:spcBef>
                <a:spcPts val="561"/>
              </a:spcBef>
              <a:buClr>
                <a:srgbClr val="f9f9f9"/>
              </a:buClr>
              <a:buSzPct val="65000"/>
              <a:buFont typeface="Wingdings 2" charset="2"/>
              <a:buChar char=""/>
            </a:pPr>
            <a:r>
              <a:rPr b="0" lang="es-MX" sz="2800" spc="-1" strike="noStrike">
                <a:solidFill>
                  <a:srgbClr val="ffffff"/>
                </a:solidFill>
                <a:latin typeface="Book Antiqua"/>
              </a:rPr>
              <a:t>JUAN 14:10</a:t>
            </a:r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  <a:p>
            <a:pPr marL="548640" indent="-411480">
              <a:lnSpc>
                <a:spcPct val="100000"/>
              </a:lnSpc>
              <a:spcBef>
                <a:spcPts val="561"/>
              </a:spcBef>
              <a:buClr>
                <a:srgbClr val="f9f9f9"/>
              </a:buClr>
              <a:buSzPct val="65000"/>
              <a:buFont typeface="Wingdings 2" charset="2"/>
              <a:buChar char=""/>
            </a:pPr>
            <a:r>
              <a:rPr b="0" lang="es-MX" sz="2800" spc="-1" strike="noStrike">
                <a:solidFill>
                  <a:srgbClr val="ffffff"/>
                </a:solidFill>
                <a:latin typeface="Book Antiqua"/>
              </a:rPr>
              <a:t>LUCAS 10:22</a:t>
            </a:r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  <a:p>
            <a:pPr marL="548640" indent="-411480">
              <a:lnSpc>
                <a:spcPct val="100000"/>
              </a:lnSpc>
              <a:spcBef>
                <a:spcPts val="561"/>
              </a:spcBef>
              <a:buClr>
                <a:srgbClr val="f9f9f9"/>
              </a:buClr>
              <a:buSzPct val="65000"/>
              <a:buFont typeface="Wingdings 2" charset="2"/>
              <a:buChar char=""/>
            </a:pPr>
            <a:r>
              <a:rPr b="0" lang="es-MX" sz="2800" spc="-1" strike="noStrike">
                <a:solidFill>
                  <a:srgbClr val="ffffff"/>
                </a:solidFill>
                <a:latin typeface="Book Antiqua"/>
              </a:rPr>
              <a:t>JUAN 17:10</a:t>
            </a:r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  <a:p>
            <a:pPr marL="548640" indent="-411480">
              <a:lnSpc>
                <a:spcPct val="100000"/>
              </a:lnSpc>
              <a:spcBef>
                <a:spcPts val="561"/>
              </a:spcBef>
              <a:buClr>
                <a:srgbClr val="f9f9f9"/>
              </a:buClr>
              <a:buSzPct val="65000"/>
              <a:buFont typeface="Wingdings 2" charset="2"/>
              <a:buChar char=""/>
            </a:pPr>
            <a:r>
              <a:rPr b="0" lang="es-MX" sz="2800" spc="-1" strike="noStrike">
                <a:solidFill>
                  <a:srgbClr val="ffffff"/>
                </a:solidFill>
                <a:latin typeface="Book Antiqua"/>
              </a:rPr>
              <a:t>JUAN 10:30</a:t>
            </a:r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  <a:p>
            <a:pPr marL="548640" indent="-411480">
              <a:lnSpc>
                <a:spcPct val="100000"/>
              </a:lnSpc>
              <a:spcBef>
                <a:spcPts val="561"/>
              </a:spcBef>
              <a:buClr>
                <a:srgbClr val="f9f9f9"/>
              </a:buClr>
              <a:buSzPct val="65000"/>
              <a:buFont typeface="Wingdings 2" charset="2"/>
              <a:buChar char=""/>
            </a:pPr>
            <a:r>
              <a:rPr b="0" lang="es-MX" sz="2800" spc="-1" strike="noStrike">
                <a:solidFill>
                  <a:srgbClr val="ffffff"/>
                </a:solidFill>
                <a:latin typeface="Book Antiqua"/>
              </a:rPr>
              <a:t>JUAN 14:9-10</a:t>
            </a:r>
            <a:endParaRPr b="0" lang="es-MX" sz="2800" spc="-1" strike="noStrike">
              <a:solidFill>
                <a:srgbClr val="ffffff"/>
              </a:solidFill>
              <a:latin typeface="Book Antiqu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53</TotalTime>
  <Application>LibreOffice/7.3.7.2$Linux_X86_64 LibreOffice_project/30$Build-2</Application>
  <AppVersion>15.0000</AppVersion>
  <Words>128</Words>
  <Paragraphs>57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2024-09-01T01:02:54Z</dcterms:created>
  <dc:creator>Betzabeth Solis Guillen</dc:creator>
  <dc:description/>
  <dc:language>es-MX</dc:language>
  <cp:lastModifiedBy/>
  <dcterms:modified xsi:type="dcterms:W3CDTF">2024-09-10T00:28:38Z</dcterms:modified>
  <cp:revision>3</cp:revision>
  <dc:subject/>
  <dc:title>EL VIVIR EN EL ESPIRITU SANTO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Presentación en pantalla (4:3)</vt:lpwstr>
  </property>
  <property fmtid="{D5CDD505-2E9C-101B-9397-08002B2CF9AE}" pid="3" name="Slides">
    <vt:i4>6</vt:i4>
  </property>
</Properties>
</file>