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3F9-0F30-419B-9DF2-97A08B169704}" type="datetimeFigureOut">
              <a:rPr lang="es-MX" smtClean="0"/>
              <a:t>31/08/2024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F4A1-86AC-4529-9FA8-6BC6E5E99405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3F9-0F30-419B-9DF2-97A08B169704}" type="datetimeFigureOut">
              <a:rPr lang="es-MX" smtClean="0"/>
              <a:t>31/08/2024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F4A1-86AC-4529-9FA8-6BC6E5E9940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3F9-0F30-419B-9DF2-97A08B169704}" type="datetimeFigureOut">
              <a:rPr lang="es-MX" smtClean="0"/>
              <a:t>31/08/2024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F4A1-86AC-4529-9FA8-6BC6E5E9940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3F9-0F30-419B-9DF2-97A08B169704}" type="datetimeFigureOut">
              <a:rPr lang="es-MX" smtClean="0"/>
              <a:t>31/08/2024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F4A1-86AC-4529-9FA8-6BC6E5E9940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3F9-0F30-419B-9DF2-97A08B169704}" type="datetimeFigureOut">
              <a:rPr lang="es-MX" smtClean="0"/>
              <a:t>31/08/2024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4D2F4A1-86AC-4529-9FA8-6BC6E5E9940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3F9-0F30-419B-9DF2-97A08B169704}" type="datetimeFigureOut">
              <a:rPr lang="es-MX" smtClean="0"/>
              <a:t>31/08/2024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F4A1-86AC-4529-9FA8-6BC6E5E9940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3F9-0F30-419B-9DF2-97A08B169704}" type="datetimeFigureOut">
              <a:rPr lang="es-MX" smtClean="0"/>
              <a:t>31/08/2024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F4A1-86AC-4529-9FA8-6BC6E5E9940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3F9-0F30-419B-9DF2-97A08B169704}" type="datetimeFigureOut">
              <a:rPr lang="es-MX" smtClean="0"/>
              <a:t>31/08/2024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F4A1-86AC-4529-9FA8-6BC6E5E9940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3F9-0F30-419B-9DF2-97A08B169704}" type="datetimeFigureOut">
              <a:rPr lang="es-MX" smtClean="0"/>
              <a:t>31/08/2024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F4A1-86AC-4529-9FA8-6BC6E5E9940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3F9-0F30-419B-9DF2-97A08B169704}" type="datetimeFigureOut">
              <a:rPr lang="es-MX" smtClean="0"/>
              <a:t>31/08/2024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F4A1-86AC-4529-9FA8-6BC6E5E9940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3F9-0F30-419B-9DF2-97A08B169704}" type="datetimeFigureOut">
              <a:rPr lang="es-MX" smtClean="0"/>
              <a:t>31/08/2024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F4A1-86AC-4529-9FA8-6BC6E5E9940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57673F9-0F30-419B-9DF2-97A08B169704}" type="datetimeFigureOut">
              <a:rPr lang="es-MX" smtClean="0"/>
              <a:t>31/08/2024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4D2F4A1-86AC-4529-9FA8-6BC6E5E99405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564904"/>
            <a:ext cx="8229600" cy="1828800"/>
          </a:xfrm>
        </p:spPr>
        <p:txBody>
          <a:bodyPr/>
          <a:lstStyle/>
          <a:p>
            <a:r>
              <a:rPr lang="es-MX" dirty="0" smtClean="0"/>
              <a:t>EL VIVIR EN EL ESPIRITU SANTO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5301208"/>
            <a:ext cx="6400800" cy="935218"/>
          </a:xfrm>
        </p:spPr>
        <p:txBody>
          <a:bodyPr>
            <a:normAutofit fontScale="62500" lnSpcReduction="20000"/>
          </a:bodyPr>
          <a:lstStyle/>
          <a:p>
            <a:r>
              <a:rPr lang="es-MX" dirty="0" smtClean="0"/>
              <a:t>FILIPENSES 2:7:8</a:t>
            </a:r>
          </a:p>
          <a:p>
            <a:r>
              <a:rPr lang="es-MX" dirty="0" smtClean="0"/>
              <a:t>JUAN 6:63</a:t>
            </a:r>
          </a:p>
          <a:p>
            <a:r>
              <a:rPr lang="es-MX" dirty="0" smtClean="0"/>
              <a:t>1PEDRO 1:19</a:t>
            </a:r>
            <a:endParaRPr lang="es-MX" dirty="0"/>
          </a:p>
        </p:txBody>
      </p:sp>
      <p:sp>
        <p:nvSpPr>
          <p:cNvPr id="4" name="3 Arco de bloque"/>
          <p:cNvSpPr/>
          <p:nvPr/>
        </p:nvSpPr>
        <p:spPr>
          <a:xfrm>
            <a:off x="1403648" y="908720"/>
            <a:ext cx="6120680" cy="1834158"/>
          </a:xfrm>
          <a:prstGeom prst="blockArc">
            <a:avLst>
              <a:gd name="adj1" fmla="val 11650625"/>
              <a:gd name="adj2" fmla="val 10437327"/>
              <a:gd name="adj3" fmla="val 1866"/>
            </a:avLst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UNIDAD 10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JESUS RESALTO LO ESPIRITUAL SOBRE LO MATERIAL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JUAN 8:23</a:t>
            </a:r>
          </a:p>
          <a:p>
            <a:r>
              <a:rPr lang="es-MX" dirty="0" smtClean="0"/>
              <a:t>JUAN 18:36</a:t>
            </a:r>
          </a:p>
          <a:p>
            <a:r>
              <a:rPr lang="es-MX" dirty="0" smtClean="0"/>
              <a:t>JUAN 14:30</a:t>
            </a:r>
          </a:p>
          <a:p>
            <a:r>
              <a:rPr lang="es-MX" dirty="0" smtClean="0"/>
              <a:t>JUAN 17:16</a:t>
            </a:r>
          </a:p>
          <a:p>
            <a:r>
              <a:rPr lang="es-MX" dirty="0" smtClean="0"/>
              <a:t>MARCOS 4:36-41</a:t>
            </a:r>
          </a:p>
          <a:p>
            <a:endParaRPr lang="es-MX" dirty="0" smtClean="0"/>
          </a:p>
          <a:p>
            <a:pPr>
              <a:buNone/>
            </a:pPr>
            <a:r>
              <a:rPr lang="es-MX" dirty="0" smtClean="0"/>
              <a:t>A SU PASO JESUCRISTO DONDE HIBA EL</a:t>
            </a:r>
          </a:p>
          <a:p>
            <a:pPr>
              <a:buNone/>
            </a:pPr>
            <a:r>
              <a:rPr lang="es-MX" dirty="0" smtClean="0"/>
              <a:t> MUNDO MATERIAL ERA CONMOVIDO</a:t>
            </a:r>
          </a:p>
          <a:p>
            <a:pPr>
              <a:buNone/>
            </a:pPr>
            <a:r>
              <a:rPr lang="es-MX" dirty="0" smtClean="0"/>
              <a:t>Y TRANSFORMADO POR LO ESPIRITUAL.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LO ESPIRITUAL DOMINA</a:t>
            </a:r>
            <a:br>
              <a:rPr lang="es-MX" dirty="0" smtClean="0"/>
            </a:br>
            <a:r>
              <a:rPr lang="es-MX" dirty="0" smtClean="0"/>
              <a:t> SOBRE LO MATERIAL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700808"/>
            <a:ext cx="8075240" cy="4608552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1COR.15:45-49</a:t>
            </a:r>
          </a:p>
          <a:p>
            <a:r>
              <a:rPr lang="es-MX" dirty="0" smtClean="0"/>
              <a:t>1 JUAN 1:1-14</a:t>
            </a:r>
          </a:p>
          <a:p>
            <a:r>
              <a:rPr lang="es-MX" dirty="0" smtClean="0"/>
              <a:t>GENESIS 1:1</a:t>
            </a:r>
          </a:p>
          <a:p>
            <a:r>
              <a:rPr lang="es-MX" dirty="0" smtClean="0"/>
              <a:t>ISAIAS 14:12-15</a:t>
            </a:r>
          </a:p>
          <a:p>
            <a:endParaRPr lang="es-MX" dirty="0" smtClean="0"/>
          </a:p>
          <a:p>
            <a:pPr>
              <a:buNone/>
            </a:pPr>
            <a:r>
              <a:rPr lang="es-MX" sz="1600" dirty="0" smtClean="0"/>
              <a:t>CONCENTRADA EN EL </a:t>
            </a:r>
          </a:p>
          <a:p>
            <a:pPr>
              <a:buNone/>
            </a:pPr>
            <a:r>
              <a:rPr lang="es-MX" sz="1600" dirty="0" smtClean="0"/>
              <a:t>MUNDO MATERIAL                   			CONCENTRADA EN EL </a:t>
            </a:r>
          </a:p>
          <a:p>
            <a:pPr>
              <a:buNone/>
            </a:pPr>
            <a:r>
              <a:rPr lang="es-MX" sz="1600" dirty="0" smtClean="0"/>
              <a:t>	</a:t>
            </a:r>
            <a:r>
              <a:rPr lang="es-MX" sz="1600" dirty="0" smtClean="0"/>
              <a:t>						MUNDO  ESPIRITUAL</a:t>
            </a:r>
          </a:p>
          <a:p>
            <a:pPr>
              <a:buNone/>
            </a:pPr>
            <a:endParaRPr lang="es-MX" sz="1600" dirty="0" smtClean="0"/>
          </a:p>
          <a:p>
            <a:pPr>
              <a:buNone/>
            </a:pPr>
            <a:endParaRPr lang="es-MX" sz="1600" dirty="0" smtClean="0"/>
          </a:p>
          <a:p>
            <a:pPr>
              <a:buNone/>
            </a:pPr>
            <a:endParaRPr lang="es-MX" sz="1600" dirty="0" smtClean="0"/>
          </a:p>
          <a:p>
            <a:pPr>
              <a:buNone/>
            </a:pPr>
            <a:endParaRPr lang="es-MX" sz="1600" dirty="0" smtClean="0"/>
          </a:p>
          <a:p>
            <a:pPr>
              <a:buNone/>
            </a:pPr>
            <a:r>
              <a:rPr lang="es-MX" sz="1600" dirty="0" smtClean="0"/>
              <a:t>CONCENTRADA EN 				CONCENTGRADA EN</a:t>
            </a:r>
          </a:p>
          <a:p>
            <a:pPr>
              <a:buNone/>
            </a:pPr>
            <a:r>
              <a:rPr lang="es-MX" sz="1600" dirty="0" smtClean="0"/>
              <a:t>MIS PROPOSITOS					LOS DE  DIOS</a:t>
            </a:r>
            <a:endParaRPr lang="es-MX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EXPRESION DE LA IMPORTANCIA DE LO ESPÍRITUAL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DEJAR DE DORMIR</a:t>
            </a:r>
          </a:p>
          <a:p>
            <a:r>
              <a:rPr lang="es-MX" dirty="0" smtClean="0"/>
              <a:t>AYUNAR</a:t>
            </a:r>
          </a:p>
          <a:p>
            <a:r>
              <a:rPr lang="es-MX" dirty="0" smtClean="0"/>
              <a:t>ORAR</a:t>
            </a:r>
          </a:p>
          <a:p>
            <a:r>
              <a:rPr lang="es-MX" dirty="0" smtClean="0"/>
              <a:t>DAR SER DESPRENDIDOS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pPr>
              <a:buNone/>
            </a:pPr>
            <a:r>
              <a:rPr lang="es-MX" dirty="0" smtClean="0"/>
              <a:t>					Mateo 6:20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DECLARACIONES DEL PROPOSITO DE JESUSCRISTO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JUAN 6:38</a:t>
            </a:r>
          </a:p>
          <a:p>
            <a:r>
              <a:rPr lang="es-MX" dirty="0" smtClean="0"/>
              <a:t>JUAN 20:21</a:t>
            </a:r>
          </a:p>
          <a:p>
            <a:r>
              <a:rPr lang="es-MX" dirty="0" smtClean="0"/>
              <a:t>ISAIAS 61:1-2</a:t>
            </a:r>
          </a:p>
          <a:p>
            <a:r>
              <a:rPr lang="es-MX" dirty="0" smtClean="0"/>
              <a:t>JUAN 4:34</a:t>
            </a:r>
          </a:p>
          <a:p>
            <a:r>
              <a:rPr lang="es-MX" dirty="0" smtClean="0"/>
              <a:t>LUCAS 4:43</a:t>
            </a:r>
          </a:p>
          <a:p>
            <a:r>
              <a:rPr lang="es-MX" dirty="0" smtClean="0"/>
              <a:t>LUCAS 19:10</a:t>
            </a:r>
          </a:p>
          <a:p>
            <a:r>
              <a:rPr lang="es-MX" dirty="0" smtClean="0"/>
              <a:t>JUAN 18:37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JESUCRISTO Y EL PADRE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1 JUAN 3:1 HIJOS DE DIOS     IDENTIDAD</a:t>
            </a:r>
          </a:p>
          <a:p>
            <a:r>
              <a:rPr lang="es-MX" dirty="0" smtClean="0"/>
              <a:t>JUAN 5:19 </a:t>
            </a:r>
          </a:p>
          <a:p>
            <a:r>
              <a:rPr lang="es-MX" dirty="0" smtClean="0"/>
              <a:t>JUAN 8:28-29 Y 38</a:t>
            </a:r>
          </a:p>
          <a:p>
            <a:r>
              <a:rPr lang="es-MX" dirty="0" smtClean="0"/>
              <a:t>JUAN 12.49-50</a:t>
            </a:r>
          </a:p>
          <a:p>
            <a:r>
              <a:rPr lang="es-MX" dirty="0" smtClean="0"/>
              <a:t>JUAN 14:10</a:t>
            </a:r>
          </a:p>
          <a:p>
            <a:r>
              <a:rPr lang="es-MX" dirty="0" smtClean="0"/>
              <a:t>LUCAS 10:22</a:t>
            </a:r>
          </a:p>
          <a:p>
            <a:r>
              <a:rPr lang="es-MX" dirty="0" smtClean="0"/>
              <a:t>JUAN 17:10</a:t>
            </a:r>
          </a:p>
          <a:p>
            <a:r>
              <a:rPr lang="es-MX" dirty="0" smtClean="0"/>
              <a:t>JUAN 10:30</a:t>
            </a:r>
          </a:p>
          <a:p>
            <a:r>
              <a:rPr lang="es-MX" smtClean="0"/>
              <a:t>JUAN 14:9-10</a:t>
            </a:r>
            <a:endParaRPr lang="es-MX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</TotalTime>
  <Words>128</Words>
  <Application>Microsoft Office PowerPoint</Application>
  <PresentationFormat>Presentación en pantalla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Vértice</vt:lpstr>
      <vt:lpstr>EL VIVIR EN EL ESPIRITU SANTO</vt:lpstr>
      <vt:lpstr>JESUS RESALTO LO ESPIRITUAL SOBRE LO MATERIAL</vt:lpstr>
      <vt:lpstr>LO ESPIRITUAL DOMINA  SOBRE LO MATERIAL</vt:lpstr>
      <vt:lpstr>EXPRESION DE LA IMPORTANCIA DE LO ESPÍRITUAL</vt:lpstr>
      <vt:lpstr>DECLARACIONES DEL PROPOSITO DE JESUSCRISTO</vt:lpstr>
      <vt:lpstr>JESUCRISTO Y EL PADRE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VIVIR EN EL ESPIRITU SANTO</dc:title>
  <dc:creator>Betzabeth Solis Guillen</dc:creator>
  <cp:lastModifiedBy>Betzabeth Solis Guillen</cp:lastModifiedBy>
  <cp:revision>2</cp:revision>
  <dcterms:created xsi:type="dcterms:W3CDTF">2024-09-01T01:02:54Z</dcterms:created>
  <dcterms:modified xsi:type="dcterms:W3CDTF">2024-09-01T01:56:40Z</dcterms:modified>
</cp:coreProperties>
</file>