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2"/>
  </p:notesMasterIdLst>
  <p:sldIdLst>
    <p:sldId id="262" r:id="rId2"/>
    <p:sldId id="260" r:id="rId3"/>
    <p:sldId id="274" r:id="rId4"/>
    <p:sldId id="284" r:id="rId5"/>
    <p:sldId id="285" r:id="rId6"/>
    <p:sldId id="257" r:id="rId7"/>
    <p:sldId id="270" r:id="rId8"/>
    <p:sldId id="261" r:id="rId9"/>
    <p:sldId id="259" r:id="rId10"/>
    <p:sldId id="267" r:id="rId11"/>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800080"/>
    <a:srgbClr val="99FFCC"/>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9C29D5-FF6E-4941-89B5-A31984F5A0B9}">
  <a:tblStyle styleId="{C09C29D5-FF6E-4941-89B5-A31984F5A0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62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432888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75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50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10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59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1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56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66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75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56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672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31150" y="1735750"/>
            <a:ext cx="311265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2250">
                <a:solidFill>
                  <a:schemeClr val="accent3"/>
                </a:solidFill>
              </a:defRPr>
            </a:lvl1pPr>
            <a:lvl2pPr lvl="1" rtl="0">
              <a:spcBef>
                <a:spcPts val="0"/>
              </a:spcBef>
              <a:spcAft>
                <a:spcPts val="0"/>
              </a:spcAft>
              <a:buClr>
                <a:schemeClr val="accent3"/>
              </a:buClr>
              <a:buSzPts val="4000"/>
              <a:buNone/>
              <a:defRPr sz="2250">
                <a:solidFill>
                  <a:schemeClr val="accent3"/>
                </a:solidFill>
              </a:defRPr>
            </a:lvl2pPr>
            <a:lvl3pPr lvl="2" rtl="0">
              <a:spcBef>
                <a:spcPts val="0"/>
              </a:spcBef>
              <a:spcAft>
                <a:spcPts val="0"/>
              </a:spcAft>
              <a:buClr>
                <a:schemeClr val="accent3"/>
              </a:buClr>
              <a:buSzPts val="4000"/>
              <a:buNone/>
              <a:defRPr sz="2250">
                <a:solidFill>
                  <a:schemeClr val="accent3"/>
                </a:solidFill>
              </a:defRPr>
            </a:lvl3pPr>
            <a:lvl4pPr lvl="3" rtl="0">
              <a:spcBef>
                <a:spcPts val="0"/>
              </a:spcBef>
              <a:spcAft>
                <a:spcPts val="0"/>
              </a:spcAft>
              <a:buClr>
                <a:schemeClr val="accent3"/>
              </a:buClr>
              <a:buSzPts val="4000"/>
              <a:buNone/>
              <a:defRPr sz="2250">
                <a:solidFill>
                  <a:schemeClr val="accent3"/>
                </a:solidFill>
              </a:defRPr>
            </a:lvl4pPr>
            <a:lvl5pPr lvl="4" rtl="0">
              <a:spcBef>
                <a:spcPts val="0"/>
              </a:spcBef>
              <a:spcAft>
                <a:spcPts val="0"/>
              </a:spcAft>
              <a:buClr>
                <a:schemeClr val="accent3"/>
              </a:buClr>
              <a:buSzPts val="4000"/>
              <a:buNone/>
              <a:defRPr sz="2250">
                <a:solidFill>
                  <a:schemeClr val="accent3"/>
                </a:solidFill>
              </a:defRPr>
            </a:lvl5pPr>
            <a:lvl6pPr lvl="5" rtl="0">
              <a:spcBef>
                <a:spcPts val="0"/>
              </a:spcBef>
              <a:spcAft>
                <a:spcPts val="0"/>
              </a:spcAft>
              <a:buClr>
                <a:schemeClr val="accent3"/>
              </a:buClr>
              <a:buSzPts val="4000"/>
              <a:buNone/>
              <a:defRPr sz="2250">
                <a:solidFill>
                  <a:schemeClr val="accent3"/>
                </a:solidFill>
              </a:defRPr>
            </a:lvl6pPr>
            <a:lvl7pPr lvl="6" rtl="0">
              <a:spcBef>
                <a:spcPts val="0"/>
              </a:spcBef>
              <a:spcAft>
                <a:spcPts val="0"/>
              </a:spcAft>
              <a:buClr>
                <a:schemeClr val="accent3"/>
              </a:buClr>
              <a:buSzPts val="4000"/>
              <a:buNone/>
              <a:defRPr sz="2250">
                <a:solidFill>
                  <a:schemeClr val="accent3"/>
                </a:solidFill>
              </a:defRPr>
            </a:lvl7pPr>
            <a:lvl8pPr lvl="7" rtl="0">
              <a:spcBef>
                <a:spcPts val="0"/>
              </a:spcBef>
              <a:spcAft>
                <a:spcPts val="0"/>
              </a:spcAft>
              <a:buClr>
                <a:schemeClr val="accent3"/>
              </a:buClr>
              <a:buSzPts val="4000"/>
              <a:buNone/>
              <a:defRPr sz="2250">
                <a:solidFill>
                  <a:schemeClr val="accent3"/>
                </a:solidFill>
              </a:defRPr>
            </a:lvl8pPr>
            <a:lvl9pPr lvl="8" rtl="0">
              <a:spcBef>
                <a:spcPts val="0"/>
              </a:spcBef>
              <a:spcAft>
                <a:spcPts val="0"/>
              </a:spcAft>
              <a:buClr>
                <a:schemeClr val="accent3"/>
              </a:buClr>
              <a:buSzPts val="4000"/>
              <a:buNone/>
              <a:defRPr sz="2250">
                <a:solidFill>
                  <a:schemeClr val="accent3"/>
                </a:solidFill>
              </a:defRPr>
            </a:lvl9pPr>
          </a:lstStyle>
          <a:p>
            <a:endParaRPr/>
          </a:p>
        </p:txBody>
      </p:sp>
      <p:sp>
        <p:nvSpPr>
          <p:cNvPr id="13" name="Google Shape;13;p3"/>
          <p:cNvSpPr txBox="1">
            <a:spLocks noGrp="1"/>
          </p:cNvSpPr>
          <p:nvPr>
            <p:ph type="subTitle" idx="1"/>
          </p:nvPr>
        </p:nvSpPr>
        <p:spPr>
          <a:xfrm>
            <a:off x="3231150" y="2992452"/>
            <a:ext cx="311265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563"/>
              </a:spcBef>
              <a:spcAft>
                <a:spcPts val="0"/>
              </a:spcAft>
              <a:buClr>
                <a:schemeClr val="accent5"/>
              </a:buClr>
              <a:buSzPts val="3000"/>
              <a:buNone/>
              <a:defRPr sz="1688">
                <a:solidFill>
                  <a:schemeClr val="accent5"/>
                </a:solidFill>
              </a:defRPr>
            </a:lvl2pPr>
            <a:lvl3pPr lvl="2" rtl="0">
              <a:spcBef>
                <a:spcPts val="563"/>
              </a:spcBef>
              <a:spcAft>
                <a:spcPts val="0"/>
              </a:spcAft>
              <a:buClr>
                <a:schemeClr val="accent5"/>
              </a:buClr>
              <a:buSzPts val="3000"/>
              <a:buNone/>
              <a:defRPr sz="1688">
                <a:solidFill>
                  <a:schemeClr val="accent5"/>
                </a:solidFill>
              </a:defRPr>
            </a:lvl3pPr>
            <a:lvl4pPr lvl="3" rtl="0">
              <a:spcBef>
                <a:spcPts val="563"/>
              </a:spcBef>
              <a:spcAft>
                <a:spcPts val="0"/>
              </a:spcAft>
              <a:buClr>
                <a:schemeClr val="accent5"/>
              </a:buClr>
              <a:buSzPts val="3000"/>
              <a:buNone/>
              <a:defRPr sz="1688">
                <a:solidFill>
                  <a:schemeClr val="accent5"/>
                </a:solidFill>
              </a:defRPr>
            </a:lvl4pPr>
            <a:lvl5pPr lvl="4" rtl="0">
              <a:spcBef>
                <a:spcPts val="563"/>
              </a:spcBef>
              <a:spcAft>
                <a:spcPts val="0"/>
              </a:spcAft>
              <a:buClr>
                <a:schemeClr val="accent5"/>
              </a:buClr>
              <a:buSzPts val="3000"/>
              <a:buNone/>
              <a:defRPr sz="1688">
                <a:solidFill>
                  <a:schemeClr val="accent5"/>
                </a:solidFill>
              </a:defRPr>
            </a:lvl5pPr>
            <a:lvl6pPr lvl="5" rtl="0">
              <a:spcBef>
                <a:spcPts val="563"/>
              </a:spcBef>
              <a:spcAft>
                <a:spcPts val="0"/>
              </a:spcAft>
              <a:buClr>
                <a:schemeClr val="accent5"/>
              </a:buClr>
              <a:buSzPts val="3000"/>
              <a:buNone/>
              <a:defRPr sz="1688">
                <a:solidFill>
                  <a:schemeClr val="accent5"/>
                </a:solidFill>
              </a:defRPr>
            </a:lvl6pPr>
            <a:lvl7pPr lvl="6" rtl="0">
              <a:spcBef>
                <a:spcPts val="563"/>
              </a:spcBef>
              <a:spcAft>
                <a:spcPts val="0"/>
              </a:spcAft>
              <a:buClr>
                <a:schemeClr val="accent5"/>
              </a:buClr>
              <a:buSzPts val="3000"/>
              <a:buNone/>
              <a:defRPr sz="1688">
                <a:solidFill>
                  <a:schemeClr val="accent5"/>
                </a:solidFill>
              </a:defRPr>
            </a:lvl7pPr>
            <a:lvl8pPr lvl="7" rtl="0">
              <a:spcBef>
                <a:spcPts val="563"/>
              </a:spcBef>
              <a:spcAft>
                <a:spcPts val="0"/>
              </a:spcAft>
              <a:buClr>
                <a:schemeClr val="accent5"/>
              </a:buClr>
              <a:buSzPts val="3000"/>
              <a:buNone/>
              <a:defRPr sz="1688">
                <a:solidFill>
                  <a:schemeClr val="accent5"/>
                </a:solidFill>
              </a:defRPr>
            </a:lvl8pPr>
            <a:lvl9pPr lvl="8" rtl="0">
              <a:spcBef>
                <a:spcPts val="563"/>
              </a:spcBef>
              <a:spcAft>
                <a:spcPts val="563"/>
              </a:spcAft>
              <a:buClr>
                <a:schemeClr val="accent5"/>
              </a:buClr>
              <a:buSzPts val="3000"/>
              <a:buNone/>
              <a:defRPr sz="1688">
                <a:solidFill>
                  <a:schemeClr val="accent5"/>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2563370" y="200"/>
            <a:ext cx="4294575"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788"/>
          </a:p>
        </p:txBody>
      </p:sp>
      <p:sp>
        <p:nvSpPr>
          <p:cNvPr id="16" name="Google Shape;16;p4"/>
          <p:cNvSpPr txBox="1">
            <a:spLocks noGrp="1"/>
          </p:cNvSpPr>
          <p:nvPr>
            <p:ph type="body" idx="1"/>
          </p:nvPr>
        </p:nvSpPr>
        <p:spPr>
          <a:xfrm>
            <a:off x="3288300" y="637800"/>
            <a:ext cx="3073050" cy="1894800"/>
          </a:xfrm>
          <a:prstGeom prst="rect">
            <a:avLst/>
          </a:prstGeom>
        </p:spPr>
        <p:txBody>
          <a:bodyPr spcFirstLastPara="1" wrap="square" lIns="0" tIns="0" rIns="0" bIns="0" anchor="t" anchorCtr="0">
            <a:noAutofit/>
          </a:bodyPr>
          <a:lstStyle>
            <a:lvl1pPr marL="257175" lvl="0" indent="-214313" rtl="0">
              <a:spcBef>
                <a:spcPts val="0"/>
              </a:spcBef>
              <a:spcAft>
                <a:spcPts val="0"/>
              </a:spcAft>
              <a:buSzPts val="2400"/>
              <a:buChar char="⪢"/>
              <a:defRPr sz="1350" i="1"/>
            </a:lvl1pPr>
            <a:lvl2pPr marL="514350" lvl="1" indent="-214313" rtl="0">
              <a:spcBef>
                <a:spcPts val="563"/>
              </a:spcBef>
              <a:spcAft>
                <a:spcPts val="0"/>
              </a:spcAft>
              <a:buSzPts val="2400"/>
              <a:buChar char="○"/>
              <a:defRPr sz="1350" i="1"/>
            </a:lvl2pPr>
            <a:lvl3pPr marL="771525" lvl="2" indent="-214313" rtl="0">
              <a:spcBef>
                <a:spcPts val="563"/>
              </a:spcBef>
              <a:spcAft>
                <a:spcPts val="0"/>
              </a:spcAft>
              <a:buSzPts val="2400"/>
              <a:buChar char="■"/>
              <a:defRPr sz="1350" i="1"/>
            </a:lvl3pPr>
            <a:lvl4pPr marL="1028700" lvl="3" indent="-214313" rtl="0">
              <a:spcBef>
                <a:spcPts val="563"/>
              </a:spcBef>
              <a:spcAft>
                <a:spcPts val="0"/>
              </a:spcAft>
              <a:buSzPts val="2400"/>
              <a:buChar char="●"/>
              <a:defRPr sz="1350" i="1"/>
            </a:lvl4pPr>
            <a:lvl5pPr marL="1285875" lvl="4" indent="-214313" rtl="0">
              <a:spcBef>
                <a:spcPts val="563"/>
              </a:spcBef>
              <a:spcAft>
                <a:spcPts val="0"/>
              </a:spcAft>
              <a:buSzPts val="2400"/>
              <a:buChar char="○"/>
              <a:defRPr sz="1350" i="1"/>
            </a:lvl5pPr>
            <a:lvl6pPr marL="1543050" lvl="5" indent="-214313" rtl="0">
              <a:spcBef>
                <a:spcPts val="563"/>
              </a:spcBef>
              <a:spcAft>
                <a:spcPts val="0"/>
              </a:spcAft>
              <a:buSzPts val="2400"/>
              <a:buChar char="■"/>
              <a:defRPr sz="1350" i="1"/>
            </a:lvl6pPr>
            <a:lvl7pPr marL="1800225" lvl="6" indent="-214313" rtl="0">
              <a:spcBef>
                <a:spcPts val="563"/>
              </a:spcBef>
              <a:spcAft>
                <a:spcPts val="0"/>
              </a:spcAft>
              <a:buSzPts val="2400"/>
              <a:buChar char="●"/>
              <a:defRPr sz="1350" i="1"/>
            </a:lvl7pPr>
            <a:lvl8pPr marL="2057400" lvl="7" indent="-214313" rtl="0">
              <a:spcBef>
                <a:spcPts val="563"/>
              </a:spcBef>
              <a:spcAft>
                <a:spcPts val="0"/>
              </a:spcAft>
              <a:buSzPts val="2400"/>
              <a:buChar char="○"/>
              <a:defRPr sz="1350" i="1"/>
            </a:lvl8pPr>
            <a:lvl9pPr marL="2314575" lvl="8" indent="-214313">
              <a:spcBef>
                <a:spcPts val="563"/>
              </a:spcBef>
              <a:spcAft>
                <a:spcPts val="563"/>
              </a:spcAft>
              <a:buSzPts val="2400"/>
              <a:buChar char="■"/>
              <a:defRPr sz="1350" i="1"/>
            </a:lvl9pPr>
          </a:lstStyle>
          <a:p>
            <a:endParaRPr/>
          </a:p>
        </p:txBody>
      </p:sp>
      <p:sp>
        <p:nvSpPr>
          <p:cNvPr id="17" name="Google Shape;17;p4"/>
          <p:cNvSpPr txBox="1"/>
          <p:nvPr/>
        </p:nvSpPr>
        <p:spPr>
          <a:xfrm>
            <a:off x="2888252" y="476575"/>
            <a:ext cx="931725"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50">
                <a:solidFill>
                  <a:schemeClr val="accent2"/>
                </a:solidFill>
                <a:latin typeface="Kalam"/>
                <a:ea typeface="Kalam"/>
                <a:cs typeface="Kalam"/>
                <a:sym typeface="Kalam"/>
              </a:rPr>
              <a:t>“</a:t>
            </a:r>
            <a:endParaRPr sz="405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086777" y="205975"/>
            <a:ext cx="3428325"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3086777" y="1338300"/>
            <a:ext cx="3428325" cy="3411600"/>
          </a:xfrm>
          <a:prstGeom prst="rect">
            <a:avLst/>
          </a:prstGeom>
        </p:spPr>
        <p:txBody>
          <a:bodyPr spcFirstLastPara="1" wrap="square" lIns="0" tIns="0" rIns="0" bIns="0" anchor="t" anchorCtr="0">
            <a:noAutofit/>
          </a:bodyPr>
          <a:lstStyle>
            <a:lvl1pPr marL="257175" lvl="0" indent="-200025">
              <a:spcBef>
                <a:spcPts val="0"/>
              </a:spcBef>
              <a:spcAft>
                <a:spcPts val="0"/>
              </a:spcAft>
              <a:buSzPts val="2000"/>
              <a:buChar char="⪢"/>
              <a:defRPr/>
            </a:lvl1pPr>
            <a:lvl2pPr marL="514350" lvl="1" indent="-200025">
              <a:spcBef>
                <a:spcPts val="563"/>
              </a:spcBef>
              <a:spcAft>
                <a:spcPts val="0"/>
              </a:spcAft>
              <a:buSzPts val="2000"/>
              <a:buChar char="○"/>
              <a:defRPr/>
            </a:lvl2pPr>
            <a:lvl3pPr marL="771525" lvl="2" indent="-200025">
              <a:spcBef>
                <a:spcPts val="563"/>
              </a:spcBef>
              <a:spcAft>
                <a:spcPts val="0"/>
              </a:spcAft>
              <a:buSzPts val="2000"/>
              <a:buChar char="■"/>
              <a:defRPr/>
            </a:lvl3pPr>
            <a:lvl4pPr marL="1028700" lvl="3" indent="-200025">
              <a:spcBef>
                <a:spcPts val="563"/>
              </a:spcBef>
              <a:spcAft>
                <a:spcPts val="0"/>
              </a:spcAft>
              <a:buSzPts val="2000"/>
              <a:buChar char="●"/>
              <a:defRPr/>
            </a:lvl4pPr>
            <a:lvl5pPr marL="1285875" lvl="4" indent="-200025">
              <a:spcBef>
                <a:spcPts val="563"/>
              </a:spcBef>
              <a:spcAft>
                <a:spcPts val="0"/>
              </a:spcAft>
              <a:buSzPts val="2000"/>
              <a:buChar char="○"/>
              <a:defRPr/>
            </a:lvl5pPr>
            <a:lvl6pPr marL="1543050" lvl="5" indent="-200025">
              <a:spcBef>
                <a:spcPts val="563"/>
              </a:spcBef>
              <a:spcAft>
                <a:spcPts val="0"/>
              </a:spcAft>
              <a:buSzPts val="2000"/>
              <a:buChar char="■"/>
              <a:defRPr/>
            </a:lvl6pPr>
            <a:lvl7pPr marL="1800225" lvl="6" indent="-200025">
              <a:spcBef>
                <a:spcPts val="563"/>
              </a:spcBef>
              <a:spcAft>
                <a:spcPts val="0"/>
              </a:spcAft>
              <a:buSzPts val="2000"/>
              <a:buChar char="●"/>
              <a:defRPr/>
            </a:lvl7pPr>
            <a:lvl8pPr marL="2057400" lvl="7" indent="-200025">
              <a:spcBef>
                <a:spcPts val="563"/>
              </a:spcBef>
              <a:spcAft>
                <a:spcPts val="0"/>
              </a:spcAft>
              <a:buSzPts val="2000"/>
              <a:buChar char="○"/>
              <a:defRPr/>
            </a:lvl8pPr>
            <a:lvl9pPr marL="2314575" lvl="8" indent="-200025">
              <a:spcBef>
                <a:spcPts val="563"/>
              </a:spcBef>
              <a:spcAft>
                <a:spcPts val="563"/>
              </a:spcAft>
              <a:buSzPts val="2000"/>
              <a:buChar char="■"/>
              <a:defRPr/>
            </a:lvl9pPr>
          </a:lstStyle>
          <a:p>
            <a:endParaRPr/>
          </a:p>
        </p:txBody>
      </p:sp>
      <p:sp>
        <p:nvSpPr>
          <p:cNvPr id="22" name="Google Shape;22;p5"/>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140613" y="205975"/>
            <a:ext cx="437445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140631" y="1333125"/>
            <a:ext cx="2123325" cy="3459600"/>
          </a:xfrm>
          <a:prstGeom prst="rect">
            <a:avLst/>
          </a:prstGeom>
        </p:spPr>
        <p:txBody>
          <a:bodyPr spcFirstLastPara="1" wrap="square" lIns="0" tIns="0" rIns="0" bIns="0" anchor="t" anchorCtr="0">
            <a:noAutofit/>
          </a:bodyPr>
          <a:lstStyle>
            <a:lvl1pPr marL="257175" lvl="0" indent="-192881">
              <a:spcBef>
                <a:spcPts val="0"/>
              </a:spcBef>
              <a:spcAft>
                <a:spcPts val="0"/>
              </a:spcAft>
              <a:buSzPts val="1800"/>
              <a:buChar char="⪢"/>
              <a:defRPr sz="1013"/>
            </a:lvl1pPr>
            <a:lvl2pPr marL="514350" lvl="1" indent="-192881">
              <a:spcBef>
                <a:spcPts val="563"/>
              </a:spcBef>
              <a:spcAft>
                <a:spcPts val="0"/>
              </a:spcAft>
              <a:buSzPts val="1800"/>
              <a:buChar char="○"/>
              <a:defRPr sz="1013"/>
            </a:lvl2pPr>
            <a:lvl3pPr marL="771525" lvl="2" indent="-192881">
              <a:spcBef>
                <a:spcPts val="563"/>
              </a:spcBef>
              <a:spcAft>
                <a:spcPts val="0"/>
              </a:spcAft>
              <a:buSzPts val="1800"/>
              <a:buChar char="■"/>
              <a:defRPr sz="1013"/>
            </a:lvl3pPr>
            <a:lvl4pPr marL="1028700" lvl="3" indent="-192881">
              <a:spcBef>
                <a:spcPts val="563"/>
              </a:spcBef>
              <a:spcAft>
                <a:spcPts val="0"/>
              </a:spcAft>
              <a:buSzPts val="1800"/>
              <a:buChar char="●"/>
              <a:defRPr sz="1013"/>
            </a:lvl4pPr>
            <a:lvl5pPr marL="1285875" lvl="4" indent="-192881">
              <a:spcBef>
                <a:spcPts val="563"/>
              </a:spcBef>
              <a:spcAft>
                <a:spcPts val="0"/>
              </a:spcAft>
              <a:buSzPts val="1800"/>
              <a:buChar char="○"/>
              <a:defRPr sz="1013"/>
            </a:lvl5pPr>
            <a:lvl6pPr marL="1543050" lvl="5" indent="-192881">
              <a:spcBef>
                <a:spcPts val="563"/>
              </a:spcBef>
              <a:spcAft>
                <a:spcPts val="0"/>
              </a:spcAft>
              <a:buSzPts val="1800"/>
              <a:buChar char="■"/>
              <a:defRPr sz="1013"/>
            </a:lvl6pPr>
            <a:lvl7pPr marL="1800225" lvl="6" indent="-192881">
              <a:spcBef>
                <a:spcPts val="563"/>
              </a:spcBef>
              <a:spcAft>
                <a:spcPts val="0"/>
              </a:spcAft>
              <a:buSzPts val="1800"/>
              <a:buChar char="●"/>
              <a:defRPr sz="1013"/>
            </a:lvl7pPr>
            <a:lvl8pPr marL="2057400" lvl="7" indent="-192881">
              <a:spcBef>
                <a:spcPts val="563"/>
              </a:spcBef>
              <a:spcAft>
                <a:spcPts val="0"/>
              </a:spcAft>
              <a:buSzPts val="1800"/>
              <a:buChar char="○"/>
              <a:defRPr sz="1013"/>
            </a:lvl8pPr>
            <a:lvl9pPr marL="2314575" lvl="8" indent="-192881">
              <a:spcBef>
                <a:spcPts val="563"/>
              </a:spcBef>
              <a:spcAft>
                <a:spcPts val="563"/>
              </a:spcAft>
              <a:buSzPts val="1800"/>
              <a:buChar char="■"/>
              <a:defRPr sz="1013"/>
            </a:lvl9pPr>
          </a:lstStyle>
          <a:p>
            <a:endParaRPr/>
          </a:p>
        </p:txBody>
      </p:sp>
      <p:sp>
        <p:nvSpPr>
          <p:cNvPr id="26" name="Google Shape;26;p6"/>
          <p:cNvSpPr txBox="1">
            <a:spLocks noGrp="1"/>
          </p:cNvSpPr>
          <p:nvPr>
            <p:ph type="body" idx="2"/>
          </p:nvPr>
        </p:nvSpPr>
        <p:spPr>
          <a:xfrm>
            <a:off x="4391795" y="1333125"/>
            <a:ext cx="2123325" cy="3459600"/>
          </a:xfrm>
          <a:prstGeom prst="rect">
            <a:avLst/>
          </a:prstGeom>
        </p:spPr>
        <p:txBody>
          <a:bodyPr spcFirstLastPara="1" wrap="square" lIns="0" tIns="0" rIns="0" bIns="0" anchor="t" anchorCtr="0">
            <a:noAutofit/>
          </a:bodyPr>
          <a:lstStyle>
            <a:lvl1pPr marL="257175" lvl="0" indent="-192881">
              <a:spcBef>
                <a:spcPts val="0"/>
              </a:spcBef>
              <a:spcAft>
                <a:spcPts val="0"/>
              </a:spcAft>
              <a:buSzPts val="1800"/>
              <a:buChar char="⪢"/>
              <a:defRPr sz="1013"/>
            </a:lvl1pPr>
            <a:lvl2pPr marL="514350" lvl="1" indent="-192881">
              <a:spcBef>
                <a:spcPts val="563"/>
              </a:spcBef>
              <a:spcAft>
                <a:spcPts val="0"/>
              </a:spcAft>
              <a:buSzPts val="1800"/>
              <a:buChar char="○"/>
              <a:defRPr sz="1013"/>
            </a:lvl2pPr>
            <a:lvl3pPr marL="771525" lvl="2" indent="-192881">
              <a:spcBef>
                <a:spcPts val="563"/>
              </a:spcBef>
              <a:spcAft>
                <a:spcPts val="0"/>
              </a:spcAft>
              <a:buSzPts val="1800"/>
              <a:buChar char="■"/>
              <a:defRPr sz="1013"/>
            </a:lvl3pPr>
            <a:lvl4pPr marL="1028700" lvl="3" indent="-192881">
              <a:spcBef>
                <a:spcPts val="563"/>
              </a:spcBef>
              <a:spcAft>
                <a:spcPts val="0"/>
              </a:spcAft>
              <a:buSzPts val="1800"/>
              <a:buChar char="●"/>
              <a:defRPr sz="1013"/>
            </a:lvl4pPr>
            <a:lvl5pPr marL="1285875" lvl="4" indent="-192881">
              <a:spcBef>
                <a:spcPts val="563"/>
              </a:spcBef>
              <a:spcAft>
                <a:spcPts val="0"/>
              </a:spcAft>
              <a:buSzPts val="1800"/>
              <a:buChar char="○"/>
              <a:defRPr sz="1013"/>
            </a:lvl5pPr>
            <a:lvl6pPr marL="1543050" lvl="5" indent="-192881">
              <a:spcBef>
                <a:spcPts val="563"/>
              </a:spcBef>
              <a:spcAft>
                <a:spcPts val="0"/>
              </a:spcAft>
              <a:buSzPts val="1800"/>
              <a:buChar char="■"/>
              <a:defRPr sz="1013"/>
            </a:lvl6pPr>
            <a:lvl7pPr marL="1800225" lvl="6" indent="-192881">
              <a:spcBef>
                <a:spcPts val="563"/>
              </a:spcBef>
              <a:spcAft>
                <a:spcPts val="0"/>
              </a:spcAft>
              <a:buSzPts val="1800"/>
              <a:buChar char="●"/>
              <a:defRPr sz="1013"/>
            </a:lvl7pPr>
            <a:lvl8pPr marL="2057400" lvl="7" indent="-192881">
              <a:spcBef>
                <a:spcPts val="563"/>
              </a:spcBef>
              <a:spcAft>
                <a:spcPts val="0"/>
              </a:spcAft>
              <a:buSzPts val="1800"/>
              <a:buChar char="○"/>
              <a:defRPr sz="1013"/>
            </a:lvl8pPr>
            <a:lvl9pPr marL="2314575" lvl="8" indent="-192881">
              <a:spcBef>
                <a:spcPts val="563"/>
              </a:spcBef>
              <a:spcAft>
                <a:spcPts val="563"/>
              </a:spcAft>
              <a:buSzPts val="1800"/>
              <a:buChar char="■"/>
              <a:defRPr sz="1013"/>
            </a:lvl9pPr>
          </a:lstStyle>
          <a:p>
            <a:endParaRPr/>
          </a:p>
        </p:txBody>
      </p:sp>
      <p:sp>
        <p:nvSpPr>
          <p:cNvPr id="27" name="Google Shape;27;p6"/>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086777" y="205975"/>
            <a:ext cx="3428325"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3086777" y="4406300"/>
            <a:ext cx="3428325" cy="519600"/>
          </a:xfrm>
          <a:prstGeom prst="rect">
            <a:avLst/>
          </a:prstGeom>
        </p:spPr>
        <p:txBody>
          <a:bodyPr spcFirstLastPara="1" wrap="square" lIns="0" tIns="0" rIns="0" bIns="0" anchor="t" anchorCtr="0">
            <a:noAutofit/>
          </a:bodyPr>
          <a:lstStyle>
            <a:lvl1pPr marL="257175" lvl="0" indent="-128588">
              <a:spcBef>
                <a:spcPts val="203"/>
              </a:spcBef>
              <a:spcAft>
                <a:spcPts val="563"/>
              </a:spcAft>
              <a:buSzPts val="1600"/>
              <a:buNone/>
              <a:defRPr sz="900"/>
            </a:lvl1pPr>
          </a:lstStyle>
          <a:p>
            <a:endParaRPr/>
          </a:p>
        </p:txBody>
      </p:sp>
      <p:sp>
        <p:nvSpPr>
          <p:cNvPr id="39" name="Google Shape;39;p9"/>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alphaModFix/>
          </a:blip>
          <a:stretch>
            <a:fillRect/>
          </a:stretch>
        </p:blipFill>
        <p:spPr>
          <a:xfrm>
            <a:off x="0" y="0"/>
            <a:ext cx="6858000" cy="5143500"/>
          </a:xfrm>
          <a:prstGeom prst="rect">
            <a:avLst/>
          </a:prstGeom>
          <a:noFill/>
          <a:ln>
            <a:noFill/>
          </a:ln>
        </p:spPr>
      </p:pic>
      <p:sp>
        <p:nvSpPr>
          <p:cNvPr id="44" name="Google Shape;44;p11"/>
          <p:cNvSpPr txBox="1">
            <a:spLocks noGrp="1"/>
          </p:cNvSpPr>
          <p:nvPr>
            <p:ph type="sldNum" idx="12"/>
          </p:nvPr>
        </p:nvSpPr>
        <p:spPr>
          <a:xfrm>
            <a:off x="114308" y="4749901"/>
            <a:ext cx="411525"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86777" y="205975"/>
            <a:ext cx="3428325"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3086777" y="1338300"/>
            <a:ext cx="3428325"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14308" y="4749901"/>
            <a:ext cx="411525" cy="393600"/>
          </a:xfrm>
          <a:prstGeom prst="rect">
            <a:avLst/>
          </a:prstGeom>
          <a:noFill/>
          <a:ln>
            <a:noFill/>
          </a:ln>
        </p:spPr>
        <p:txBody>
          <a:bodyPr spcFirstLastPara="1" wrap="square" lIns="0" tIns="0" rIns="0" bIns="0" anchor="ctr" anchorCtr="0">
            <a:noAutofit/>
          </a:bodyPr>
          <a:lstStyle>
            <a:lvl1pPr lvl="0">
              <a:buNone/>
              <a:defRPr sz="731">
                <a:solidFill>
                  <a:schemeClr val="accent1"/>
                </a:solidFill>
                <a:latin typeface="Kalam"/>
                <a:ea typeface="Kalam"/>
                <a:cs typeface="Kalam"/>
                <a:sym typeface="Kalam"/>
              </a:defRPr>
            </a:lvl1pPr>
            <a:lvl2pPr lvl="1">
              <a:buNone/>
              <a:defRPr sz="731">
                <a:solidFill>
                  <a:schemeClr val="accent1"/>
                </a:solidFill>
                <a:latin typeface="Kalam"/>
                <a:ea typeface="Kalam"/>
                <a:cs typeface="Kalam"/>
                <a:sym typeface="Kalam"/>
              </a:defRPr>
            </a:lvl2pPr>
            <a:lvl3pPr lvl="2">
              <a:buNone/>
              <a:defRPr sz="731">
                <a:solidFill>
                  <a:schemeClr val="accent1"/>
                </a:solidFill>
                <a:latin typeface="Kalam"/>
                <a:ea typeface="Kalam"/>
                <a:cs typeface="Kalam"/>
                <a:sym typeface="Kalam"/>
              </a:defRPr>
            </a:lvl3pPr>
            <a:lvl4pPr lvl="3">
              <a:buNone/>
              <a:defRPr sz="731">
                <a:solidFill>
                  <a:schemeClr val="accent1"/>
                </a:solidFill>
                <a:latin typeface="Kalam"/>
                <a:ea typeface="Kalam"/>
                <a:cs typeface="Kalam"/>
                <a:sym typeface="Kalam"/>
              </a:defRPr>
            </a:lvl4pPr>
            <a:lvl5pPr lvl="4">
              <a:buNone/>
              <a:defRPr sz="731">
                <a:solidFill>
                  <a:schemeClr val="accent1"/>
                </a:solidFill>
                <a:latin typeface="Kalam"/>
                <a:ea typeface="Kalam"/>
                <a:cs typeface="Kalam"/>
                <a:sym typeface="Kalam"/>
              </a:defRPr>
            </a:lvl5pPr>
            <a:lvl6pPr lvl="5">
              <a:buNone/>
              <a:defRPr sz="731">
                <a:solidFill>
                  <a:schemeClr val="accent1"/>
                </a:solidFill>
                <a:latin typeface="Kalam"/>
                <a:ea typeface="Kalam"/>
                <a:cs typeface="Kalam"/>
                <a:sym typeface="Kalam"/>
              </a:defRPr>
            </a:lvl6pPr>
            <a:lvl7pPr lvl="6">
              <a:buNone/>
              <a:defRPr sz="731">
                <a:solidFill>
                  <a:schemeClr val="accent1"/>
                </a:solidFill>
                <a:latin typeface="Kalam"/>
                <a:ea typeface="Kalam"/>
                <a:cs typeface="Kalam"/>
                <a:sym typeface="Kalam"/>
              </a:defRPr>
            </a:lvl7pPr>
            <a:lvl8pPr lvl="7">
              <a:buNone/>
              <a:defRPr sz="731">
                <a:solidFill>
                  <a:schemeClr val="accent1"/>
                </a:solidFill>
                <a:latin typeface="Kalam"/>
                <a:ea typeface="Kalam"/>
                <a:cs typeface="Kalam"/>
                <a:sym typeface="Kalam"/>
              </a:defRPr>
            </a:lvl8pPr>
            <a:lvl9pPr lvl="8">
              <a:buNone/>
              <a:defRPr sz="731">
                <a:solidFill>
                  <a:schemeClr val="accent1"/>
                </a:solidFill>
                <a:latin typeface="Kalam"/>
                <a:ea typeface="Kalam"/>
                <a:cs typeface="Kalam"/>
                <a:sym typeface="Kalam"/>
              </a:defRPr>
            </a:lvl9pPr>
          </a:lstStyle>
          <a:p>
            <a:fld id="{00000000-1234-1234-1234-123412341234}" type="slidenum">
              <a:rPr lang="es-MX" smtClean="0"/>
              <a:pPr/>
              <a:t>‹Nº›</a:t>
            </a:fld>
            <a:endParaRPr lang="es-MX"/>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obedeceacristo.blogspot.mx/2014/06/deja-de-pecar-es-un-deber-del-cristiano.htm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9" name="Picture 2" descr="Resultado de imagen para salieron de nosotros pero no eran de nosotros biblia"/>
          <p:cNvPicPr>
            <a:picLocks noChangeAspect="1" noChangeArrowheads="1"/>
          </p:cNvPicPr>
          <p:nvPr/>
        </p:nvPicPr>
        <p:blipFill rotWithShape="1">
          <a:blip r:embed="rId4">
            <a:extLst>
              <a:ext uri="{28A0092B-C50C-407E-A947-70E740481C1C}">
                <a14:useLocalDpi xmlns:a14="http://schemas.microsoft.com/office/drawing/2010/main" val="0"/>
              </a:ext>
            </a:extLst>
          </a:blip>
          <a:srcRect l="44110" t="15692" r="5206" b="23304"/>
          <a:stretch/>
        </p:blipFill>
        <p:spPr bwMode="auto">
          <a:xfrm>
            <a:off x="3637550" y="970991"/>
            <a:ext cx="2306049" cy="2081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ángulo 9"/>
          <p:cNvSpPr/>
          <p:nvPr/>
        </p:nvSpPr>
        <p:spPr>
          <a:xfrm rot="581169">
            <a:off x="3175349" y="559106"/>
            <a:ext cx="3438395" cy="715581"/>
          </a:xfrm>
          <a:prstGeom prst="rect">
            <a:avLst/>
          </a:prstGeom>
        </p:spPr>
        <p:txBody>
          <a:bodyPr wrap="square">
            <a:spAutoFit/>
          </a:bodyPr>
          <a:lstStyle/>
          <a:p>
            <a:pPr algn="ctr"/>
            <a:r>
              <a:rPr lang="es-MX" sz="4050" b="1" dirty="0">
                <a:effectLst>
                  <a:outerShdw blurRad="38100" dist="38100" dir="2700000" algn="tl">
                    <a:srgbClr val="000000">
                      <a:alpha val="43137"/>
                    </a:srgbClr>
                  </a:outerShdw>
                </a:effectLst>
                <a:latin typeface="Ink Free" panose="03080402000500000000" pitchFamily="66" charset="0"/>
              </a:rPr>
              <a:t>APOSTASÍA</a:t>
            </a:r>
          </a:p>
        </p:txBody>
      </p:sp>
      <p:sp>
        <p:nvSpPr>
          <p:cNvPr id="11" name="Rectángulo 10"/>
          <p:cNvSpPr/>
          <p:nvPr/>
        </p:nvSpPr>
        <p:spPr>
          <a:xfrm>
            <a:off x="3126031" y="3052668"/>
            <a:ext cx="2571749" cy="1815882"/>
          </a:xfrm>
          <a:prstGeom prst="rect">
            <a:avLst/>
          </a:prstGeom>
        </p:spPr>
        <p:txBody>
          <a:bodyPr wrap="square">
            <a:spAutoFit/>
          </a:bodyPr>
          <a:lstStyle/>
          <a:p>
            <a:pPr algn="ctr"/>
            <a:r>
              <a:rPr lang="es-MX"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nk Free" panose="03080402000500000000" pitchFamily="66" charset="0"/>
              </a:rPr>
              <a:t>Salieron de NOSOTROS, pero NO ERAN de nosotros</a:t>
            </a:r>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3"/>
          <p:cNvSpPr txBox="1">
            <a:spLocks noGrp="1"/>
          </p:cNvSpPr>
          <p:nvPr>
            <p:ph type="sldNum" idx="12"/>
          </p:nvPr>
        </p:nvSpPr>
        <p:spPr>
          <a:xfrm>
            <a:off x="942983" y="3796960"/>
            <a:ext cx="308644" cy="221400"/>
          </a:xfrm>
          <a:prstGeom prst="rect">
            <a:avLst/>
          </a:prstGeom>
        </p:spPr>
        <p:txBody>
          <a:bodyPr spcFirstLastPara="1" wrap="square" lIns="0" tIns="0" rIns="0" bIns="0" anchor="ctr" anchorCtr="0">
            <a:noAutofit/>
          </a:bodyPr>
          <a:lstStyle/>
          <a:p>
            <a:fld id="{00000000-1234-1234-1234-123412341234}" type="slidenum">
              <a:rPr lang="en"/>
              <a:pPr/>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a:spLocks noGrp="1"/>
          </p:cNvSpPr>
          <p:nvPr>
            <p:ph type="sldNum" idx="12"/>
          </p:nvPr>
        </p:nvSpPr>
        <p:spPr>
          <a:xfrm>
            <a:off x="942983" y="3796960"/>
            <a:ext cx="308644" cy="221400"/>
          </a:xfrm>
          <a:prstGeom prst="rect">
            <a:avLst/>
          </a:prstGeom>
        </p:spPr>
        <p:txBody>
          <a:bodyPr spcFirstLastPara="1" wrap="square" lIns="0" tIns="0" rIns="0" bIns="0" anchor="ctr" anchorCtr="0">
            <a:noAutofit/>
          </a:bodyPr>
          <a:lstStyle/>
          <a:p>
            <a:fld id="{00000000-1234-1234-1234-123412341234}" type="slidenum">
              <a:rPr lang="en"/>
              <a:pPr/>
              <a:t>2</a:t>
            </a:fld>
            <a:endParaRPr/>
          </a:p>
        </p:txBody>
      </p:sp>
      <p:sp>
        <p:nvSpPr>
          <p:cNvPr id="12" name="Rectángulo 11"/>
          <p:cNvSpPr/>
          <p:nvPr/>
        </p:nvSpPr>
        <p:spPr>
          <a:xfrm>
            <a:off x="2409986" y="843250"/>
            <a:ext cx="4099302"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sz="3200" b="1" dirty="0">
                <a:solidFill>
                  <a:srgbClr val="FF0000"/>
                </a:solidFill>
                <a:effectLst>
                  <a:glow rad="228600">
                    <a:schemeClr val="accent2">
                      <a:satMod val="175000"/>
                      <a:alpha val="40000"/>
                    </a:schemeClr>
                  </a:glow>
                </a:effectLst>
                <a:latin typeface="Ink Free" panose="03080402000500000000" pitchFamily="66" charset="0"/>
              </a:rPr>
              <a:t>Apostasía:</a:t>
            </a:r>
          </a:p>
          <a:p>
            <a:pPr algn="ctr"/>
            <a:endParaRPr lang="es-MX" sz="3200" b="1" dirty="0">
              <a:solidFill>
                <a:srgbClr val="FF0000"/>
              </a:solidFill>
              <a:effectLst>
                <a:glow rad="228600">
                  <a:schemeClr val="accent2">
                    <a:satMod val="175000"/>
                    <a:alpha val="40000"/>
                  </a:schemeClr>
                </a:glow>
              </a:effectLst>
              <a:latin typeface="Ink Free" panose="03080402000500000000" pitchFamily="66" charset="0"/>
            </a:endParaRPr>
          </a:p>
          <a:p>
            <a:pPr algn="ctr"/>
            <a:r>
              <a:rPr lang="es-MX" sz="3200" dirty="0">
                <a:effectLst>
                  <a:glow rad="228600">
                    <a:schemeClr val="accent2">
                      <a:satMod val="175000"/>
                      <a:alpha val="40000"/>
                    </a:schemeClr>
                  </a:glow>
                </a:effectLst>
                <a:latin typeface="Ink Free" panose="03080402000500000000" pitchFamily="66" charset="0"/>
              </a:rPr>
              <a:t>Renuncia voluntaria a la fe en Cristo, hecho por alguien que previamente manifestó creer en Él.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Rectángulo 1"/>
          <p:cNvSpPr/>
          <p:nvPr/>
        </p:nvSpPr>
        <p:spPr>
          <a:xfrm>
            <a:off x="2781946" y="539048"/>
            <a:ext cx="3789336" cy="39549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1600" b="1" dirty="0">
                <a:solidFill>
                  <a:srgbClr val="C00000"/>
                </a:solidFill>
                <a:latin typeface="Ink Free" panose="03080402000500000000" pitchFamily="66" charset="0"/>
              </a:rPr>
              <a:t>Apostasía - Diccionario Alfonso </a:t>
            </a:r>
            <a:r>
              <a:rPr lang="es-MX" sz="1600" b="1" dirty="0" err="1">
                <a:solidFill>
                  <a:srgbClr val="C00000"/>
                </a:solidFill>
                <a:latin typeface="Ink Free" panose="03080402000500000000" pitchFamily="66" charset="0"/>
              </a:rPr>
              <a:t>Lockward</a:t>
            </a:r>
            <a:endParaRPr lang="es-MX" sz="1600" b="1" dirty="0">
              <a:solidFill>
                <a:srgbClr val="C00000"/>
              </a:solidFill>
              <a:latin typeface="Ink Free" panose="03080402000500000000" pitchFamily="66" charset="0"/>
            </a:endParaRPr>
          </a:p>
          <a:p>
            <a:pPr algn="just"/>
            <a:endParaRPr lang="es-MX" sz="1100" dirty="0">
              <a:solidFill>
                <a:srgbClr val="C00000"/>
              </a:solidFill>
              <a:latin typeface="Ink Free" panose="03080402000500000000" pitchFamily="66" charset="0"/>
            </a:endParaRPr>
          </a:p>
          <a:p>
            <a:pPr algn="just"/>
            <a:r>
              <a:rPr lang="es-MX" sz="1600" dirty="0">
                <a:solidFill>
                  <a:srgbClr val="002060"/>
                </a:solidFill>
                <a:latin typeface="Ink Free" panose="03080402000500000000" pitchFamily="66" charset="0"/>
              </a:rPr>
              <a:t>Palabra que en griego es compuesta de </a:t>
            </a:r>
            <a:r>
              <a:rPr lang="es-MX" sz="1600" b="1" dirty="0" err="1">
                <a:solidFill>
                  <a:srgbClr val="002060"/>
                </a:solidFill>
                <a:latin typeface="Ink Free" panose="03080402000500000000" pitchFamily="66" charset="0"/>
              </a:rPr>
              <a:t>apó</a:t>
            </a:r>
            <a:r>
              <a:rPr lang="es-MX" sz="1600" dirty="0">
                <a:solidFill>
                  <a:srgbClr val="002060"/>
                </a:solidFill>
                <a:latin typeface="Ink Free" panose="03080402000500000000" pitchFamily="66" charset="0"/>
              </a:rPr>
              <a:t> (caer, alejarse de) y </a:t>
            </a:r>
            <a:r>
              <a:rPr lang="es-MX" sz="1600" b="1" dirty="0" err="1">
                <a:solidFill>
                  <a:srgbClr val="002060"/>
                </a:solidFill>
                <a:latin typeface="Ink Free" panose="03080402000500000000" pitchFamily="66" charset="0"/>
              </a:rPr>
              <a:t>stasis</a:t>
            </a:r>
            <a:r>
              <a:rPr lang="es-MX" sz="1600" dirty="0">
                <a:solidFill>
                  <a:srgbClr val="002060"/>
                </a:solidFill>
                <a:latin typeface="Ink Free" panose="03080402000500000000" pitchFamily="66" charset="0"/>
              </a:rPr>
              <a:t> (rebelión). </a:t>
            </a:r>
          </a:p>
          <a:p>
            <a:pPr algn="just"/>
            <a:r>
              <a:rPr lang="es-MX" sz="1600" dirty="0">
                <a:solidFill>
                  <a:srgbClr val="002060"/>
                </a:solidFill>
                <a:latin typeface="Ink Free" panose="03080402000500000000" pitchFamily="66" charset="0"/>
              </a:rPr>
              <a:t>Significa el acto de rechazar la fe o las doctrinas profesadas o creídas, apartándose para adoptar otras. Los traductores de la </a:t>
            </a:r>
            <a:r>
              <a:rPr lang="es-MX" sz="1600" dirty="0" err="1">
                <a:solidFill>
                  <a:srgbClr val="002060"/>
                </a:solidFill>
                <a:latin typeface="Ink Free" panose="03080402000500000000" pitchFamily="66" charset="0"/>
              </a:rPr>
              <a:t>Septuaginta</a:t>
            </a:r>
            <a:r>
              <a:rPr lang="es-MX" sz="1600" dirty="0">
                <a:solidFill>
                  <a:srgbClr val="002060"/>
                </a:solidFill>
                <a:latin typeface="Ink Free" panose="03080402000500000000" pitchFamily="66" charset="0"/>
              </a:rPr>
              <a:t> adoptaron el término para expresar el apartamiento o la rebelión contra el Dios de Israel.</a:t>
            </a:r>
          </a:p>
          <a:p>
            <a:pPr algn="just"/>
            <a:endParaRPr lang="es-MX" sz="1600" dirty="0">
              <a:solidFill>
                <a:srgbClr val="002060"/>
              </a:solidFill>
              <a:latin typeface="Ink Free" panose="03080402000500000000" pitchFamily="66" charset="0"/>
            </a:endParaRPr>
          </a:p>
          <a:p>
            <a:pPr algn="just"/>
            <a:r>
              <a:rPr lang="es-MX" sz="1600" dirty="0">
                <a:solidFill>
                  <a:srgbClr val="002060"/>
                </a:solidFill>
                <a:latin typeface="Ink Free" panose="03080402000500000000" pitchFamily="66" charset="0"/>
              </a:rPr>
              <a:t>Abandonar su puesto: apartarse de la ley para seguir a otro maestro o para escoger otro camino más fácil.</a:t>
            </a:r>
          </a:p>
          <a:p>
            <a:pPr algn="just"/>
            <a:r>
              <a:rPr lang="es-MX" sz="1600" b="1" dirty="0">
                <a:solidFill>
                  <a:srgbClr val="C00000"/>
                </a:solidFill>
                <a:latin typeface="Ink Free" panose="03080402000500000000" pitchFamily="66" charset="0"/>
              </a:rPr>
              <a:t>2ª Corintios 11:2-4, Gálatas 3:1-3, 4:8-9, 5:7-10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000">
              <a:srgbClr val="99FFCC"/>
            </a:gs>
            <a:gs pos="51000">
              <a:schemeClr val="bg1"/>
            </a:gs>
            <a:gs pos="90000">
              <a:srgbClr val="FFCCFF"/>
            </a:gs>
          </a:gsLst>
          <a:lin ang="2700006" scaled="0"/>
        </a:gradFill>
        <a:effectLst/>
      </p:bgPr>
    </p:bg>
    <p:spTree>
      <p:nvGrpSpPr>
        <p:cNvPr id="1" name="Shape 170"/>
        <p:cNvGrpSpPr/>
        <p:nvPr/>
      </p:nvGrpSpPr>
      <p:grpSpPr>
        <a:xfrm>
          <a:off x="0" y="0"/>
          <a:ext cx="0" cy="0"/>
          <a:chOff x="0" y="0"/>
          <a:chExt cx="0" cy="0"/>
        </a:xfrm>
      </p:grpSpPr>
      <p:sp>
        <p:nvSpPr>
          <p:cNvPr id="5" name="Rectángulo 4"/>
          <p:cNvSpPr/>
          <p:nvPr/>
        </p:nvSpPr>
        <p:spPr>
          <a:xfrm>
            <a:off x="798163" y="402955"/>
            <a:ext cx="5418145" cy="3170099"/>
          </a:xfrm>
          <a:prstGeom prst="rect">
            <a:avLst/>
          </a:prstGeom>
        </p:spPr>
        <p:txBody>
          <a:bodyPr wrap="square">
            <a:spAutoFit/>
          </a:bodyPr>
          <a:lstStyle/>
          <a:p>
            <a:pPr algn="just"/>
            <a:r>
              <a:rPr lang="es-MX" sz="2000" b="1" dirty="0">
                <a:solidFill>
                  <a:srgbClr val="FF0000"/>
                </a:solidFill>
                <a:effectLst>
                  <a:glow rad="139700">
                    <a:schemeClr val="bg1">
                      <a:alpha val="40000"/>
                    </a:schemeClr>
                  </a:glow>
                </a:effectLst>
                <a:latin typeface="Ink Free" panose="03080402000500000000" pitchFamily="66" charset="0"/>
              </a:rPr>
              <a:t>HOY EN DÍA</a:t>
            </a:r>
            <a:r>
              <a:rPr lang="es-MX" sz="2000" b="1" dirty="0">
                <a:solidFill>
                  <a:schemeClr val="tx1"/>
                </a:solidFill>
                <a:latin typeface="Ink Free" panose="03080402000500000000" pitchFamily="66" charset="0"/>
              </a:rPr>
              <a:t>, mucha gente cree que está mal exponer los errores doctrinales de las personas y mencionar el nombre de personas que están en el error. En un mundo liberal, </a:t>
            </a:r>
            <a:r>
              <a:rPr lang="es-MX" sz="2000" b="1" i="1" dirty="0">
                <a:solidFill>
                  <a:schemeClr val="tx1"/>
                </a:solidFill>
                <a:latin typeface="Ink Free" panose="03080402000500000000" pitchFamily="66" charset="0"/>
              </a:rPr>
              <a:t>"</a:t>
            </a:r>
            <a:r>
              <a:rPr lang="es-MX" sz="2000" b="1" dirty="0">
                <a:solidFill>
                  <a:srgbClr val="FF0000"/>
                </a:solidFill>
                <a:effectLst>
                  <a:glow rad="139700">
                    <a:schemeClr val="bg1">
                      <a:alpha val="40000"/>
                    </a:schemeClr>
                  </a:glow>
                </a:effectLst>
                <a:latin typeface="Ink Free" panose="03080402000500000000" pitchFamily="66" charset="0"/>
              </a:rPr>
              <a:t>no juzgues, para que no seas juzgado" </a:t>
            </a:r>
            <a:r>
              <a:rPr lang="es-MX" sz="2000" b="1" dirty="0">
                <a:solidFill>
                  <a:schemeClr val="tx1"/>
                </a:solidFill>
                <a:latin typeface="Ink Free" panose="03080402000500000000" pitchFamily="66" charset="0"/>
              </a:rPr>
              <a:t>se ha convertido en un lema polémico que muchos pecadores usan para callar a los predicadores. No obstante, este versículo es uno de los más malinterpretados y mal-usados por las personas que no quieren admitir ni reconocer su propio pecado. </a:t>
            </a:r>
          </a:p>
        </p:txBody>
      </p:sp>
      <p:sp>
        <p:nvSpPr>
          <p:cNvPr id="3" name="CuadroTexto 2">
            <a:extLst>
              <a:ext uri="{FF2B5EF4-FFF2-40B4-BE49-F238E27FC236}">
                <a16:creationId xmlns:a16="http://schemas.microsoft.com/office/drawing/2014/main" id="{46A777C9-4CB7-F46F-19E7-14D536F09208}"/>
              </a:ext>
            </a:extLst>
          </p:cNvPr>
          <p:cNvSpPr txBox="1"/>
          <p:nvPr/>
        </p:nvSpPr>
        <p:spPr>
          <a:xfrm>
            <a:off x="1590514" y="4123643"/>
            <a:ext cx="4554564" cy="707886"/>
          </a:xfrm>
          <a:prstGeom prst="rect">
            <a:avLst/>
          </a:prstGeom>
        </p:spPr>
        <p:txBody>
          <a:bodyPr wrap="square">
            <a:spAutoFit/>
          </a:bodyPr>
          <a:lstStyle>
            <a:defPPr marR="0" lvl="0" algn="l" rtl="0">
              <a:lnSpc>
                <a:spcPct val="100000"/>
              </a:lnSpc>
              <a:spcBef>
                <a:spcPts val="0"/>
              </a:spcBef>
              <a:spcAft>
                <a:spcPts val="0"/>
              </a:spcAft>
            </a:defPPr>
            <a:lvl1pPr algn="just">
              <a:defRPr sz="2000" b="1">
                <a:solidFill>
                  <a:srgbClr val="FF0000"/>
                </a:solidFill>
                <a:effectLst>
                  <a:glow rad="139700">
                    <a:schemeClr val="bg1">
                      <a:alpha val="40000"/>
                    </a:schemeClr>
                  </a:glow>
                </a:effectLst>
                <a:latin typeface="Ink Free" panose="03080402000500000000" pitchFamily="66" charset="0"/>
              </a:defRPr>
            </a:lvl1pPr>
          </a:lstStyle>
          <a:p>
            <a:r>
              <a:rPr lang="es-ES" dirty="0">
                <a:solidFill>
                  <a:srgbClr val="002060"/>
                </a:solidFill>
                <a:effectLst>
                  <a:glow rad="139700">
                    <a:schemeClr val="bg1">
                      <a:alpha val="40000"/>
                    </a:schemeClr>
                  </a:glow>
                  <a:outerShdw blurRad="38100" dist="38100" dir="2700000" algn="tl">
                    <a:srgbClr val="000000">
                      <a:alpha val="43137"/>
                    </a:srgbClr>
                  </a:outerShdw>
                </a:effectLst>
              </a:rPr>
              <a:t>No juzguéis, para que no seáis juzgados.</a:t>
            </a:r>
          </a:p>
          <a:p>
            <a:pPr algn="r"/>
            <a:r>
              <a:rPr lang="es-ES" dirty="0">
                <a:solidFill>
                  <a:srgbClr val="002060"/>
                </a:solidFill>
                <a:effectLst>
                  <a:glow rad="139700">
                    <a:schemeClr val="bg1">
                      <a:alpha val="40000"/>
                    </a:schemeClr>
                  </a:glow>
                  <a:outerShdw blurRad="38100" dist="38100" dir="2700000" algn="tl">
                    <a:srgbClr val="000000">
                      <a:alpha val="43137"/>
                    </a:srgbClr>
                  </a:outerShdw>
                </a:effectLst>
              </a:rPr>
              <a:t>Mateo 7:1</a:t>
            </a:r>
            <a:endParaRPr lang="es-MX" dirty="0">
              <a:solidFill>
                <a:srgbClr val="002060"/>
              </a:solidFill>
              <a:effectLst>
                <a:glow rad="139700">
                  <a:schemeClr val="bg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93482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000">
              <a:srgbClr val="99FFCC"/>
            </a:gs>
            <a:gs pos="51000">
              <a:schemeClr val="bg1"/>
            </a:gs>
            <a:gs pos="90000">
              <a:srgbClr val="FFCCFF"/>
            </a:gs>
          </a:gsLst>
          <a:lin ang="2700006" scaled="0"/>
        </a:gradFill>
        <a:effectLst/>
      </p:bgPr>
    </p:bg>
    <p:spTree>
      <p:nvGrpSpPr>
        <p:cNvPr id="1" name="Shape 170"/>
        <p:cNvGrpSpPr/>
        <p:nvPr/>
      </p:nvGrpSpPr>
      <p:grpSpPr>
        <a:xfrm>
          <a:off x="0" y="0"/>
          <a:ext cx="0" cy="0"/>
          <a:chOff x="0" y="0"/>
          <a:chExt cx="0" cy="0"/>
        </a:xfrm>
      </p:grpSpPr>
      <p:sp>
        <p:nvSpPr>
          <p:cNvPr id="5" name="Rectángulo 4"/>
          <p:cNvSpPr/>
          <p:nvPr/>
        </p:nvSpPr>
        <p:spPr>
          <a:xfrm>
            <a:off x="324681" y="289423"/>
            <a:ext cx="6300844" cy="3477875"/>
          </a:xfrm>
          <a:prstGeom prst="rect">
            <a:avLst/>
          </a:prstGeom>
        </p:spPr>
        <p:txBody>
          <a:bodyPr wrap="square">
            <a:spAutoFit/>
          </a:bodyPr>
          <a:lstStyle/>
          <a:p>
            <a:pPr algn="just"/>
            <a:r>
              <a:rPr lang="es-MX" sz="2000" b="1" dirty="0">
                <a:solidFill>
                  <a:schemeClr val="tx1"/>
                </a:solidFill>
                <a:latin typeface="Ink Free" panose="03080402000500000000" pitchFamily="66" charset="0"/>
              </a:rPr>
              <a:t>Cuando Satanás tentó a Jesús, quedó claro que el diablo puede citar la Biblia fuera de su contexto, con tal de tentar al Señor Jesús y hacernos pecar o dejarnos en el pecado (Mateo 4:4). Así mismo, muchas personas citan versículos en una situación distinta del contexto, para justificarse a sí mismos y dar pretexto para seguir pecado. Quienes tuercen este versículo, lo citan cómo si dijeran,</a:t>
            </a:r>
            <a:r>
              <a:rPr lang="es-MX" sz="2000" b="1" i="1" dirty="0">
                <a:solidFill>
                  <a:schemeClr val="tx1"/>
                </a:solidFill>
                <a:latin typeface="Ink Free" panose="03080402000500000000" pitchFamily="66" charset="0"/>
              </a:rPr>
              <a:t> </a:t>
            </a:r>
            <a:r>
              <a:rPr lang="es-MX" sz="2000" b="1" dirty="0">
                <a:solidFill>
                  <a:srgbClr val="FF0000"/>
                </a:solidFill>
                <a:effectLst>
                  <a:glow rad="139700">
                    <a:schemeClr val="bg1">
                      <a:alpha val="40000"/>
                    </a:schemeClr>
                  </a:glow>
                </a:effectLst>
                <a:latin typeface="Ink Free" panose="03080402000500000000" pitchFamily="66" charset="0"/>
              </a:rPr>
              <a:t>"¡no me juzguen: déjenme vivir como yo quiero!".</a:t>
            </a:r>
            <a:r>
              <a:rPr lang="es-MX" sz="2000" b="1" dirty="0">
                <a:solidFill>
                  <a:schemeClr val="tx1"/>
                </a:solidFill>
                <a:latin typeface="Ink Free" panose="03080402000500000000" pitchFamily="66" charset="0"/>
              </a:rPr>
              <a:t> Sin embargo, aunque muchos no lo quieran admitir, la realidad es que </a:t>
            </a:r>
            <a:r>
              <a:rPr lang="es-MX" sz="2000" b="1" dirty="0">
                <a:solidFill>
                  <a:schemeClr val="tx1"/>
                </a:solidFill>
                <a:latin typeface="Ink Free" panose="03080402000500000000" pitchFamily="66" charset="0"/>
                <a:hlinkClick r:id="rId3"/>
              </a:rPr>
              <a:t>Dios juzgará a los pecadores y por ello nos manda a apartarnos del pecado</a:t>
            </a:r>
            <a:r>
              <a:rPr lang="es-MX" sz="2000" b="1" dirty="0">
                <a:solidFill>
                  <a:schemeClr val="tx1"/>
                </a:solidFill>
                <a:latin typeface="Ink Free" panose="03080402000500000000" pitchFamily="66" charset="0"/>
              </a:rPr>
              <a:t>. </a:t>
            </a:r>
          </a:p>
        </p:txBody>
      </p:sp>
      <p:sp>
        <p:nvSpPr>
          <p:cNvPr id="3" name="CuadroTexto 2">
            <a:extLst>
              <a:ext uri="{FF2B5EF4-FFF2-40B4-BE49-F238E27FC236}">
                <a16:creationId xmlns:a16="http://schemas.microsoft.com/office/drawing/2014/main" id="{3C718F75-A07E-403A-2F3D-5E65A396C049}"/>
              </a:ext>
            </a:extLst>
          </p:cNvPr>
          <p:cNvSpPr txBox="1"/>
          <p:nvPr/>
        </p:nvSpPr>
        <p:spPr>
          <a:xfrm>
            <a:off x="2427422" y="4146191"/>
            <a:ext cx="4198103" cy="707886"/>
          </a:xfrm>
          <a:prstGeom prst="rect">
            <a:avLst/>
          </a:prstGeom>
        </p:spPr>
        <p:txBody>
          <a:bodyPr wrap="square">
            <a:spAutoFit/>
          </a:bodyPr>
          <a:lstStyle>
            <a:defPPr marR="0" lvl="0" algn="l" rtl="0">
              <a:lnSpc>
                <a:spcPct val="100000"/>
              </a:lnSpc>
              <a:spcBef>
                <a:spcPts val="0"/>
              </a:spcBef>
              <a:spcAft>
                <a:spcPts val="0"/>
              </a:spcAft>
              <a:defRPr/>
            </a:defPPr>
            <a:lvl1pPr algn="just">
              <a:defRPr sz="2000" b="1">
                <a:solidFill>
                  <a:srgbClr val="002060"/>
                </a:solidFill>
                <a:effectLst>
                  <a:glow rad="139700">
                    <a:schemeClr val="bg1">
                      <a:alpha val="40000"/>
                    </a:schemeClr>
                  </a:glow>
                  <a:outerShdw blurRad="38100" dist="38100" dir="2700000" algn="tl">
                    <a:srgbClr val="000000">
                      <a:alpha val="43137"/>
                    </a:srgbClr>
                  </a:outerShdw>
                </a:effectLst>
                <a:latin typeface="Ink Free" panose="03080402000500000000" pitchFamily="66" charset="0"/>
              </a:defRPr>
            </a:lvl1pPr>
          </a:lstStyle>
          <a:p>
            <a:r>
              <a:rPr lang="es-ES" dirty="0"/>
              <a:t>Así que, por sus frutos los conoceréis.</a:t>
            </a:r>
          </a:p>
          <a:p>
            <a:pPr algn="r"/>
            <a:r>
              <a:rPr lang="es-ES" dirty="0"/>
              <a:t>Mateo 7:20</a:t>
            </a:r>
            <a:endParaRPr lang="es-MX" dirty="0"/>
          </a:p>
        </p:txBody>
      </p:sp>
    </p:spTree>
    <p:extLst>
      <p:ext uri="{BB962C8B-B14F-4D97-AF65-F5344CB8AC3E}">
        <p14:creationId xmlns:p14="http://schemas.microsoft.com/office/powerpoint/2010/main" val="3829925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1" name="Rectángulo 10"/>
          <p:cNvSpPr/>
          <p:nvPr/>
        </p:nvSpPr>
        <p:spPr>
          <a:xfrm>
            <a:off x="2014284" y="576332"/>
            <a:ext cx="4479505" cy="3990836"/>
          </a:xfrm>
          <a:prstGeom prst="rect">
            <a:avLst/>
          </a:prstGeom>
        </p:spPr>
        <p:txBody>
          <a:bodyPr wrap="square">
            <a:spAutoFit/>
          </a:bodyPr>
          <a:lstStyle/>
          <a:p>
            <a:pPr algn="ctr"/>
            <a:r>
              <a:rPr lang="es-MX" sz="2000" b="1" dirty="0">
                <a:effectLst>
                  <a:outerShdw blurRad="38100" dist="38100" dir="2700000" algn="tl">
                    <a:srgbClr val="000000">
                      <a:alpha val="43137"/>
                    </a:srgbClr>
                  </a:outerShdw>
                </a:effectLst>
                <a:latin typeface="Ink Free" panose="03080402000500000000" pitchFamily="66" charset="0"/>
              </a:rPr>
              <a:t>1 Timoteo 4:1-3</a:t>
            </a:r>
          </a:p>
          <a:p>
            <a:pPr algn="just"/>
            <a:endParaRPr lang="es-MX" sz="2000" baseline="30000" dirty="0">
              <a:latin typeface="Ink Free" panose="03080402000500000000" pitchFamily="66" charset="0"/>
            </a:endParaRPr>
          </a:p>
          <a:p>
            <a:pPr algn="just"/>
            <a:r>
              <a:rPr lang="es-MX" sz="2000" dirty="0">
                <a:latin typeface="Ink Free" panose="03080402000500000000" pitchFamily="66" charset="0"/>
              </a:rPr>
              <a:t>Pero el </a:t>
            </a:r>
            <a:r>
              <a:rPr lang="es-MX" sz="2000" b="1" dirty="0">
                <a:solidFill>
                  <a:srgbClr val="FF0000"/>
                </a:solidFill>
                <a:latin typeface="Ink Free" panose="03080402000500000000" pitchFamily="66" charset="0"/>
              </a:rPr>
              <a:t>Espíritu</a:t>
            </a:r>
            <a:r>
              <a:rPr lang="es-MX" sz="2000" dirty="0">
                <a:solidFill>
                  <a:srgbClr val="FF0000"/>
                </a:solidFill>
                <a:latin typeface="Ink Free" panose="03080402000500000000" pitchFamily="66" charset="0"/>
              </a:rPr>
              <a:t> </a:t>
            </a:r>
            <a:r>
              <a:rPr lang="es-MX" sz="2000" dirty="0">
                <a:latin typeface="Ink Free" panose="03080402000500000000" pitchFamily="66" charset="0"/>
              </a:rPr>
              <a:t>dice claramente que en los postreros tiempos algunos </a:t>
            </a:r>
            <a:r>
              <a:rPr lang="es-MX" sz="2000" b="1" dirty="0">
                <a:solidFill>
                  <a:srgbClr val="FF0000"/>
                </a:solidFill>
                <a:latin typeface="Ink Free" panose="03080402000500000000" pitchFamily="66" charset="0"/>
              </a:rPr>
              <a:t>apostatarán</a:t>
            </a:r>
            <a:r>
              <a:rPr lang="es-MX" sz="2000" dirty="0">
                <a:latin typeface="Ink Free" panose="03080402000500000000" pitchFamily="66" charset="0"/>
              </a:rPr>
              <a:t> </a:t>
            </a:r>
            <a:r>
              <a:rPr lang="es-MX" sz="2000" b="1" dirty="0">
                <a:solidFill>
                  <a:srgbClr val="FF0000"/>
                </a:solidFill>
                <a:latin typeface="Ink Free" panose="03080402000500000000" pitchFamily="66" charset="0"/>
              </a:rPr>
              <a:t>de</a:t>
            </a:r>
            <a:r>
              <a:rPr lang="es-MX" sz="2000" dirty="0">
                <a:latin typeface="Ink Free" panose="03080402000500000000" pitchFamily="66" charset="0"/>
              </a:rPr>
              <a:t> </a:t>
            </a:r>
            <a:r>
              <a:rPr lang="es-MX" sz="2000" b="1" dirty="0">
                <a:solidFill>
                  <a:srgbClr val="FF0000"/>
                </a:solidFill>
                <a:latin typeface="Ink Free" panose="03080402000500000000" pitchFamily="66" charset="0"/>
              </a:rPr>
              <a:t>la</a:t>
            </a:r>
            <a:r>
              <a:rPr lang="es-MX" sz="2000" dirty="0">
                <a:latin typeface="Ink Free" panose="03080402000500000000" pitchFamily="66" charset="0"/>
              </a:rPr>
              <a:t> </a:t>
            </a:r>
            <a:r>
              <a:rPr lang="es-MX" sz="2000" b="1" dirty="0">
                <a:solidFill>
                  <a:srgbClr val="FF0000"/>
                </a:solidFill>
                <a:latin typeface="Ink Free" panose="03080402000500000000" pitchFamily="66" charset="0"/>
              </a:rPr>
              <a:t>fe</a:t>
            </a:r>
            <a:r>
              <a:rPr lang="es-MX" sz="2000" dirty="0">
                <a:latin typeface="Ink Free" panose="03080402000500000000" pitchFamily="66" charset="0"/>
              </a:rPr>
              <a:t>, escuchando a </a:t>
            </a:r>
            <a:r>
              <a:rPr lang="es-MX" sz="2000" b="1" dirty="0">
                <a:solidFill>
                  <a:srgbClr val="FF0000"/>
                </a:solidFill>
                <a:latin typeface="Ink Free" panose="03080402000500000000" pitchFamily="66" charset="0"/>
              </a:rPr>
              <a:t>espíritus</a:t>
            </a:r>
            <a:r>
              <a:rPr lang="es-MX" sz="2000" dirty="0">
                <a:latin typeface="Ink Free" panose="03080402000500000000" pitchFamily="66" charset="0"/>
              </a:rPr>
              <a:t> </a:t>
            </a:r>
            <a:r>
              <a:rPr lang="es-MX" sz="2000" b="1" dirty="0">
                <a:solidFill>
                  <a:srgbClr val="FF0000"/>
                </a:solidFill>
                <a:latin typeface="Ink Free" panose="03080402000500000000" pitchFamily="66" charset="0"/>
              </a:rPr>
              <a:t>engañadores</a:t>
            </a:r>
            <a:r>
              <a:rPr lang="es-MX" sz="2000" dirty="0">
                <a:latin typeface="Ink Free" panose="03080402000500000000" pitchFamily="66" charset="0"/>
              </a:rPr>
              <a:t> y a </a:t>
            </a:r>
            <a:r>
              <a:rPr lang="es-MX" sz="2000" b="1" dirty="0">
                <a:solidFill>
                  <a:srgbClr val="FF0000"/>
                </a:solidFill>
                <a:latin typeface="Ink Free" panose="03080402000500000000" pitchFamily="66" charset="0"/>
              </a:rPr>
              <a:t>doctrinas</a:t>
            </a:r>
            <a:r>
              <a:rPr lang="es-MX" sz="2000" dirty="0">
                <a:latin typeface="Ink Free" panose="03080402000500000000" pitchFamily="66" charset="0"/>
              </a:rPr>
              <a:t> </a:t>
            </a:r>
            <a:r>
              <a:rPr lang="es-MX" sz="2000" b="1" dirty="0">
                <a:solidFill>
                  <a:srgbClr val="FF0000"/>
                </a:solidFill>
                <a:latin typeface="Ink Free" panose="03080402000500000000" pitchFamily="66" charset="0"/>
              </a:rPr>
              <a:t>de</a:t>
            </a:r>
            <a:r>
              <a:rPr lang="es-MX" sz="2000" dirty="0">
                <a:latin typeface="Ink Free" panose="03080402000500000000" pitchFamily="66" charset="0"/>
              </a:rPr>
              <a:t> </a:t>
            </a:r>
            <a:r>
              <a:rPr lang="es-MX" sz="2000" b="1" dirty="0">
                <a:solidFill>
                  <a:srgbClr val="FF0000"/>
                </a:solidFill>
                <a:latin typeface="Ink Free" panose="03080402000500000000" pitchFamily="66" charset="0"/>
              </a:rPr>
              <a:t>demonios</a:t>
            </a:r>
            <a:r>
              <a:rPr lang="es-MX" sz="2000" dirty="0">
                <a:latin typeface="Ink Free" panose="03080402000500000000" pitchFamily="66" charset="0"/>
              </a:rPr>
              <a:t>; por la hipocresía de mentirosos que, teniendo cauterizada la conciencia, prohibirán casarse, y mandarán abstenerse de alimentos que Dios creó para que con acción de gracias participasen de ellos los creyentes y los que han conocido la verdad.</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4000">
              <a:schemeClr val="bg1"/>
            </a:gs>
            <a:gs pos="88000">
              <a:schemeClr val="accent6">
                <a:lumMod val="60000"/>
                <a:lumOff val="40000"/>
              </a:schemeClr>
            </a:gs>
          </a:gsLst>
          <a:lin ang="2700006" scaled="0"/>
        </a:gradFill>
        <a:effectLst/>
      </p:bgPr>
    </p:bg>
    <p:spTree>
      <p:nvGrpSpPr>
        <p:cNvPr id="1" name="Shape 170"/>
        <p:cNvGrpSpPr/>
        <p:nvPr/>
      </p:nvGrpSpPr>
      <p:grpSpPr>
        <a:xfrm>
          <a:off x="0" y="0"/>
          <a:ext cx="0" cy="0"/>
          <a:chOff x="0" y="0"/>
          <a:chExt cx="0" cy="0"/>
        </a:xfrm>
      </p:grpSpPr>
      <p:sp>
        <p:nvSpPr>
          <p:cNvPr id="2" name="CuadroTexto 1"/>
          <p:cNvSpPr txBox="1"/>
          <p:nvPr/>
        </p:nvSpPr>
        <p:spPr>
          <a:xfrm>
            <a:off x="256975" y="455081"/>
            <a:ext cx="1649963" cy="1595021"/>
          </a:xfrm>
          <a:prstGeom prst="frame">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800" b="1" dirty="0">
                <a:effectLst>
                  <a:glow rad="139700">
                    <a:schemeClr val="accent1">
                      <a:satMod val="175000"/>
                      <a:alpha val="40000"/>
                    </a:schemeClr>
                  </a:glow>
                </a:effectLst>
                <a:latin typeface="Segoe UI Semibold" panose="020B0702040204020203" pitchFamily="34" charset="0"/>
                <a:cs typeface="Segoe UI Semibold" panose="020B0702040204020203" pitchFamily="34" charset="0"/>
              </a:rPr>
              <a:t>SENTENCIA DIVINA</a:t>
            </a:r>
          </a:p>
          <a:p>
            <a:pPr algn="ctr"/>
            <a:r>
              <a:rPr lang="es-MX" sz="1200" dirty="0">
                <a:effectLst>
                  <a:glow rad="139700">
                    <a:schemeClr val="accent1">
                      <a:satMod val="175000"/>
                      <a:alpha val="40000"/>
                    </a:schemeClr>
                  </a:glow>
                </a:effectLst>
                <a:latin typeface="Segoe UI Semibold" panose="020B0702040204020203" pitchFamily="34" charset="0"/>
                <a:cs typeface="Segoe UI Semibold" panose="020B0702040204020203" pitchFamily="34" charset="0"/>
              </a:rPr>
              <a:t>Mateo 18:6 </a:t>
            </a:r>
          </a:p>
          <a:p>
            <a:pPr algn="ctr"/>
            <a:r>
              <a:rPr lang="es-MX" sz="1200" dirty="0">
                <a:effectLst>
                  <a:glow rad="139700">
                    <a:schemeClr val="accent1">
                      <a:satMod val="175000"/>
                      <a:alpha val="40000"/>
                    </a:schemeClr>
                  </a:glow>
                </a:effectLst>
                <a:latin typeface="Segoe UI Semibold" panose="020B0702040204020203" pitchFamily="34" charset="0"/>
                <a:cs typeface="Segoe UI Semibold" panose="020B0702040204020203" pitchFamily="34" charset="0"/>
              </a:rPr>
              <a:t>Gálatas 5:10</a:t>
            </a:r>
          </a:p>
          <a:p>
            <a:pPr algn="ctr"/>
            <a:r>
              <a:rPr lang="es-MX" sz="1200" dirty="0">
                <a:effectLst>
                  <a:glow rad="139700">
                    <a:schemeClr val="accent1">
                      <a:satMod val="175000"/>
                      <a:alpha val="40000"/>
                    </a:schemeClr>
                  </a:glow>
                </a:effectLst>
                <a:latin typeface="Segoe UI Semibold" panose="020B0702040204020203" pitchFamily="34" charset="0"/>
                <a:cs typeface="Segoe UI Semibold" panose="020B0702040204020203" pitchFamily="34" charset="0"/>
              </a:rPr>
              <a:t>Hebreos 6:4-6</a:t>
            </a:r>
          </a:p>
        </p:txBody>
      </p:sp>
      <p:sp>
        <p:nvSpPr>
          <p:cNvPr id="6" name="CuadroTexto 5"/>
          <p:cNvSpPr txBox="1"/>
          <p:nvPr/>
        </p:nvSpPr>
        <p:spPr>
          <a:xfrm>
            <a:off x="4314822" y="489966"/>
            <a:ext cx="2286203" cy="1200329"/>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s-MX" sz="1600" b="1" dirty="0">
                <a:latin typeface="Segoe UI Semibold" panose="020B0702040204020203" pitchFamily="34" charset="0"/>
                <a:cs typeface="Segoe UI Semibold" panose="020B0702040204020203" pitchFamily="34" charset="0"/>
              </a:rPr>
              <a:t>ADVERTENCIA DIVINA</a:t>
            </a:r>
          </a:p>
          <a:p>
            <a:pPr algn="ctr"/>
            <a:r>
              <a:rPr lang="es-MX" dirty="0">
                <a:latin typeface="Segoe UI Semibold" panose="020B0702040204020203" pitchFamily="34" charset="0"/>
                <a:cs typeface="Segoe UI Semibold" panose="020B0702040204020203" pitchFamily="34" charset="0"/>
              </a:rPr>
              <a:t>1ª Corintios 10:12-13</a:t>
            </a:r>
          </a:p>
          <a:p>
            <a:pPr algn="ctr"/>
            <a:r>
              <a:rPr lang="es-MX" dirty="0">
                <a:latin typeface="Segoe UI Semibold" panose="020B0702040204020203" pitchFamily="34" charset="0"/>
                <a:cs typeface="Segoe UI Semibold" panose="020B0702040204020203" pitchFamily="34" charset="0"/>
              </a:rPr>
              <a:t>Hebreos 3:12-13</a:t>
            </a:r>
          </a:p>
          <a:p>
            <a:pPr algn="ctr"/>
            <a:r>
              <a:rPr lang="es-MX" dirty="0">
                <a:latin typeface="Segoe UI Semibold" panose="020B0702040204020203" pitchFamily="34" charset="0"/>
                <a:cs typeface="Segoe UI Semibold" panose="020B0702040204020203" pitchFamily="34" charset="0"/>
              </a:rPr>
              <a:t>Mateo 13:22-23</a:t>
            </a:r>
          </a:p>
          <a:p>
            <a:pPr algn="ctr"/>
            <a:r>
              <a:rPr lang="es-MX" dirty="0">
                <a:latin typeface="Segoe UI Semibold" panose="020B0702040204020203" pitchFamily="34" charset="0"/>
                <a:cs typeface="Segoe UI Semibold" panose="020B0702040204020203" pitchFamily="34" charset="0"/>
              </a:rPr>
              <a:t>Efesios 5:5-8</a:t>
            </a:r>
          </a:p>
        </p:txBody>
      </p:sp>
      <p:sp>
        <p:nvSpPr>
          <p:cNvPr id="7" name="CuadroTexto 6"/>
          <p:cNvSpPr txBox="1"/>
          <p:nvPr/>
        </p:nvSpPr>
        <p:spPr>
          <a:xfrm>
            <a:off x="2013878" y="1087629"/>
            <a:ext cx="2238117" cy="2648069"/>
          </a:xfrm>
          <a:prstGeom prst="star10">
            <a:avLst>
              <a:gd name="adj" fmla="val 45110"/>
              <a:gd name="hf" fmla="val 105146"/>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s-MX" sz="1600" b="1" dirty="0">
                <a:latin typeface="Segoe UI Semibold" panose="020B0702040204020203" pitchFamily="34" charset="0"/>
                <a:cs typeface="Segoe UI Semibold" panose="020B0702040204020203" pitchFamily="34" charset="0"/>
              </a:rPr>
              <a:t>ALERTA</a:t>
            </a:r>
          </a:p>
          <a:p>
            <a:pPr algn="ctr"/>
            <a:r>
              <a:rPr lang="es-MX" dirty="0">
                <a:latin typeface="Segoe UI Semibold" panose="020B0702040204020203" pitchFamily="34" charset="0"/>
                <a:cs typeface="Segoe UI Semibold" panose="020B0702040204020203" pitchFamily="34" charset="0"/>
              </a:rPr>
              <a:t>Romanos 12:1-3</a:t>
            </a:r>
          </a:p>
          <a:p>
            <a:pPr algn="ctr"/>
            <a:r>
              <a:rPr lang="es-MX" dirty="0">
                <a:latin typeface="Segoe UI Semibold" panose="020B0702040204020203" pitchFamily="34" charset="0"/>
                <a:cs typeface="Segoe UI Semibold" panose="020B0702040204020203" pitchFamily="34" charset="0"/>
              </a:rPr>
              <a:t>2ª Timoteo 4:3-5</a:t>
            </a:r>
          </a:p>
          <a:p>
            <a:pPr algn="ctr"/>
            <a:r>
              <a:rPr lang="es-MX" dirty="0">
                <a:latin typeface="Segoe UI Semibold" panose="020B0702040204020203" pitchFamily="34" charset="0"/>
                <a:cs typeface="Segoe UI Semibold" panose="020B0702040204020203" pitchFamily="34" charset="0"/>
              </a:rPr>
              <a:t>Efesios 4:17-21</a:t>
            </a:r>
          </a:p>
          <a:p>
            <a:pPr algn="ctr"/>
            <a:r>
              <a:rPr lang="es-MX" dirty="0">
                <a:latin typeface="Segoe UI Semibold" panose="020B0702040204020203" pitchFamily="34" charset="0"/>
                <a:cs typeface="Segoe UI Semibold" panose="020B0702040204020203" pitchFamily="34" charset="0"/>
              </a:rPr>
              <a:t>Romanos 1:21-25</a:t>
            </a:r>
          </a:p>
          <a:p>
            <a:pPr algn="ctr"/>
            <a:r>
              <a:rPr lang="es-MX" dirty="0">
                <a:latin typeface="Segoe UI Semibold" panose="020B0702040204020203" pitchFamily="34" charset="0"/>
                <a:cs typeface="Segoe UI Semibold" panose="020B0702040204020203" pitchFamily="34" charset="0"/>
              </a:rPr>
              <a:t>Romanos 1:26-32</a:t>
            </a:r>
          </a:p>
        </p:txBody>
      </p:sp>
      <p:sp>
        <p:nvSpPr>
          <p:cNvPr id="8" name="CuadroTexto 7"/>
          <p:cNvSpPr txBox="1"/>
          <p:nvPr/>
        </p:nvSpPr>
        <p:spPr>
          <a:xfrm>
            <a:off x="59592" y="3651387"/>
            <a:ext cx="3062890" cy="1288405"/>
          </a:xfrm>
          <a:prstGeom prst="cloud">
            <a:avLst/>
          </a:prstGeom>
          <a:solidFill>
            <a:srgbClr val="800080"/>
          </a:solidFill>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s-MX" sz="1600" b="1" dirty="0">
                <a:latin typeface="Segoe UI Semibold" panose="020B0702040204020203" pitchFamily="34" charset="0"/>
                <a:cs typeface="Segoe UI Semibold" panose="020B0702040204020203" pitchFamily="34" charset="0"/>
              </a:rPr>
              <a:t>PROVISION DIVINA</a:t>
            </a:r>
          </a:p>
          <a:p>
            <a:pPr algn="ctr"/>
            <a:r>
              <a:rPr lang="es-MX" sz="1100" dirty="0">
                <a:latin typeface="Segoe UI Semibold" panose="020B0702040204020203" pitchFamily="34" charset="0"/>
                <a:cs typeface="Segoe UI Semibold" panose="020B0702040204020203" pitchFamily="34" charset="0"/>
              </a:rPr>
              <a:t>Efesios 4:11-15</a:t>
            </a:r>
          </a:p>
          <a:p>
            <a:pPr algn="ctr"/>
            <a:r>
              <a:rPr lang="es-MX" sz="1100" dirty="0">
                <a:latin typeface="Segoe UI Semibold" panose="020B0702040204020203" pitchFamily="34" charset="0"/>
                <a:cs typeface="Segoe UI Semibold" panose="020B0702040204020203" pitchFamily="34" charset="0"/>
              </a:rPr>
              <a:t>Juan 7:24</a:t>
            </a:r>
          </a:p>
          <a:p>
            <a:pPr algn="ctr"/>
            <a:r>
              <a:rPr lang="es-MX" sz="1100" dirty="0">
                <a:latin typeface="Segoe UI Semibold" panose="020B0702040204020203" pitchFamily="34" charset="0"/>
                <a:cs typeface="Segoe UI Semibold" panose="020B0702040204020203" pitchFamily="34" charset="0"/>
              </a:rPr>
              <a:t>1ª Juan 4:1-3</a:t>
            </a:r>
          </a:p>
        </p:txBody>
      </p:sp>
      <p:sp>
        <p:nvSpPr>
          <p:cNvPr id="9" name="CuadroTexto 8"/>
          <p:cNvSpPr txBox="1"/>
          <p:nvPr/>
        </p:nvSpPr>
        <p:spPr>
          <a:xfrm>
            <a:off x="4309736" y="2999157"/>
            <a:ext cx="2377783" cy="1505962"/>
          </a:xfrm>
          <a:prstGeom prst="bevel">
            <a:avLst>
              <a:gd name="adj" fmla="val 8416"/>
            </a:avLst>
          </a:prstGeom>
          <a:solidFill>
            <a:srgbClr val="080808"/>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2000" b="1" dirty="0">
                <a:latin typeface="Segoe UI Semibold" panose="020B0702040204020203" pitchFamily="34" charset="0"/>
                <a:cs typeface="Segoe UI Semibold" panose="020B0702040204020203" pitchFamily="34" charset="0"/>
              </a:rPr>
              <a:t>MANTENERSE</a:t>
            </a:r>
          </a:p>
          <a:p>
            <a:pPr algn="ctr"/>
            <a:r>
              <a:rPr lang="es-MX" dirty="0">
                <a:latin typeface="Segoe UI Semibold" panose="020B0702040204020203" pitchFamily="34" charset="0"/>
                <a:cs typeface="Segoe UI Semibold" panose="020B0702040204020203" pitchFamily="34" charset="0"/>
              </a:rPr>
              <a:t>Mateo 24:23-24</a:t>
            </a:r>
          </a:p>
          <a:p>
            <a:pPr algn="ctr"/>
            <a:r>
              <a:rPr lang="es-MX" dirty="0">
                <a:latin typeface="Segoe UI Semibold" panose="020B0702040204020203" pitchFamily="34" charset="0"/>
                <a:cs typeface="Segoe UI Semibold" panose="020B0702040204020203" pitchFamily="34" charset="0"/>
              </a:rPr>
              <a:t>1ª Timoteo 5:20-25</a:t>
            </a:r>
          </a:p>
          <a:p>
            <a:pPr algn="ctr"/>
            <a:r>
              <a:rPr lang="es-MX" dirty="0">
                <a:latin typeface="Segoe UI Semibold" panose="020B0702040204020203" pitchFamily="34" charset="0"/>
                <a:cs typeface="Segoe UI Semibold" panose="020B0702040204020203" pitchFamily="34" charset="0"/>
              </a:rPr>
              <a:t>Mateo 7:13-23</a:t>
            </a:r>
          </a:p>
          <a:p>
            <a:pPr algn="ctr"/>
            <a:r>
              <a:rPr lang="es-MX" dirty="0">
                <a:latin typeface="Segoe UI Semibold" panose="020B0702040204020203" pitchFamily="34" charset="0"/>
                <a:cs typeface="Segoe UI Semibold" panose="020B0702040204020203" pitchFamily="34" charset="0"/>
              </a:rPr>
              <a:t>1ª Juan 2:18-20</a:t>
            </a:r>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4" name="Google Shape;84;p17"/>
          <p:cNvSpPr txBox="1">
            <a:spLocks noGrp="1"/>
          </p:cNvSpPr>
          <p:nvPr>
            <p:ph type="sldNum" idx="12"/>
          </p:nvPr>
        </p:nvSpPr>
        <p:spPr>
          <a:xfrm>
            <a:off x="942983" y="3796960"/>
            <a:ext cx="308644" cy="221400"/>
          </a:xfrm>
          <a:prstGeom prst="rect">
            <a:avLst/>
          </a:prstGeom>
        </p:spPr>
        <p:txBody>
          <a:bodyPr spcFirstLastPara="1" wrap="square" lIns="0" tIns="0" rIns="0" bIns="0" anchor="ctr" anchorCtr="0">
            <a:noAutofit/>
          </a:bodyPr>
          <a:lstStyle/>
          <a:p>
            <a:fld id="{00000000-1234-1234-1234-123412341234}" type="slidenum">
              <a:rPr lang="en"/>
              <a:pPr/>
              <a:t>8</a:t>
            </a:fld>
            <a:endParaRPr/>
          </a:p>
        </p:txBody>
      </p:sp>
      <p:sp>
        <p:nvSpPr>
          <p:cNvPr id="9" name="CuadroTexto 8"/>
          <p:cNvSpPr txBox="1"/>
          <p:nvPr/>
        </p:nvSpPr>
        <p:spPr>
          <a:xfrm>
            <a:off x="271134" y="2166095"/>
            <a:ext cx="1914127" cy="523220"/>
          </a:xfrm>
          <a:prstGeom prst="rect">
            <a:avLst/>
          </a:prstGeom>
          <a:noFill/>
        </p:spPr>
        <p:txBody>
          <a:bodyPr wrap="square" rtlCol="0">
            <a:spAutoFit/>
          </a:bodyPr>
          <a:lstStyle/>
          <a:p>
            <a:r>
              <a:rPr lang="es-MX" sz="2800" b="1" dirty="0">
                <a:ln w="6600">
                  <a:solidFill>
                    <a:schemeClr val="accent2"/>
                  </a:solidFill>
                  <a:prstDash val="solid"/>
                </a:ln>
                <a:solidFill>
                  <a:srgbClr val="FF0000"/>
                </a:solidFill>
                <a:effectLst>
                  <a:glow rad="228600">
                    <a:schemeClr val="bg1">
                      <a:alpha val="40000"/>
                    </a:schemeClr>
                  </a:glow>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PROFECÍA</a:t>
            </a:r>
          </a:p>
        </p:txBody>
      </p:sp>
      <p:sp>
        <p:nvSpPr>
          <p:cNvPr id="10" name="Rectángulo 9"/>
          <p:cNvSpPr/>
          <p:nvPr/>
        </p:nvSpPr>
        <p:spPr>
          <a:xfrm>
            <a:off x="2337686" y="232648"/>
            <a:ext cx="4442822" cy="467820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800" b="1" dirty="0">
                <a:solidFill>
                  <a:srgbClr val="002060"/>
                </a:solidFill>
                <a:latin typeface="Ink Free" panose="03080402000500000000" pitchFamily="66" charset="0"/>
              </a:rPr>
              <a:t>2ª Tesalonicenses 2:1-4</a:t>
            </a:r>
          </a:p>
          <a:p>
            <a:pPr algn="just"/>
            <a:endParaRPr lang="es-MX" sz="1000" b="1" dirty="0">
              <a:solidFill>
                <a:srgbClr val="7030A0"/>
              </a:solidFill>
              <a:latin typeface="Ink Free" panose="03080402000500000000" pitchFamily="66" charset="0"/>
            </a:endParaRPr>
          </a:p>
          <a:p>
            <a:pPr algn="just"/>
            <a:r>
              <a:rPr lang="es-MX" sz="1800" b="1" baseline="30000" dirty="0">
                <a:solidFill>
                  <a:srgbClr val="7030A0"/>
                </a:solidFill>
                <a:latin typeface="Ink Free" panose="03080402000500000000" pitchFamily="66" charset="0"/>
              </a:rPr>
              <a:t>1 </a:t>
            </a:r>
            <a:r>
              <a:rPr lang="es-MX" sz="1800" b="1" dirty="0">
                <a:solidFill>
                  <a:srgbClr val="7030A0"/>
                </a:solidFill>
                <a:latin typeface="Ink Free" panose="03080402000500000000" pitchFamily="66" charset="0"/>
              </a:rPr>
              <a:t> Pero con respecto a la venida de nuestro Señor Jesucristo, y nuestra reunión con él, os rogamos, hermanos, </a:t>
            </a:r>
            <a:r>
              <a:rPr lang="es-MX" sz="1800" b="1" baseline="30000" dirty="0">
                <a:solidFill>
                  <a:srgbClr val="7030A0"/>
                </a:solidFill>
                <a:latin typeface="Ink Free" panose="03080402000500000000" pitchFamily="66" charset="0"/>
              </a:rPr>
              <a:t>2 </a:t>
            </a:r>
            <a:r>
              <a:rPr lang="es-MX" sz="1800" b="1" dirty="0">
                <a:solidFill>
                  <a:srgbClr val="7030A0"/>
                </a:solidFill>
                <a:latin typeface="Ink Free" panose="03080402000500000000" pitchFamily="66" charset="0"/>
              </a:rPr>
              <a:t>que no os dejéis mover fácilmente de vuestro modo de pensar, ni os conturbéis, ni por espíritu, ni por palabra, ni por carta como si fuera nuestra, en el sentido de que el día del Señor está cerca. </a:t>
            </a:r>
            <a:r>
              <a:rPr lang="es-MX" sz="1800" b="1" baseline="30000" dirty="0">
                <a:solidFill>
                  <a:srgbClr val="7030A0"/>
                </a:solidFill>
                <a:latin typeface="Ink Free" panose="03080402000500000000" pitchFamily="66" charset="0"/>
              </a:rPr>
              <a:t>3 </a:t>
            </a:r>
            <a:r>
              <a:rPr lang="es-MX" sz="1800" b="1" dirty="0">
                <a:solidFill>
                  <a:srgbClr val="7030A0"/>
                </a:solidFill>
                <a:latin typeface="Ink Free" panose="03080402000500000000" pitchFamily="66" charset="0"/>
              </a:rPr>
              <a:t>Nadie os engañe en ninguna manera; porque no vendrá sin que antes venga la apostasía, y se manifieste el hombre de pecado, el hijo de perdición, </a:t>
            </a:r>
            <a:r>
              <a:rPr lang="es-MX" sz="1800" b="1" baseline="30000" dirty="0">
                <a:solidFill>
                  <a:srgbClr val="7030A0"/>
                </a:solidFill>
                <a:latin typeface="Ink Free" panose="03080402000500000000" pitchFamily="66" charset="0"/>
              </a:rPr>
              <a:t>4 </a:t>
            </a:r>
            <a:r>
              <a:rPr lang="es-MX" sz="1800" b="1" dirty="0">
                <a:solidFill>
                  <a:srgbClr val="7030A0"/>
                </a:solidFill>
                <a:latin typeface="Ink Free" panose="03080402000500000000" pitchFamily="66" charset="0"/>
              </a:rPr>
              <a:t>el cual se opone y se levanta contra todo lo que se llama Dios o es objeto de culto; tanto que se sienta en el templo de Dios como Dios, haciéndose pasar por Dios.</a:t>
            </a:r>
          </a:p>
        </p:txBody>
      </p:sp>
    </p:spTree>
  </p:cSld>
  <p:clrMapOvr>
    <a:masterClrMapping/>
  </p:clrMapOvr>
  <mc:AlternateContent xmlns:mc="http://schemas.openxmlformats.org/markup-compatibility/2006" xmlns:p14="http://schemas.microsoft.com/office/powerpoint/2010/main">
    <mc:Choice Requires="p14">
      <p:transition spd="slow" p14:dur="2000">
        <p14:prism/>
        <p:sndAc>
          <p:stSnd>
            <p:snd r:embed="rId3" name="bomb.wav"/>
          </p:stSnd>
        </p:sndAc>
      </p:transition>
    </mc:Choice>
    <mc:Fallback xmlns="">
      <p:transition spd="slow">
        <p:fade/>
        <p:sndAc>
          <p:stSnd>
            <p:snd r:embed="rId4" name="bomb.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CuadroTexto 2">
            <a:extLst>
              <a:ext uri="{FF2B5EF4-FFF2-40B4-BE49-F238E27FC236}">
                <a16:creationId xmlns:a16="http://schemas.microsoft.com/office/drawing/2014/main" id="{225BE7C1-92A3-63BF-A747-E4F01E047DD7}"/>
              </a:ext>
            </a:extLst>
          </p:cNvPr>
          <p:cNvSpPr txBox="1"/>
          <p:nvPr/>
        </p:nvSpPr>
        <p:spPr>
          <a:xfrm>
            <a:off x="3062853" y="1232922"/>
            <a:ext cx="3429000"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defPPr marR="0" lvl="0" algn="l" rtl="0">
              <a:lnSpc>
                <a:spcPct val="100000"/>
              </a:lnSpc>
              <a:spcBef>
                <a:spcPts val="0"/>
              </a:spcBef>
              <a:spcAft>
                <a:spcPts val="0"/>
              </a:spcAft>
            </a:defPPr>
            <a:lvl1pPr algn="ctr">
              <a:defRPr sz="1800" b="1">
                <a:solidFill>
                  <a:srgbClr val="002060"/>
                </a:solidFill>
                <a:latin typeface="Ink Free" panose="03080402000500000000" pitchFamily="66"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2400" dirty="0"/>
              <a:t>Ten cuidado de ti mismo y de la doctrina; persiste en ello, pues haciendo esto, te salvarás a ti mismo y a los que te oyeren.</a:t>
            </a:r>
          </a:p>
          <a:p>
            <a:r>
              <a:rPr lang="es-ES" sz="2400" dirty="0">
                <a:solidFill>
                  <a:srgbClr val="C00000"/>
                </a:solidFill>
                <a:effectLst>
                  <a:outerShdw blurRad="38100" dist="38100" dir="2700000" algn="tl">
                    <a:srgbClr val="000000">
                      <a:alpha val="43137"/>
                    </a:srgbClr>
                  </a:outerShdw>
                </a:effectLst>
              </a:rPr>
              <a:t>1ª Timoteo 4:16</a:t>
            </a:r>
            <a:endParaRPr lang="es-MX" sz="24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649</Words>
  <Application>Microsoft Office PowerPoint</Application>
  <PresentationFormat>Personalizado</PresentationFormat>
  <Paragraphs>54</Paragraphs>
  <Slides>10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ADLaM Display</vt:lpstr>
      <vt:lpstr>Arial</vt:lpstr>
      <vt:lpstr>Ink Free</vt:lpstr>
      <vt:lpstr>Kalam</vt:lpstr>
      <vt:lpstr>Merriweather</vt:lpstr>
      <vt:lpstr>Segoe UI Semibold</vt:lpstr>
      <vt:lpstr>Woodville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 Perez Zaldivar</dc:creator>
  <cp:lastModifiedBy>Haniel Pérez</cp:lastModifiedBy>
  <cp:revision>24</cp:revision>
  <dcterms:modified xsi:type="dcterms:W3CDTF">2024-08-28T22:08:15Z</dcterms:modified>
</cp:coreProperties>
</file>