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8" r:id="rId1"/>
  </p:sldMasterIdLst>
  <p:notesMasterIdLst>
    <p:notesMasterId r:id="rId12"/>
  </p:notesMasterIdLst>
  <p:sldIdLst>
    <p:sldId id="256" r:id="rId2"/>
    <p:sldId id="260" r:id="rId3"/>
    <p:sldId id="258" r:id="rId4"/>
    <p:sldId id="264" r:id="rId5"/>
    <p:sldId id="266" r:id="rId6"/>
    <p:sldId id="319" r:id="rId7"/>
    <p:sldId id="263" r:id="rId8"/>
    <p:sldId id="269" r:id="rId9"/>
    <p:sldId id="320" r:id="rId10"/>
    <p:sldId id="273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54948A8-ED61-4A68-A312-0168FC80866E}">
  <a:tblStyle styleId="{A54948A8-ED61-4A68-A312-0168FC80866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36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g1244cc8daa9_1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3" name="Google Shape;1313;g1244cc8daa9_1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70c1df8b9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70c1df8b9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70c1df8b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70c1df8b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1244cc8daa9_1_1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1244cc8daa9_1_1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g1244cc8daa9_1_2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1" name="Google Shape;1121;g1244cc8daa9_1_2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70c1df8b9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70c1df8b9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5603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1244cc8daa9_1_16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1244cc8daa9_1_16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g1244cc8daa9_1_2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1" name="Google Shape;1251;g1244cc8daa9_1_2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70c1df8b9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70c1df8b9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7730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3077650" y="3419200"/>
            <a:ext cx="29886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23750" y="981600"/>
            <a:ext cx="5296500" cy="22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CUSTOM_3_1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2"/>
          <p:cNvSpPr txBox="1">
            <a:spLocks noGrp="1"/>
          </p:cNvSpPr>
          <p:nvPr>
            <p:ph type="ctrTitle"/>
          </p:nvPr>
        </p:nvSpPr>
        <p:spPr>
          <a:xfrm>
            <a:off x="1637060" y="1648700"/>
            <a:ext cx="16710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/>
            </a:lvl9pPr>
          </a:lstStyle>
          <a:p>
            <a:endParaRPr/>
          </a:p>
        </p:txBody>
      </p:sp>
      <p:sp>
        <p:nvSpPr>
          <p:cNvPr id="149" name="Google Shape;149;p32"/>
          <p:cNvSpPr txBox="1">
            <a:spLocks noGrp="1"/>
          </p:cNvSpPr>
          <p:nvPr>
            <p:ph type="subTitle" idx="1"/>
          </p:nvPr>
        </p:nvSpPr>
        <p:spPr>
          <a:xfrm>
            <a:off x="1621010" y="2054350"/>
            <a:ext cx="1703100" cy="9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150" name="Google Shape;150;p32"/>
          <p:cNvSpPr txBox="1">
            <a:spLocks noGrp="1"/>
          </p:cNvSpPr>
          <p:nvPr>
            <p:ph type="ctrTitle" idx="2"/>
          </p:nvPr>
        </p:nvSpPr>
        <p:spPr>
          <a:xfrm>
            <a:off x="1935550" y="359450"/>
            <a:ext cx="52731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1" name="Google Shape;151;p32"/>
          <p:cNvSpPr txBox="1">
            <a:spLocks noGrp="1"/>
          </p:cNvSpPr>
          <p:nvPr>
            <p:ph type="ctrTitle" idx="3"/>
          </p:nvPr>
        </p:nvSpPr>
        <p:spPr>
          <a:xfrm>
            <a:off x="3736500" y="2959888"/>
            <a:ext cx="16710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/>
            </a:lvl9pPr>
          </a:lstStyle>
          <a:p>
            <a:endParaRPr/>
          </a:p>
        </p:txBody>
      </p:sp>
      <p:sp>
        <p:nvSpPr>
          <p:cNvPr id="152" name="Google Shape;152;p32"/>
          <p:cNvSpPr txBox="1">
            <a:spLocks noGrp="1"/>
          </p:cNvSpPr>
          <p:nvPr>
            <p:ph type="subTitle" idx="4"/>
          </p:nvPr>
        </p:nvSpPr>
        <p:spPr>
          <a:xfrm>
            <a:off x="3720450" y="3365538"/>
            <a:ext cx="1703100" cy="9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153" name="Google Shape;153;p32"/>
          <p:cNvSpPr txBox="1">
            <a:spLocks noGrp="1"/>
          </p:cNvSpPr>
          <p:nvPr>
            <p:ph type="ctrTitle" idx="5"/>
          </p:nvPr>
        </p:nvSpPr>
        <p:spPr>
          <a:xfrm>
            <a:off x="5834740" y="1648725"/>
            <a:ext cx="16734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/>
            </a:lvl9pPr>
          </a:lstStyle>
          <a:p>
            <a:endParaRPr/>
          </a:p>
        </p:txBody>
      </p:sp>
      <p:sp>
        <p:nvSpPr>
          <p:cNvPr id="154" name="Google Shape;154;p32"/>
          <p:cNvSpPr txBox="1">
            <a:spLocks noGrp="1"/>
          </p:cNvSpPr>
          <p:nvPr>
            <p:ph type="subTitle" idx="6"/>
          </p:nvPr>
        </p:nvSpPr>
        <p:spPr>
          <a:xfrm>
            <a:off x="5819888" y="2054338"/>
            <a:ext cx="1703100" cy="9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14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8"/>
          <p:cNvSpPr txBox="1">
            <a:spLocks noGrp="1"/>
          </p:cNvSpPr>
          <p:nvPr>
            <p:ph type="title"/>
          </p:nvPr>
        </p:nvSpPr>
        <p:spPr>
          <a:xfrm>
            <a:off x="1954500" y="362250"/>
            <a:ext cx="523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9" name="Google Shape;219;p38"/>
          <p:cNvSpPr txBox="1">
            <a:spLocks noGrp="1"/>
          </p:cNvSpPr>
          <p:nvPr>
            <p:ph type="title" idx="2" hasCustomPrompt="1"/>
          </p:nvPr>
        </p:nvSpPr>
        <p:spPr>
          <a:xfrm>
            <a:off x="1279887" y="1475600"/>
            <a:ext cx="1365000" cy="37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0" name="Google Shape;220;p38"/>
          <p:cNvSpPr txBox="1">
            <a:spLocks noGrp="1"/>
          </p:cNvSpPr>
          <p:nvPr>
            <p:ph type="subTitle" idx="1"/>
          </p:nvPr>
        </p:nvSpPr>
        <p:spPr>
          <a:xfrm>
            <a:off x="1025187" y="2284755"/>
            <a:ext cx="1874400" cy="5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221" name="Google Shape;221;p38"/>
          <p:cNvSpPr txBox="1">
            <a:spLocks noGrp="1"/>
          </p:cNvSpPr>
          <p:nvPr>
            <p:ph type="subTitle" idx="3"/>
          </p:nvPr>
        </p:nvSpPr>
        <p:spPr>
          <a:xfrm>
            <a:off x="1279887" y="1994028"/>
            <a:ext cx="1365000" cy="2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9pPr>
          </a:lstStyle>
          <a:p>
            <a:endParaRPr/>
          </a:p>
        </p:txBody>
      </p:sp>
      <p:sp>
        <p:nvSpPr>
          <p:cNvPr id="222" name="Google Shape;222;p38"/>
          <p:cNvSpPr txBox="1">
            <a:spLocks noGrp="1"/>
          </p:cNvSpPr>
          <p:nvPr>
            <p:ph type="title" idx="4" hasCustomPrompt="1"/>
          </p:nvPr>
        </p:nvSpPr>
        <p:spPr>
          <a:xfrm>
            <a:off x="1279887" y="3049220"/>
            <a:ext cx="1365000" cy="37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3" name="Google Shape;223;p38"/>
          <p:cNvSpPr txBox="1">
            <a:spLocks noGrp="1"/>
          </p:cNvSpPr>
          <p:nvPr>
            <p:ph type="subTitle" idx="5"/>
          </p:nvPr>
        </p:nvSpPr>
        <p:spPr>
          <a:xfrm>
            <a:off x="1025187" y="3858375"/>
            <a:ext cx="1874400" cy="5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224" name="Google Shape;224;p38"/>
          <p:cNvSpPr txBox="1">
            <a:spLocks noGrp="1"/>
          </p:cNvSpPr>
          <p:nvPr>
            <p:ph type="subTitle" idx="6"/>
          </p:nvPr>
        </p:nvSpPr>
        <p:spPr>
          <a:xfrm>
            <a:off x="1279887" y="3567647"/>
            <a:ext cx="1365000" cy="2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9pPr>
          </a:lstStyle>
          <a:p>
            <a:endParaRPr/>
          </a:p>
        </p:txBody>
      </p:sp>
      <p:sp>
        <p:nvSpPr>
          <p:cNvPr id="225" name="Google Shape;225;p38"/>
          <p:cNvSpPr txBox="1">
            <a:spLocks noGrp="1"/>
          </p:cNvSpPr>
          <p:nvPr>
            <p:ph type="title" idx="7" hasCustomPrompt="1"/>
          </p:nvPr>
        </p:nvSpPr>
        <p:spPr>
          <a:xfrm>
            <a:off x="6499109" y="1475600"/>
            <a:ext cx="1365000" cy="37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6" name="Google Shape;226;p38"/>
          <p:cNvSpPr txBox="1">
            <a:spLocks noGrp="1"/>
          </p:cNvSpPr>
          <p:nvPr>
            <p:ph type="subTitle" idx="8"/>
          </p:nvPr>
        </p:nvSpPr>
        <p:spPr>
          <a:xfrm>
            <a:off x="6244409" y="2284756"/>
            <a:ext cx="1874400" cy="5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227" name="Google Shape;227;p38"/>
          <p:cNvSpPr txBox="1">
            <a:spLocks noGrp="1"/>
          </p:cNvSpPr>
          <p:nvPr>
            <p:ph type="subTitle" idx="9"/>
          </p:nvPr>
        </p:nvSpPr>
        <p:spPr>
          <a:xfrm>
            <a:off x="6499109" y="1994028"/>
            <a:ext cx="1365000" cy="2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9pPr>
          </a:lstStyle>
          <a:p>
            <a:endParaRPr/>
          </a:p>
        </p:txBody>
      </p:sp>
      <p:sp>
        <p:nvSpPr>
          <p:cNvPr id="228" name="Google Shape;228;p38"/>
          <p:cNvSpPr txBox="1">
            <a:spLocks noGrp="1"/>
          </p:cNvSpPr>
          <p:nvPr>
            <p:ph type="title" idx="13" hasCustomPrompt="1"/>
          </p:nvPr>
        </p:nvSpPr>
        <p:spPr>
          <a:xfrm>
            <a:off x="6499109" y="3049221"/>
            <a:ext cx="1365000" cy="37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9" name="Google Shape;229;p38"/>
          <p:cNvSpPr txBox="1">
            <a:spLocks noGrp="1"/>
          </p:cNvSpPr>
          <p:nvPr>
            <p:ph type="subTitle" idx="14"/>
          </p:nvPr>
        </p:nvSpPr>
        <p:spPr>
          <a:xfrm>
            <a:off x="6244409" y="3858377"/>
            <a:ext cx="1874400" cy="5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230" name="Google Shape;230;p38"/>
          <p:cNvSpPr txBox="1">
            <a:spLocks noGrp="1"/>
          </p:cNvSpPr>
          <p:nvPr>
            <p:ph type="subTitle" idx="15"/>
          </p:nvPr>
        </p:nvSpPr>
        <p:spPr>
          <a:xfrm>
            <a:off x="6499109" y="3567648"/>
            <a:ext cx="1365000" cy="2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24514" y="539500"/>
            <a:ext cx="3694960" cy="4029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ctrTitle"/>
          </p:nvPr>
        </p:nvSpPr>
        <p:spPr>
          <a:xfrm>
            <a:off x="5826034" y="1395800"/>
            <a:ext cx="2711700" cy="9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ubTitle" idx="1"/>
          </p:nvPr>
        </p:nvSpPr>
        <p:spPr>
          <a:xfrm>
            <a:off x="5375734" y="2462926"/>
            <a:ext cx="3162000" cy="2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ctrTitle"/>
          </p:nvPr>
        </p:nvSpPr>
        <p:spPr>
          <a:xfrm>
            <a:off x="3134250" y="3878388"/>
            <a:ext cx="2875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800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ubTitle" idx="1"/>
          </p:nvPr>
        </p:nvSpPr>
        <p:spPr>
          <a:xfrm>
            <a:off x="1754500" y="700900"/>
            <a:ext cx="5634900" cy="195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edressed"/>
                <a:ea typeface="Redressed"/>
                <a:cs typeface="Redressed"/>
                <a:sym typeface="Redres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edressed"/>
                <a:ea typeface="Redressed"/>
                <a:cs typeface="Redressed"/>
                <a:sym typeface="Redres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edressed"/>
                <a:ea typeface="Redressed"/>
                <a:cs typeface="Redressed"/>
                <a:sym typeface="Redres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edressed"/>
                <a:ea typeface="Redressed"/>
                <a:cs typeface="Redressed"/>
                <a:sym typeface="Redres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edressed"/>
                <a:ea typeface="Redressed"/>
                <a:cs typeface="Redressed"/>
                <a:sym typeface="Redres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edressed"/>
                <a:ea typeface="Redressed"/>
                <a:cs typeface="Redressed"/>
                <a:sym typeface="Redres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edressed"/>
                <a:ea typeface="Redressed"/>
                <a:cs typeface="Redressed"/>
                <a:sym typeface="Redres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edressed"/>
                <a:ea typeface="Redressed"/>
                <a:cs typeface="Redressed"/>
                <a:sym typeface="Redres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edressed"/>
                <a:ea typeface="Redressed"/>
                <a:cs typeface="Redressed"/>
                <a:sym typeface="Redres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ctrTitle"/>
          </p:nvPr>
        </p:nvSpPr>
        <p:spPr>
          <a:xfrm>
            <a:off x="2040779" y="2670838"/>
            <a:ext cx="2466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title" idx="2" hasCustomPrompt="1"/>
          </p:nvPr>
        </p:nvSpPr>
        <p:spPr>
          <a:xfrm>
            <a:off x="833369" y="2433088"/>
            <a:ext cx="1123200" cy="90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6000" b="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12"/>
          <p:cNvSpPr txBox="1">
            <a:spLocks noGrp="1"/>
          </p:cNvSpPr>
          <p:nvPr>
            <p:ph type="ctrTitle" idx="3"/>
          </p:nvPr>
        </p:nvSpPr>
        <p:spPr>
          <a:xfrm>
            <a:off x="2038900" y="3475257"/>
            <a:ext cx="2722200" cy="90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title" idx="4" hasCustomPrompt="1"/>
          </p:nvPr>
        </p:nvSpPr>
        <p:spPr>
          <a:xfrm>
            <a:off x="860394" y="3475257"/>
            <a:ext cx="1123200" cy="90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6000" b="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2"/>
          <p:cNvSpPr txBox="1">
            <a:spLocks noGrp="1"/>
          </p:cNvSpPr>
          <p:nvPr>
            <p:ph type="ctrTitle" idx="5"/>
          </p:nvPr>
        </p:nvSpPr>
        <p:spPr>
          <a:xfrm>
            <a:off x="5953764" y="2677079"/>
            <a:ext cx="2864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title" idx="6" hasCustomPrompt="1"/>
          </p:nvPr>
        </p:nvSpPr>
        <p:spPr>
          <a:xfrm>
            <a:off x="4734144" y="2439329"/>
            <a:ext cx="1123200" cy="90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6000" b="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2"/>
          <p:cNvSpPr txBox="1">
            <a:spLocks noGrp="1"/>
          </p:cNvSpPr>
          <p:nvPr>
            <p:ph type="ctrTitle" idx="7"/>
          </p:nvPr>
        </p:nvSpPr>
        <p:spPr>
          <a:xfrm>
            <a:off x="5953234" y="3485910"/>
            <a:ext cx="2466000" cy="90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title" idx="8" hasCustomPrompt="1"/>
          </p:nvPr>
        </p:nvSpPr>
        <p:spPr>
          <a:xfrm>
            <a:off x="4752253" y="3444056"/>
            <a:ext cx="1123200" cy="90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6000" b="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6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3022475" y="539500"/>
            <a:ext cx="4445700" cy="158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3022475" y="2271400"/>
            <a:ext cx="25905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title" idx="2" hasCustomPrompt="1"/>
          </p:nvPr>
        </p:nvSpPr>
        <p:spPr>
          <a:xfrm>
            <a:off x="1675850" y="910150"/>
            <a:ext cx="1088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3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6"/>
          <p:cNvSpPr txBox="1">
            <a:spLocks noGrp="1"/>
          </p:cNvSpPr>
          <p:nvPr>
            <p:ph type="subTitle" idx="1"/>
          </p:nvPr>
        </p:nvSpPr>
        <p:spPr>
          <a:xfrm>
            <a:off x="1852875" y="3411156"/>
            <a:ext cx="2559000" cy="9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97" name="Google Shape;97;p26"/>
          <p:cNvSpPr txBox="1">
            <a:spLocks noGrp="1"/>
          </p:cNvSpPr>
          <p:nvPr>
            <p:ph type="ctrTitle"/>
          </p:nvPr>
        </p:nvSpPr>
        <p:spPr>
          <a:xfrm>
            <a:off x="1935550" y="359450"/>
            <a:ext cx="52731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8" name="Google Shape;98;p26"/>
          <p:cNvSpPr txBox="1">
            <a:spLocks noGrp="1"/>
          </p:cNvSpPr>
          <p:nvPr>
            <p:ph type="subTitle" idx="2"/>
          </p:nvPr>
        </p:nvSpPr>
        <p:spPr>
          <a:xfrm>
            <a:off x="2373375" y="3033750"/>
            <a:ext cx="1518000" cy="37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9pPr>
          </a:lstStyle>
          <a:p>
            <a:endParaRPr/>
          </a:p>
        </p:txBody>
      </p:sp>
      <p:sp>
        <p:nvSpPr>
          <p:cNvPr id="99" name="Google Shape;99;p26"/>
          <p:cNvSpPr txBox="1">
            <a:spLocks noGrp="1"/>
          </p:cNvSpPr>
          <p:nvPr>
            <p:ph type="subTitle" idx="3"/>
          </p:nvPr>
        </p:nvSpPr>
        <p:spPr>
          <a:xfrm>
            <a:off x="5254575" y="3033750"/>
            <a:ext cx="1514100" cy="37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9pPr>
          </a:lstStyle>
          <a:p>
            <a:endParaRPr/>
          </a:p>
        </p:txBody>
      </p:sp>
      <p:sp>
        <p:nvSpPr>
          <p:cNvPr id="100" name="Google Shape;100;p26"/>
          <p:cNvSpPr txBox="1">
            <a:spLocks noGrp="1"/>
          </p:cNvSpPr>
          <p:nvPr>
            <p:ph type="subTitle" idx="4"/>
          </p:nvPr>
        </p:nvSpPr>
        <p:spPr>
          <a:xfrm>
            <a:off x="4732125" y="3411154"/>
            <a:ext cx="2559000" cy="9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_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ctrTitle"/>
          </p:nvPr>
        </p:nvSpPr>
        <p:spPr>
          <a:xfrm>
            <a:off x="2271182" y="1479133"/>
            <a:ext cx="1726800" cy="55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000" b="0">
                <a:solidFill>
                  <a:schemeClr val="hlink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subTitle" idx="1"/>
          </p:nvPr>
        </p:nvSpPr>
        <p:spPr>
          <a:xfrm>
            <a:off x="4380280" y="1479133"/>
            <a:ext cx="3570900" cy="5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ctrTitle" idx="2"/>
          </p:nvPr>
        </p:nvSpPr>
        <p:spPr>
          <a:xfrm>
            <a:off x="1506000" y="359450"/>
            <a:ext cx="61320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ctrTitle" idx="3"/>
          </p:nvPr>
        </p:nvSpPr>
        <p:spPr>
          <a:xfrm>
            <a:off x="2271182" y="2259895"/>
            <a:ext cx="1726800" cy="55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000" b="0">
                <a:solidFill>
                  <a:schemeClr val="hlink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subTitle" idx="4"/>
          </p:nvPr>
        </p:nvSpPr>
        <p:spPr>
          <a:xfrm>
            <a:off x="4380280" y="2259895"/>
            <a:ext cx="3570900" cy="5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ctrTitle" idx="5"/>
          </p:nvPr>
        </p:nvSpPr>
        <p:spPr>
          <a:xfrm>
            <a:off x="2271182" y="3040658"/>
            <a:ext cx="1726800" cy="55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000" b="0">
                <a:solidFill>
                  <a:schemeClr val="hlink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9"/>
          <p:cNvSpPr txBox="1">
            <a:spLocks noGrp="1"/>
          </p:cNvSpPr>
          <p:nvPr>
            <p:ph type="subTitle" idx="6"/>
          </p:nvPr>
        </p:nvSpPr>
        <p:spPr>
          <a:xfrm>
            <a:off x="4380280" y="3040658"/>
            <a:ext cx="3570900" cy="5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125" name="Google Shape;125;p29"/>
          <p:cNvSpPr txBox="1">
            <a:spLocks noGrp="1"/>
          </p:cNvSpPr>
          <p:nvPr>
            <p:ph type="ctrTitle" idx="7"/>
          </p:nvPr>
        </p:nvSpPr>
        <p:spPr>
          <a:xfrm>
            <a:off x="2271182" y="3821420"/>
            <a:ext cx="1726800" cy="55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000" b="0">
                <a:solidFill>
                  <a:schemeClr val="hlink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29"/>
          <p:cNvSpPr txBox="1">
            <a:spLocks noGrp="1"/>
          </p:cNvSpPr>
          <p:nvPr>
            <p:ph type="subTitle" idx="8"/>
          </p:nvPr>
        </p:nvSpPr>
        <p:spPr>
          <a:xfrm>
            <a:off x="4380280" y="3821420"/>
            <a:ext cx="3570900" cy="5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585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8585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 Light"/>
              <a:buChar char="●"/>
              <a:defRPr sz="1800"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○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■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●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○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■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●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○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ivvic Light"/>
              <a:buChar char="■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5" r:id="rId4"/>
    <p:sldLayoutId id="2147483656" r:id="rId5"/>
    <p:sldLayoutId id="2147483658" r:id="rId6"/>
    <p:sldLayoutId id="2147483661" r:id="rId7"/>
    <p:sldLayoutId id="2147483672" r:id="rId8"/>
    <p:sldLayoutId id="2147483675" r:id="rId9"/>
    <p:sldLayoutId id="2147483678" r:id="rId10"/>
    <p:sldLayoutId id="2147483684" r:id="rId11"/>
    <p:sldLayoutId id="2147483691" r:id="rId12"/>
    <p:sldLayoutId id="2147483692" r:id="rId13"/>
    <p:sldLayoutId id="214748369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05275" y="3528900"/>
            <a:ext cx="3216325" cy="21492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1" name="Google Shape;471;p55"/>
          <p:cNvGrpSpPr/>
          <p:nvPr/>
        </p:nvGrpSpPr>
        <p:grpSpPr>
          <a:xfrm>
            <a:off x="3444291" y="3308807"/>
            <a:ext cx="2255901" cy="69575"/>
            <a:chOff x="446800" y="1721825"/>
            <a:chExt cx="259025" cy="18325"/>
          </a:xfrm>
        </p:grpSpPr>
        <p:sp>
          <p:nvSpPr>
            <p:cNvPr id="472" name="Google Shape;472;p55"/>
            <p:cNvSpPr/>
            <p:nvPr/>
          </p:nvSpPr>
          <p:spPr>
            <a:xfrm>
              <a:off x="447225" y="1724725"/>
              <a:ext cx="258600" cy="15425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55"/>
            <p:cNvSpPr/>
            <p:nvPr/>
          </p:nvSpPr>
          <p:spPr>
            <a:xfrm>
              <a:off x="446800" y="1721825"/>
              <a:ext cx="258725" cy="10325"/>
            </a:xfrm>
            <a:custGeom>
              <a:avLst/>
              <a:gdLst/>
              <a:ahLst/>
              <a:cxnLst/>
              <a:rect l="l" t="t" r="r" b="b"/>
              <a:pathLst>
                <a:path w="10349" h="413" extrusionOk="0">
                  <a:moveTo>
                    <a:pt x="825" y="1"/>
                  </a:moveTo>
                  <a:cubicBezTo>
                    <a:pt x="792" y="1"/>
                    <a:pt x="759" y="1"/>
                    <a:pt x="726" y="2"/>
                  </a:cubicBezTo>
                  <a:cubicBezTo>
                    <a:pt x="558" y="2"/>
                    <a:pt x="390" y="14"/>
                    <a:pt x="222" y="26"/>
                  </a:cubicBezTo>
                  <a:cubicBezTo>
                    <a:pt x="0" y="43"/>
                    <a:pt x="4" y="232"/>
                    <a:pt x="222" y="252"/>
                  </a:cubicBezTo>
                  <a:cubicBezTo>
                    <a:pt x="390" y="268"/>
                    <a:pt x="550" y="318"/>
                    <a:pt x="718" y="330"/>
                  </a:cubicBezTo>
                  <a:cubicBezTo>
                    <a:pt x="882" y="346"/>
                    <a:pt x="1046" y="355"/>
                    <a:pt x="1215" y="367"/>
                  </a:cubicBezTo>
                  <a:cubicBezTo>
                    <a:pt x="1263" y="371"/>
                    <a:pt x="1312" y="372"/>
                    <a:pt x="1361" y="372"/>
                  </a:cubicBezTo>
                  <a:cubicBezTo>
                    <a:pt x="1442" y="372"/>
                    <a:pt x="1523" y="369"/>
                    <a:pt x="1605" y="369"/>
                  </a:cubicBezTo>
                  <a:cubicBezTo>
                    <a:pt x="1642" y="369"/>
                    <a:pt x="1678" y="369"/>
                    <a:pt x="1715" y="371"/>
                  </a:cubicBezTo>
                  <a:cubicBezTo>
                    <a:pt x="1879" y="379"/>
                    <a:pt x="2043" y="387"/>
                    <a:pt x="2212" y="392"/>
                  </a:cubicBezTo>
                  <a:cubicBezTo>
                    <a:pt x="2380" y="396"/>
                    <a:pt x="2544" y="412"/>
                    <a:pt x="2708" y="412"/>
                  </a:cubicBezTo>
                  <a:cubicBezTo>
                    <a:pt x="2876" y="408"/>
                    <a:pt x="3045" y="387"/>
                    <a:pt x="3209" y="383"/>
                  </a:cubicBezTo>
                  <a:cubicBezTo>
                    <a:pt x="3377" y="383"/>
                    <a:pt x="3545" y="412"/>
                    <a:pt x="3709" y="412"/>
                  </a:cubicBezTo>
                  <a:cubicBezTo>
                    <a:pt x="3878" y="412"/>
                    <a:pt x="4046" y="371"/>
                    <a:pt x="4210" y="371"/>
                  </a:cubicBezTo>
                  <a:cubicBezTo>
                    <a:pt x="4368" y="371"/>
                    <a:pt x="4527" y="400"/>
                    <a:pt x="4682" y="400"/>
                  </a:cubicBezTo>
                  <a:cubicBezTo>
                    <a:pt x="4691" y="400"/>
                    <a:pt x="4701" y="400"/>
                    <a:pt x="4711" y="400"/>
                  </a:cubicBezTo>
                  <a:cubicBezTo>
                    <a:pt x="4879" y="400"/>
                    <a:pt x="5047" y="371"/>
                    <a:pt x="5211" y="371"/>
                  </a:cubicBezTo>
                  <a:cubicBezTo>
                    <a:pt x="5361" y="371"/>
                    <a:pt x="5510" y="384"/>
                    <a:pt x="5660" y="384"/>
                  </a:cubicBezTo>
                  <a:cubicBezTo>
                    <a:pt x="5678" y="384"/>
                    <a:pt x="5697" y="384"/>
                    <a:pt x="5716" y="383"/>
                  </a:cubicBezTo>
                  <a:cubicBezTo>
                    <a:pt x="5884" y="383"/>
                    <a:pt x="6052" y="367"/>
                    <a:pt x="6221" y="363"/>
                  </a:cubicBezTo>
                  <a:cubicBezTo>
                    <a:pt x="6389" y="363"/>
                    <a:pt x="6557" y="387"/>
                    <a:pt x="6725" y="387"/>
                  </a:cubicBezTo>
                  <a:cubicBezTo>
                    <a:pt x="6893" y="383"/>
                    <a:pt x="7062" y="375"/>
                    <a:pt x="7230" y="371"/>
                  </a:cubicBezTo>
                  <a:cubicBezTo>
                    <a:pt x="7398" y="367"/>
                    <a:pt x="7566" y="346"/>
                    <a:pt x="7735" y="342"/>
                  </a:cubicBezTo>
                  <a:cubicBezTo>
                    <a:pt x="7903" y="334"/>
                    <a:pt x="8067" y="342"/>
                    <a:pt x="8231" y="330"/>
                  </a:cubicBezTo>
                  <a:cubicBezTo>
                    <a:pt x="8399" y="322"/>
                    <a:pt x="8564" y="305"/>
                    <a:pt x="8732" y="293"/>
                  </a:cubicBezTo>
                  <a:cubicBezTo>
                    <a:pt x="8896" y="285"/>
                    <a:pt x="9064" y="285"/>
                    <a:pt x="9228" y="273"/>
                  </a:cubicBezTo>
                  <a:cubicBezTo>
                    <a:pt x="9392" y="260"/>
                    <a:pt x="9557" y="207"/>
                    <a:pt x="9721" y="190"/>
                  </a:cubicBezTo>
                  <a:cubicBezTo>
                    <a:pt x="9747" y="188"/>
                    <a:pt x="9774" y="188"/>
                    <a:pt x="9801" y="188"/>
                  </a:cubicBezTo>
                  <a:cubicBezTo>
                    <a:pt x="9914" y="188"/>
                    <a:pt x="10028" y="202"/>
                    <a:pt x="10140" y="202"/>
                  </a:cubicBezTo>
                  <a:cubicBezTo>
                    <a:pt x="10168" y="202"/>
                    <a:pt x="10195" y="201"/>
                    <a:pt x="10221" y="199"/>
                  </a:cubicBezTo>
                  <a:cubicBezTo>
                    <a:pt x="10312" y="190"/>
                    <a:pt x="10348" y="84"/>
                    <a:pt x="10242" y="71"/>
                  </a:cubicBezTo>
                  <a:cubicBezTo>
                    <a:pt x="10057" y="53"/>
                    <a:pt x="9878" y="21"/>
                    <a:pt x="9694" y="21"/>
                  </a:cubicBezTo>
                  <a:cubicBezTo>
                    <a:pt x="9674" y="21"/>
                    <a:pt x="9654" y="21"/>
                    <a:pt x="9634" y="22"/>
                  </a:cubicBezTo>
                  <a:cubicBezTo>
                    <a:pt x="9433" y="30"/>
                    <a:pt x="9232" y="35"/>
                    <a:pt x="9027" y="47"/>
                  </a:cubicBezTo>
                  <a:cubicBezTo>
                    <a:pt x="8826" y="55"/>
                    <a:pt x="8625" y="71"/>
                    <a:pt x="8424" y="71"/>
                  </a:cubicBezTo>
                  <a:cubicBezTo>
                    <a:pt x="8223" y="76"/>
                    <a:pt x="8022" y="113"/>
                    <a:pt x="7821" y="113"/>
                  </a:cubicBezTo>
                  <a:cubicBezTo>
                    <a:pt x="7648" y="113"/>
                    <a:pt x="7480" y="67"/>
                    <a:pt x="7308" y="67"/>
                  </a:cubicBezTo>
                  <a:cubicBezTo>
                    <a:pt x="7136" y="67"/>
                    <a:pt x="6967" y="80"/>
                    <a:pt x="6795" y="80"/>
                  </a:cubicBezTo>
                  <a:cubicBezTo>
                    <a:pt x="6776" y="79"/>
                    <a:pt x="6757" y="79"/>
                    <a:pt x="6738" y="79"/>
                  </a:cubicBezTo>
                  <a:cubicBezTo>
                    <a:pt x="6585" y="79"/>
                    <a:pt x="6435" y="92"/>
                    <a:pt x="6282" y="92"/>
                  </a:cubicBezTo>
                  <a:lnTo>
                    <a:pt x="5769" y="88"/>
                  </a:lnTo>
                  <a:cubicBezTo>
                    <a:pt x="5597" y="88"/>
                    <a:pt x="5429" y="59"/>
                    <a:pt x="5256" y="59"/>
                  </a:cubicBezTo>
                  <a:cubicBezTo>
                    <a:pt x="5084" y="55"/>
                    <a:pt x="4924" y="51"/>
                    <a:pt x="4756" y="51"/>
                  </a:cubicBezTo>
                  <a:cubicBezTo>
                    <a:pt x="4732" y="50"/>
                    <a:pt x="4708" y="50"/>
                    <a:pt x="4684" y="50"/>
                  </a:cubicBezTo>
                  <a:cubicBezTo>
                    <a:pt x="4540" y="50"/>
                    <a:pt x="4399" y="59"/>
                    <a:pt x="4255" y="59"/>
                  </a:cubicBezTo>
                  <a:cubicBezTo>
                    <a:pt x="4240" y="59"/>
                    <a:pt x="4225" y="59"/>
                    <a:pt x="4209" y="59"/>
                  </a:cubicBezTo>
                  <a:cubicBezTo>
                    <a:pt x="4057" y="59"/>
                    <a:pt x="3907" y="76"/>
                    <a:pt x="3755" y="76"/>
                  </a:cubicBezTo>
                  <a:cubicBezTo>
                    <a:pt x="3586" y="76"/>
                    <a:pt x="3422" y="55"/>
                    <a:pt x="3254" y="51"/>
                  </a:cubicBezTo>
                  <a:cubicBezTo>
                    <a:pt x="3086" y="51"/>
                    <a:pt x="2922" y="59"/>
                    <a:pt x="2753" y="59"/>
                  </a:cubicBezTo>
                  <a:cubicBezTo>
                    <a:pt x="2585" y="55"/>
                    <a:pt x="2417" y="22"/>
                    <a:pt x="2249" y="14"/>
                  </a:cubicBezTo>
                  <a:cubicBezTo>
                    <a:pt x="2164" y="12"/>
                    <a:pt x="2080" y="12"/>
                    <a:pt x="1996" y="12"/>
                  </a:cubicBezTo>
                  <a:cubicBezTo>
                    <a:pt x="1911" y="12"/>
                    <a:pt x="1826" y="12"/>
                    <a:pt x="1740" y="10"/>
                  </a:cubicBezTo>
                  <a:cubicBezTo>
                    <a:pt x="1696" y="8"/>
                    <a:pt x="1652" y="7"/>
                    <a:pt x="1608" y="7"/>
                  </a:cubicBezTo>
                  <a:cubicBezTo>
                    <a:pt x="1509" y="7"/>
                    <a:pt x="1410" y="11"/>
                    <a:pt x="1311" y="11"/>
                  </a:cubicBezTo>
                  <a:cubicBezTo>
                    <a:pt x="1286" y="11"/>
                    <a:pt x="1260" y="11"/>
                    <a:pt x="1235" y="10"/>
                  </a:cubicBezTo>
                  <a:cubicBezTo>
                    <a:pt x="1099" y="7"/>
                    <a:pt x="963" y="1"/>
                    <a:pt x="825" y="1"/>
                  </a:cubicBez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141;p31">
            <a:extLst>
              <a:ext uri="{FF2B5EF4-FFF2-40B4-BE49-F238E27FC236}">
                <a16:creationId xmlns:a16="http://schemas.microsoft.com/office/drawing/2014/main" id="{FAAA6DB8-76F1-07DE-0111-29A83DA27781}"/>
              </a:ext>
            </a:extLst>
          </p:cNvPr>
          <p:cNvSpPr txBox="1">
            <a:spLocks/>
          </p:cNvSpPr>
          <p:nvPr/>
        </p:nvSpPr>
        <p:spPr>
          <a:xfrm>
            <a:off x="1670053" y="489640"/>
            <a:ext cx="5801764" cy="2788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edressed"/>
              <a:buNone/>
              <a:defRPr sz="60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edressed"/>
              <a:buNone/>
              <a:defRPr sz="60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edressed"/>
              <a:buNone/>
              <a:defRPr sz="60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edressed"/>
              <a:buNone/>
              <a:defRPr sz="60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edressed"/>
              <a:buNone/>
              <a:defRPr sz="60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edressed"/>
              <a:buNone/>
              <a:defRPr sz="60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edressed"/>
              <a:buNone/>
              <a:defRPr sz="60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edressed"/>
              <a:buNone/>
              <a:defRPr sz="60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edressed"/>
              <a:buNone/>
              <a:defRPr sz="60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9pPr>
          </a:lstStyle>
          <a:p>
            <a:r>
              <a:rPr lang="es-ES" b="1" dirty="0">
                <a:solidFill>
                  <a:schemeClr val="accent3">
                    <a:lumMod val="75000"/>
                  </a:schemeClr>
                </a:solidFill>
              </a:rPr>
              <a:t>LA MENTE DE </a:t>
            </a:r>
            <a:br>
              <a:rPr lang="es-ES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ES" b="1" dirty="0">
                <a:solidFill>
                  <a:schemeClr val="accent3">
                    <a:lumMod val="75000"/>
                  </a:schemeClr>
                </a:solidFill>
              </a:rPr>
              <a:t>CRISTO</a:t>
            </a:r>
            <a:br>
              <a:rPr lang="es-ES" b="1" dirty="0">
                <a:solidFill>
                  <a:schemeClr val="accent3">
                    <a:lumMod val="75000"/>
                  </a:schemeClr>
                </a:solidFill>
              </a:rPr>
            </a:br>
            <a:br>
              <a:rPr lang="es-ES" sz="24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ES" sz="3600" b="1" dirty="0">
                <a:solidFill>
                  <a:schemeClr val="accent3">
                    <a:lumMod val="75000"/>
                  </a:schemeClr>
                </a:solidFill>
              </a:rPr>
              <a:t>LAS RELACIONES DE JESÚS</a:t>
            </a:r>
            <a:endParaRPr lang="es-ES" sz="3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Google Shape;1224;p66">
            <a:extLst>
              <a:ext uri="{FF2B5EF4-FFF2-40B4-BE49-F238E27FC236}">
                <a16:creationId xmlns:a16="http://schemas.microsoft.com/office/drawing/2014/main" id="{43243592-ECDE-4B05-BE89-9C7E92AAC741}"/>
              </a:ext>
            </a:extLst>
          </p:cNvPr>
          <p:cNvPicPr preferRelativeResize="0"/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-178647">
            <a:off x="7519535" y="133851"/>
            <a:ext cx="2562928" cy="1903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429;p77">
            <a:extLst>
              <a:ext uri="{FF2B5EF4-FFF2-40B4-BE49-F238E27FC236}">
                <a16:creationId xmlns:a16="http://schemas.microsoft.com/office/drawing/2014/main" id="{D1C357D1-987E-BF0B-A887-D764FCF77265}"/>
              </a:ext>
            </a:extLst>
          </p:cNvPr>
          <p:cNvPicPr preferRelativeResize="0"/>
          <p:nvPr/>
        </p:nvPicPr>
        <p:blipFill>
          <a:blip r:embed="rId6">
            <a:alphaModFix/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flipH="1">
            <a:off x="304961" y="334704"/>
            <a:ext cx="1122708" cy="2045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oogle Shape;505;p58">
            <a:extLst>
              <a:ext uri="{FF2B5EF4-FFF2-40B4-BE49-F238E27FC236}">
                <a16:creationId xmlns:a16="http://schemas.microsoft.com/office/drawing/2014/main" id="{8ED42AD0-4C65-2061-AAEA-656FDD6BAA8E}"/>
              </a:ext>
            </a:extLst>
          </p:cNvPr>
          <p:cNvGrpSpPr/>
          <p:nvPr/>
        </p:nvGrpSpPr>
        <p:grpSpPr>
          <a:xfrm>
            <a:off x="7059479" y="3278433"/>
            <a:ext cx="1924560" cy="1792395"/>
            <a:chOff x="5947182" y="244645"/>
            <a:chExt cx="3037805" cy="2862747"/>
          </a:xfrm>
        </p:grpSpPr>
        <p:pic>
          <p:nvPicPr>
            <p:cNvPr id="10" name="Google Shape;506;p58">
              <a:extLst>
                <a:ext uri="{FF2B5EF4-FFF2-40B4-BE49-F238E27FC236}">
                  <a16:creationId xmlns:a16="http://schemas.microsoft.com/office/drawing/2014/main" id="{E0F53E4C-1023-BB86-6AFD-467EFB5CB0F7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3675432">
              <a:off x="5925778" y="769441"/>
              <a:ext cx="1798724" cy="1016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507;p58">
              <a:extLst>
                <a:ext uri="{FF2B5EF4-FFF2-40B4-BE49-F238E27FC236}">
                  <a16:creationId xmlns:a16="http://schemas.microsoft.com/office/drawing/2014/main" id="{6A799100-79E0-4D82-BA56-F9E320B45029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8528202">
              <a:off x="7063752" y="1646192"/>
              <a:ext cx="1798725" cy="10161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79058FA-4743-BD2F-714B-51D75506E029}"/>
              </a:ext>
            </a:extLst>
          </p:cNvPr>
          <p:cNvSpPr txBox="1"/>
          <p:nvPr/>
        </p:nvSpPr>
        <p:spPr>
          <a:xfrm>
            <a:off x="3729198" y="3719594"/>
            <a:ext cx="16834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 panose="00000500000000000000" pitchFamily="2" charset="-79"/>
                <a:cs typeface="Amatic SC" panose="00000500000000000000" pitchFamily="2" charset="-79"/>
              </a:rPr>
              <a:t>Santiago 1:5</a:t>
            </a:r>
          </a:p>
          <a:p>
            <a:pPr algn="ctr"/>
            <a:r>
              <a:rPr lang="es-MX" sz="32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 panose="00000500000000000000" pitchFamily="2" charset="-79"/>
                <a:cs typeface="Amatic SC" panose="00000500000000000000" pitchFamily="2" charset="-79"/>
              </a:rPr>
              <a:t>Lucas 12:15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6522D66-FC27-FAF6-3ABB-83A7A2C77918}"/>
              </a:ext>
            </a:extLst>
          </p:cNvPr>
          <p:cNvSpPr txBox="1"/>
          <p:nvPr/>
        </p:nvSpPr>
        <p:spPr>
          <a:xfrm>
            <a:off x="5354198" y="607971"/>
            <a:ext cx="30027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5400" b="1" dirty="0">
                <a:solidFill>
                  <a:schemeClr val="accent5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 panose="00000500000000000000" pitchFamily="2" charset="-79"/>
                <a:cs typeface="Amatic SC" panose="00000500000000000000" pitchFamily="2" charset="-79"/>
              </a:rPr>
              <a:t>Mateo 6:24-34</a:t>
            </a:r>
          </a:p>
        </p:txBody>
      </p:sp>
      <p:sp>
        <p:nvSpPr>
          <p:cNvPr id="9" name="Google Shape;1125;p65">
            <a:extLst>
              <a:ext uri="{FF2B5EF4-FFF2-40B4-BE49-F238E27FC236}">
                <a16:creationId xmlns:a16="http://schemas.microsoft.com/office/drawing/2014/main" id="{9EB0107B-3A06-DEE4-627B-41B98702751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674238" y="197642"/>
            <a:ext cx="3207728" cy="5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 panose="00000500000000000000" pitchFamily="2" charset="-79"/>
                <a:cs typeface="Amatic SC" panose="00000500000000000000" pitchFamily="2" charset="-79"/>
              </a:rPr>
              <a:t>Amor y Menosprecio</a:t>
            </a:r>
            <a:endParaRPr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10" name="Google Shape;1127;p65">
            <a:extLst>
              <a:ext uri="{FF2B5EF4-FFF2-40B4-BE49-F238E27FC236}">
                <a16:creationId xmlns:a16="http://schemas.microsoft.com/office/drawing/2014/main" id="{C5365A55-8B16-CA50-F30D-BF6DA7C8D2D9}"/>
              </a:ext>
            </a:extLst>
          </p:cNvPr>
          <p:cNvSpPr txBox="1">
            <a:spLocks/>
          </p:cNvSpPr>
          <p:nvPr/>
        </p:nvSpPr>
        <p:spPr>
          <a:xfrm>
            <a:off x="1648526" y="978404"/>
            <a:ext cx="323344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 panose="00000500000000000000" pitchFamily="2" charset="-79"/>
                <a:cs typeface="Amatic SC" panose="00000500000000000000" pitchFamily="2" charset="-79"/>
              </a:rPr>
              <a:t>Afán y la ansiedad</a:t>
            </a:r>
          </a:p>
        </p:txBody>
      </p:sp>
      <p:sp>
        <p:nvSpPr>
          <p:cNvPr id="11" name="Google Shape;1129;p65">
            <a:extLst>
              <a:ext uri="{FF2B5EF4-FFF2-40B4-BE49-F238E27FC236}">
                <a16:creationId xmlns:a16="http://schemas.microsoft.com/office/drawing/2014/main" id="{AB3527A4-902B-DA13-D518-903BA9644F8B}"/>
              </a:ext>
            </a:extLst>
          </p:cNvPr>
          <p:cNvSpPr txBox="1">
            <a:spLocks/>
          </p:cNvSpPr>
          <p:nvPr/>
        </p:nvSpPr>
        <p:spPr>
          <a:xfrm>
            <a:off x="1674238" y="1759167"/>
            <a:ext cx="3207728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 panose="00000500000000000000" pitchFamily="2" charset="-79"/>
                <a:cs typeface="Amatic SC" panose="00000500000000000000" pitchFamily="2" charset="-79"/>
              </a:rPr>
              <a:t>Conocimiento de Dios</a:t>
            </a:r>
          </a:p>
        </p:txBody>
      </p:sp>
      <p:sp>
        <p:nvSpPr>
          <p:cNvPr id="12" name="Google Shape;1131;p65">
            <a:extLst>
              <a:ext uri="{FF2B5EF4-FFF2-40B4-BE49-F238E27FC236}">
                <a16:creationId xmlns:a16="http://schemas.microsoft.com/office/drawing/2014/main" id="{571152F9-28D6-CDFC-B95E-F45CB11CE00D}"/>
              </a:ext>
            </a:extLst>
          </p:cNvPr>
          <p:cNvSpPr txBox="1">
            <a:spLocks/>
          </p:cNvSpPr>
          <p:nvPr/>
        </p:nvSpPr>
        <p:spPr>
          <a:xfrm>
            <a:off x="1674238" y="2539929"/>
            <a:ext cx="3207728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 panose="00000500000000000000" pitchFamily="2" charset="-79"/>
                <a:cs typeface="Amatic SC" panose="00000500000000000000" pitchFamily="2" charset="-79"/>
              </a:rPr>
              <a:t>FE</a:t>
            </a:r>
          </a:p>
        </p:txBody>
      </p:sp>
      <p:sp>
        <p:nvSpPr>
          <p:cNvPr id="13" name="Google Shape;1132;p65">
            <a:extLst>
              <a:ext uri="{FF2B5EF4-FFF2-40B4-BE49-F238E27FC236}">
                <a16:creationId xmlns:a16="http://schemas.microsoft.com/office/drawing/2014/main" id="{930D0CE3-DB81-F5C3-DA3F-ED490D7E926B}"/>
              </a:ext>
            </a:extLst>
          </p:cNvPr>
          <p:cNvSpPr/>
          <p:nvPr/>
        </p:nvSpPr>
        <p:spPr>
          <a:xfrm>
            <a:off x="370291" y="157698"/>
            <a:ext cx="696222" cy="630987"/>
          </a:xfrm>
          <a:custGeom>
            <a:avLst/>
            <a:gdLst/>
            <a:ahLst/>
            <a:cxnLst/>
            <a:rect l="l" t="t" r="r" b="b"/>
            <a:pathLst>
              <a:path w="21868" h="19819" extrusionOk="0">
                <a:moveTo>
                  <a:pt x="103" y="1"/>
                </a:moveTo>
                <a:lnTo>
                  <a:pt x="91" y="2738"/>
                </a:lnTo>
                <a:cubicBezTo>
                  <a:pt x="83" y="3694"/>
                  <a:pt x="71" y="4658"/>
                  <a:pt x="62" y="5643"/>
                </a:cubicBezTo>
                <a:cubicBezTo>
                  <a:pt x="46" y="7641"/>
                  <a:pt x="34" y="9414"/>
                  <a:pt x="17" y="11297"/>
                </a:cubicBezTo>
                <a:cubicBezTo>
                  <a:pt x="17" y="12274"/>
                  <a:pt x="25" y="13172"/>
                  <a:pt x="25" y="13997"/>
                </a:cubicBezTo>
                <a:cubicBezTo>
                  <a:pt x="30" y="14408"/>
                  <a:pt x="30" y="14801"/>
                  <a:pt x="25" y="15175"/>
                </a:cubicBezTo>
                <a:cubicBezTo>
                  <a:pt x="25" y="15593"/>
                  <a:pt x="21" y="16004"/>
                  <a:pt x="21" y="16406"/>
                </a:cubicBezTo>
                <a:cubicBezTo>
                  <a:pt x="13" y="17222"/>
                  <a:pt x="9" y="18006"/>
                  <a:pt x="5" y="18765"/>
                </a:cubicBezTo>
                <a:cubicBezTo>
                  <a:pt x="1" y="19114"/>
                  <a:pt x="1" y="19426"/>
                  <a:pt x="1" y="19705"/>
                </a:cubicBezTo>
                <a:lnTo>
                  <a:pt x="739" y="19717"/>
                </a:lnTo>
                <a:lnTo>
                  <a:pt x="1347" y="19725"/>
                </a:lnTo>
                <a:lnTo>
                  <a:pt x="3349" y="19762"/>
                </a:lnTo>
                <a:cubicBezTo>
                  <a:pt x="4010" y="19771"/>
                  <a:pt x="4724" y="19775"/>
                  <a:pt x="5343" y="19775"/>
                </a:cubicBezTo>
                <a:cubicBezTo>
                  <a:pt x="6578" y="19771"/>
                  <a:pt x="7502" y="19754"/>
                  <a:pt x="8207" y="19754"/>
                </a:cubicBezTo>
                <a:cubicBezTo>
                  <a:pt x="8893" y="19754"/>
                  <a:pt x="9418" y="19762"/>
                  <a:pt x="9812" y="19766"/>
                </a:cubicBezTo>
                <a:cubicBezTo>
                  <a:pt x="10620" y="19779"/>
                  <a:pt x="11465" y="19799"/>
                  <a:pt x="12348" y="19807"/>
                </a:cubicBezTo>
                <a:lnTo>
                  <a:pt x="13016" y="19816"/>
                </a:lnTo>
                <a:lnTo>
                  <a:pt x="14723" y="19816"/>
                </a:lnTo>
                <a:cubicBezTo>
                  <a:pt x="15323" y="19817"/>
                  <a:pt x="15893" y="19818"/>
                  <a:pt x="16430" y="19818"/>
                </a:cubicBezTo>
                <a:cubicBezTo>
                  <a:pt x="17188" y="19818"/>
                  <a:pt x="17881" y="19816"/>
                  <a:pt x="18498" y="19812"/>
                </a:cubicBezTo>
                <a:cubicBezTo>
                  <a:pt x="19553" y="19803"/>
                  <a:pt x="20390" y="19795"/>
                  <a:pt x="20964" y="19779"/>
                </a:cubicBezTo>
                <a:cubicBezTo>
                  <a:pt x="21539" y="19766"/>
                  <a:pt x="21855" y="19750"/>
                  <a:pt x="21859" y="19729"/>
                </a:cubicBezTo>
                <a:cubicBezTo>
                  <a:pt x="21867" y="19709"/>
                  <a:pt x="21564" y="19688"/>
                  <a:pt x="21001" y="19668"/>
                </a:cubicBezTo>
                <a:cubicBezTo>
                  <a:pt x="20439" y="19652"/>
                  <a:pt x="19614" y="19631"/>
                  <a:pt x="18572" y="19615"/>
                </a:cubicBezTo>
                <a:lnTo>
                  <a:pt x="14826" y="19557"/>
                </a:lnTo>
                <a:lnTo>
                  <a:pt x="13718" y="19545"/>
                </a:lnTo>
                <a:lnTo>
                  <a:pt x="13148" y="19537"/>
                </a:lnTo>
                <a:lnTo>
                  <a:pt x="12631" y="19533"/>
                </a:lnTo>
                <a:lnTo>
                  <a:pt x="10185" y="19483"/>
                </a:lnTo>
                <a:cubicBezTo>
                  <a:pt x="9818" y="19480"/>
                  <a:pt x="9238" y="19470"/>
                  <a:pt x="8503" y="19470"/>
                </a:cubicBezTo>
                <a:cubicBezTo>
                  <a:pt x="8384" y="19470"/>
                  <a:pt x="8261" y="19470"/>
                  <a:pt x="8134" y="19471"/>
                </a:cubicBezTo>
                <a:cubicBezTo>
                  <a:pt x="7243" y="19475"/>
                  <a:pt x="6234" y="19491"/>
                  <a:pt x="5216" y="19500"/>
                </a:cubicBezTo>
                <a:cubicBezTo>
                  <a:pt x="5131" y="19500"/>
                  <a:pt x="5045" y="19500"/>
                  <a:pt x="4958" y="19500"/>
                </a:cubicBezTo>
                <a:cubicBezTo>
                  <a:pt x="4041" y="19500"/>
                  <a:pt x="2966" y="19481"/>
                  <a:pt x="1622" y="19463"/>
                </a:cubicBezTo>
                <a:lnTo>
                  <a:pt x="460" y="19450"/>
                </a:lnTo>
                <a:lnTo>
                  <a:pt x="259" y="19450"/>
                </a:lnTo>
                <a:lnTo>
                  <a:pt x="263" y="18790"/>
                </a:lnTo>
                <a:cubicBezTo>
                  <a:pt x="263" y="18018"/>
                  <a:pt x="268" y="17226"/>
                  <a:pt x="272" y="16406"/>
                </a:cubicBezTo>
                <a:cubicBezTo>
                  <a:pt x="272" y="15987"/>
                  <a:pt x="276" y="15569"/>
                  <a:pt x="276" y="15138"/>
                </a:cubicBezTo>
                <a:cubicBezTo>
                  <a:pt x="276" y="14674"/>
                  <a:pt x="272" y="14219"/>
                  <a:pt x="272" y="13772"/>
                </a:cubicBezTo>
                <a:cubicBezTo>
                  <a:pt x="263" y="12877"/>
                  <a:pt x="255" y="12011"/>
                  <a:pt x="255" y="11178"/>
                </a:cubicBezTo>
                <a:cubicBezTo>
                  <a:pt x="259" y="9381"/>
                  <a:pt x="268" y="7510"/>
                  <a:pt x="276" y="5590"/>
                </a:cubicBezTo>
                <a:cubicBezTo>
                  <a:pt x="284" y="4638"/>
                  <a:pt x="288" y="3653"/>
                  <a:pt x="292" y="2631"/>
                </a:cubicBezTo>
                <a:lnTo>
                  <a:pt x="296" y="190"/>
                </a:lnTo>
                <a:lnTo>
                  <a:pt x="493" y="190"/>
                </a:lnTo>
                <a:lnTo>
                  <a:pt x="6554" y="194"/>
                </a:lnTo>
                <a:lnTo>
                  <a:pt x="9898" y="194"/>
                </a:lnTo>
                <a:cubicBezTo>
                  <a:pt x="10267" y="194"/>
                  <a:pt x="10633" y="196"/>
                  <a:pt x="11012" y="196"/>
                </a:cubicBezTo>
                <a:cubicBezTo>
                  <a:pt x="11201" y="196"/>
                  <a:pt x="11394" y="195"/>
                  <a:pt x="11593" y="194"/>
                </a:cubicBezTo>
                <a:lnTo>
                  <a:pt x="13267" y="177"/>
                </a:lnTo>
                <a:cubicBezTo>
                  <a:pt x="13804" y="169"/>
                  <a:pt x="14329" y="165"/>
                  <a:pt x="14838" y="165"/>
                </a:cubicBezTo>
                <a:cubicBezTo>
                  <a:pt x="15004" y="164"/>
                  <a:pt x="15172" y="163"/>
                  <a:pt x="15342" y="163"/>
                </a:cubicBezTo>
                <a:cubicBezTo>
                  <a:pt x="15682" y="163"/>
                  <a:pt x="16030" y="165"/>
                  <a:pt x="16377" y="165"/>
                </a:cubicBezTo>
                <a:cubicBezTo>
                  <a:pt x="17419" y="173"/>
                  <a:pt x="18470" y="186"/>
                  <a:pt x="19532" y="190"/>
                </a:cubicBezTo>
                <a:lnTo>
                  <a:pt x="20722" y="190"/>
                </a:lnTo>
                <a:lnTo>
                  <a:pt x="21670" y="186"/>
                </a:lnTo>
                <a:lnTo>
                  <a:pt x="21670" y="378"/>
                </a:lnTo>
                <a:lnTo>
                  <a:pt x="21670" y="735"/>
                </a:lnTo>
                <a:lnTo>
                  <a:pt x="21670" y="2163"/>
                </a:lnTo>
                <a:cubicBezTo>
                  <a:pt x="21670" y="2643"/>
                  <a:pt x="21670" y="3115"/>
                  <a:pt x="21670" y="3583"/>
                </a:cubicBezTo>
                <a:cubicBezTo>
                  <a:pt x="21666" y="4519"/>
                  <a:pt x="21662" y="5425"/>
                  <a:pt x="21662" y="6299"/>
                </a:cubicBezTo>
                <a:cubicBezTo>
                  <a:pt x="21662" y="7153"/>
                  <a:pt x="21654" y="7961"/>
                  <a:pt x="21646" y="8770"/>
                </a:cubicBezTo>
                <a:cubicBezTo>
                  <a:pt x="21637" y="9578"/>
                  <a:pt x="21629" y="10390"/>
                  <a:pt x="21629" y="11166"/>
                </a:cubicBezTo>
                <a:cubicBezTo>
                  <a:pt x="21633" y="11937"/>
                  <a:pt x="21637" y="12647"/>
                  <a:pt x="21641" y="13300"/>
                </a:cubicBezTo>
                <a:cubicBezTo>
                  <a:pt x="21646" y="13952"/>
                  <a:pt x="21650" y="14543"/>
                  <a:pt x="21654" y="15080"/>
                </a:cubicBezTo>
                <a:cubicBezTo>
                  <a:pt x="21658" y="15630"/>
                  <a:pt x="21662" y="16160"/>
                  <a:pt x="21662" y="16627"/>
                </a:cubicBezTo>
                <a:cubicBezTo>
                  <a:pt x="21670" y="17567"/>
                  <a:pt x="21683" y="18306"/>
                  <a:pt x="21695" y="18810"/>
                </a:cubicBezTo>
                <a:cubicBezTo>
                  <a:pt x="21711" y="19315"/>
                  <a:pt x="21732" y="19586"/>
                  <a:pt x="21756" y="19594"/>
                </a:cubicBezTo>
                <a:cubicBezTo>
                  <a:pt x="21757" y="19594"/>
                  <a:pt x="21757" y="19594"/>
                  <a:pt x="21758" y="19594"/>
                </a:cubicBezTo>
                <a:cubicBezTo>
                  <a:pt x="21782" y="19594"/>
                  <a:pt x="21806" y="19325"/>
                  <a:pt x="21818" y="18835"/>
                </a:cubicBezTo>
                <a:cubicBezTo>
                  <a:pt x="21834" y="18334"/>
                  <a:pt x="21843" y="17592"/>
                  <a:pt x="21851" y="16644"/>
                </a:cubicBezTo>
                <a:cubicBezTo>
                  <a:pt x="21855" y="16168"/>
                  <a:pt x="21855" y="15659"/>
                  <a:pt x="21859" y="15064"/>
                </a:cubicBezTo>
                <a:cubicBezTo>
                  <a:pt x="21863" y="14457"/>
                  <a:pt x="21859" y="13817"/>
                  <a:pt x="21855" y="13148"/>
                </a:cubicBezTo>
                <a:cubicBezTo>
                  <a:pt x="21851" y="12483"/>
                  <a:pt x="21847" y="11786"/>
                  <a:pt x="21843" y="11096"/>
                </a:cubicBezTo>
                <a:cubicBezTo>
                  <a:pt x="21843" y="10407"/>
                  <a:pt x="21847" y="9656"/>
                  <a:pt x="21851" y="8839"/>
                </a:cubicBezTo>
                <a:cubicBezTo>
                  <a:pt x="21859" y="8035"/>
                  <a:pt x="21859" y="7120"/>
                  <a:pt x="21859" y="6213"/>
                </a:cubicBezTo>
                <a:cubicBezTo>
                  <a:pt x="21859" y="5327"/>
                  <a:pt x="21855" y="4412"/>
                  <a:pt x="21855" y="3468"/>
                </a:cubicBezTo>
                <a:cubicBezTo>
                  <a:pt x="21855" y="2996"/>
                  <a:pt x="21855" y="2516"/>
                  <a:pt x="21855" y="2028"/>
                </a:cubicBezTo>
                <a:cubicBezTo>
                  <a:pt x="21851" y="1527"/>
                  <a:pt x="21851" y="1023"/>
                  <a:pt x="21847" y="522"/>
                </a:cubicBezTo>
                <a:cubicBezTo>
                  <a:pt x="21843" y="350"/>
                  <a:pt x="21843" y="181"/>
                  <a:pt x="21843" y="9"/>
                </a:cubicBezTo>
                <a:lnTo>
                  <a:pt x="20620" y="17"/>
                </a:lnTo>
                <a:lnTo>
                  <a:pt x="19393" y="21"/>
                </a:lnTo>
                <a:lnTo>
                  <a:pt x="16266" y="5"/>
                </a:lnTo>
                <a:cubicBezTo>
                  <a:pt x="15905" y="5"/>
                  <a:pt x="15529" y="3"/>
                  <a:pt x="15148" y="3"/>
                </a:cubicBezTo>
                <a:cubicBezTo>
                  <a:pt x="14957" y="3"/>
                  <a:pt x="14764" y="4"/>
                  <a:pt x="14572" y="5"/>
                </a:cubicBezTo>
                <a:lnTo>
                  <a:pt x="12910" y="21"/>
                </a:lnTo>
                <a:cubicBezTo>
                  <a:pt x="12368" y="30"/>
                  <a:pt x="11843" y="38"/>
                  <a:pt x="11330" y="38"/>
                </a:cubicBezTo>
                <a:lnTo>
                  <a:pt x="9701" y="38"/>
                </a:lnTo>
                <a:lnTo>
                  <a:pt x="6361" y="26"/>
                </a:lnTo>
                <a:lnTo>
                  <a:pt x="321" y="1"/>
                </a:lnTo>
                <a:close/>
              </a:path>
            </a:pathLst>
          </a:custGeom>
          <a:solidFill>
            <a:srgbClr val="5D3D1D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133;p65">
            <a:extLst>
              <a:ext uri="{FF2B5EF4-FFF2-40B4-BE49-F238E27FC236}">
                <a16:creationId xmlns:a16="http://schemas.microsoft.com/office/drawing/2014/main" id="{ABEC836D-1354-36C9-1B8D-EAEFB8844941}"/>
              </a:ext>
            </a:extLst>
          </p:cNvPr>
          <p:cNvSpPr/>
          <p:nvPr/>
        </p:nvSpPr>
        <p:spPr>
          <a:xfrm>
            <a:off x="370291" y="938461"/>
            <a:ext cx="696222" cy="630987"/>
          </a:xfrm>
          <a:custGeom>
            <a:avLst/>
            <a:gdLst/>
            <a:ahLst/>
            <a:cxnLst/>
            <a:rect l="l" t="t" r="r" b="b"/>
            <a:pathLst>
              <a:path w="21868" h="19819" extrusionOk="0">
                <a:moveTo>
                  <a:pt x="103" y="1"/>
                </a:moveTo>
                <a:lnTo>
                  <a:pt x="91" y="2738"/>
                </a:lnTo>
                <a:cubicBezTo>
                  <a:pt x="83" y="3694"/>
                  <a:pt x="71" y="4658"/>
                  <a:pt x="62" y="5643"/>
                </a:cubicBezTo>
                <a:cubicBezTo>
                  <a:pt x="46" y="7641"/>
                  <a:pt x="34" y="9414"/>
                  <a:pt x="17" y="11297"/>
                </a:cubicBezTo>
                <a:cubicBezTo>
                  <a:pt x="17" y="12274"/>
                  <a:pt x="25" y="13172"/>
                  <a:pt x="25" y="13997"/>
                </a:cubicBezTo>
                <a:cubicBezTo>
                  <a:pt x="30" y="14408"/>
                  <a:pt x="30" y="14801"/>
                  <a:pt x="25" y="15175"/>
                </a:cubicBezTo>
                <a:cubicBezTo>
                  <a:pt x="25" y="15593"/>
                  <a:pt x="21" y="16004"/>
                  <a:pt x="21" y="16406"/>
                </a:cubicBezTo>
                <a:cubicBezTo>
                  <a:pt x="13" y="17222"/>
                  <a:pt x="9" y="18006"/>
                  <a:pt x="5" y="18765"/>
                </a:cubicBezTo>
                <a:cubicBezTo>
                  <a:pt x="1" y="19114"/>
                  <a:pt x="1" y="19426"/>
                  <a:pt x="1" y="19705"/>
                </a:cubicBezTo>
                <a:lnTo>
                  <a:pt x="739" y="19717"/>
                </a:lnTo>
                <a:lnTo>
                  <a:pt x="1347" y="19725"/>
                </a:lnTo>
                <a:lnTo>
                  <a:pt x="3349" y="19762"/>
                </a:lnTo>
                <a:cubicBezTo>
                  <a:pt x="4010" y="19771"/>
                  <a:pt x="4724" y="19775"/>
                  <a:pt x="5343" y="19775"/>
                </a:cubicBezTo>
                <a:cubicBezTo>
                  <a:pt x="6578" y="19771"/>
                  <a:pt x="7502" y="19754"/>
                  <a:pt x="8207" y="19754"/>
                </a:cubicBezTo>
                <a:cubicBezTo>
                  <a:pt x="8893" y="19754"/>
                  <a:pt x="9418" y="19762"/>
                  <a:pt x="9812" y="19766"/>
                </a:cubicBezTo>
                <a:cubicBezTo>
                  <a:pt x="10620" y="19779"/>
                  <a:pt x="11465" y="19799"/>
                  <a:pt x="12348" y="19807"/>
                </a:cubicBezTo>
                <a:lnTo>
                  <a:pt x="13016" y="19816"/>
                </a:lnTo>
                <a:lnTo>
                  <a:pt x="14723" y="19816"/>
                </a:lnTo>
                <a:cubicBezTo>
                  <a:pt x="15323" y="19817"/>
                  <a:pt x="15893" y="19818"/>
                  <a:pt x="16430" y="19818"/>
                </a:cubicBezTo>
                <a:cubicBezTo>
                  <a:pt x="17188" y="19818"/>
                  <a:pt x="17881" y="19816"/>
                  <a:pt x="18498" y="19812"/>
                </a:cubicBezTo>
                <a:cubicBezTo>
                  <a:pt x="19553" y="19803"/>
                  <a:pt x="20390" y="19795"/>
                  <a:pt x="20964" y="19779"/>
                </a:cubicBezTo>
                <a:cubicBezTo>
                  <a:pt x="21539" y="19766"/>
                  <a:pt x="21855" y="19750"/>
                  <a:pt x="21859" y="19729"/>
                </a:cubicBezTo>
                <a:cubicBezTo>
                  <a:pt x="21867" y="19709"/>
                  <a:pt x="21564" y="19688"/>
                  <a:pt x="21001" y="19668"/>
                </a:cubicBezTo>
                <a:cubicBezTo>
                  <a:pt x="20439" y="19652"/>
                  <a:pt x="19614" y="19631"/>
                  <a:pt x="18572" y="19615"/>
                </a:cubicBezTo>
                <a:lnTo>
                  <a:pt x="14826" y="19557"/>
                </a:lnTo>
                <a:lnTo>
                  <a:pt x="13718" y="19545"/>
                </a:lnTo>
                <a:lnTo>
                  <a:pt x="13148" y="19537"/>
                </a:lnTo>
                <a:lnTo>
                  <a:pt x="12631" y="19533"/>
                </a:lnTo>
                <a:lnTo>
                  <a:pt x="10185" y="19483"/>
                </a:lnTo>
                <a:cubicBezTo>
                  <a:pt x="9818" y="19480"/>
                  <a:pt x="9238" y="19470"/>
                  <a:pt x="8503" y="19470"/>
                </a:cubicBezTo>
                <a:cubicBezTo>
                  <a:pt x="8384" y="19470"/>
                  <a:pt x="8261" y="19470"/>
                  <a:pt x="8134" y="19471"/>
                </a:cubicBezTo>
                <a:cubicBezTo>
                  <a:pt x="7243" y="19475"/>
                  <a:pt x="6234" y="19491"/>
                  <a:pt x="5216" y="19500"/>
                </a:cubicBezTo>
                <a:cubicBezTo>
                  <a:pt x="5131" y="19500"/>
                  <a:pt x="5045" y="19500"/>
                  <a:pt x="4958" y="19500"/>
                </a:cubicBezTo>
                <a:cubicBezTo>
                  <a:pt x="4041" y="19500"/>
                  <a:pt x="2966" y="19481"/>
                  <a:pt x="1622" y="19463"/>
                </a:cubicBezTo>
                <a:lnTo>
                  <a:pt x="460" y="19450"/>
                </a:lnTo>
                <a:lnTo>
                  <a:pt x="259" y="19450"/>
                </a:lnTo>
                <a:lnTo>
                  <a:pt x="263" y="18790"/>
                </a:lnTo>
                <a:cubicBezTo>
                  <a:pt x="263" y="18018"/>
                  <a:pt x="268" y="17226"/>
                  <a:pt x="272" y="16406"/>
                </a:cubicBezTo>
                <a:cubicBezTo>
                  <a:pt x="272" y="15987"/>
                  <a:pt x="276" y="15569"/>
                  <a:pt x="276" y="15138"/>
                </a:cubicBezTo>
                <a:cubicBezTo>
                  <a:pt x="276" y="14674"/>
                  <a:pt x="272" y="14219"/>
                  <a:pt x="272" y="13772"/>
                </a:cubicBezTo>
                <a:cubicBezTo>
                  <a:pt x="263" y="12877"/>
                  <a:pt x="255" y="12011"/>
                  <a:pt x="255" y="11178"/>
                </a:cubicBezTo>
                <a:cubicBezTo>
                  <a:pt x="259" y="9381"/>
                  <a:pt x="268" y="7510"/>
                  <a:pt x="276" y="5590"/>
                </a:cubicBezTo>
                <a:cubicBezTo>
                  <a:pt x="284" y="4638"/>
                  <a:pt x="288" y="3653"/>
                  <a:pt x="292" y="2631"/>
                </a:cubicBezTo>
                <a:lnTo>
                  <a:pt x="296" y="190"/>
                </a:lnTo>
                <a:lnTo>
                  <a:pt x="493" y="190"/>
                </a:lnTo>
                <a:lnTo>
                  <a:pt x="6554" y="194"/>
                </a:lnTo>
                <a:lnTo>
                  <a:pt x="9898" y="194"/>
                </a:lnTo>
                <a:cubicBezTo>
                  <a:pt x="10267" y="194"/>
                  <a:pt x="10633" y="196"/>
                  <a:pt x="11012" y="196"/>
                </a:cubicBezTo>
                <a:cubicBezTo>
                  <a:pt x="11201" y="196"/>
                  <a:pt x="11394" y="195"/>
                  <a:pt x="11593" y="194"/>
                </a:cubicBezTo>
                <a:lnTo>
                  <a:pt x="13267" y="177"/>
                </a:lnTo>
                <a:cubicBezTo>
                  <a:pt x="13804" y="169"/>
                  <a:pt x="14329" y="165"/>
                  <a:pt x="14838" y="165"/>
                </a:cubicBezTo>
                <a:cubicBezTo>
                  <a:pt x="15004" y="164"/>
                  <a:pt x="15172" y="163"/>
                  <a:pt x="15342" y="163"/>
                </a:cubicBezTo>
                <a:cubicBezTo>
                  <a:pt x="15682" y="163"/>
                  <a:pt x="16030" y="165"/>
                  <a:pt x="16377" y="165"/>
                </a:cubicBezTo>
                <a:cubicBezTo>
                  <a:pt x="17419" y="173"/>
                  <a:pt x="18470" y="186"/>
                  <a:pt x="19532" y="190"/>
                </a:cubicBezTo>
                <a:lnTo>
                  <a:pt x="20722" y="190"/>
                </a:lnTo>
                <a:lnTo>
                  <a:pt x="21670" y="186"/>
                </a:lnTo>
                <a:lnTo>
                  <a:pt x="21670" y="378"/>
                </a:lnTo>
                <a:lnTo>
                  <a:pt x="21670" y="735"/>
                </a:lnTo>
                <a:lnTo>
                  <a:pt x="21670" y="2163"/>
                </a:lnTo>
                <a:cubicBezTo>
                  <a:pt x="21670" y="2643"/>
                  <a:pt x="21670" y="3115"/>
                  <a:pt x="21670" y="3583"/>
                </a:cubicBezTo>
                <a:cubicBezTo>
                  <a:pt x="21666" y="4519"/>
                  <a:pt x="21662" y="5425"/>
                  <a:pt x="21662" y="6299"/>
                </a:cubicBezTo>
                <a:cubicBezTo>
                  <a:pt x="21662" y="7153"/>
                  <a:pt x="21654" y="7961"/>
                  <a:pt x="21646" y="8770"/>
                </a:cubicBezTo>
                <a:cubicBezTo>
                  <a:pt x="21637" y="9578"/>
                  <a:pt x="21629" y="10390"/>
                  <a:pt x="21629" y="11166"/>
                </a:cubicBezTo>
                <a:cubicBezTo>
                  <a:pt x="21633" y="11937"/>
                  <a:pt x="21637" y="12647"/>
                  <a:pt x="21641" y="13300"/>
                </a:cubicBezTo>
                <a:cubicBezTo>
                  <a:pt x="21646" y="13952"/>
                  <a:pt x="21650" y="14543"/>
                  <a:pt x="21654" y="15080"/>
                </a:cubicBezTo>
                <a:cubicBezTo>
                  <a:pt x="21658" y="15630"/>
                  <a:pt x="21662" y="16160"/>
                  <a:pt x="21662" y="16627"/>
                </a:cubicBezTo>
                <a:cubicBezTo>
                  <a:pt x="21670" y="17567"/>
                  <a:pt x="21683" y="18306"/>
                  <a:pt x="21695" y="18810"/>
                </a:cubicBezTo>
                <a:cubicBezTo>
                  <a:pt x="21711" y="19315"/>
                  <a:pt x="21732" y="19586"/>
                  <a:pt x="21756" y="19594"/>
                </a:cubicBezTo>
                <a:cubicBezTo>
                  <a:pt x="21757" y="19594"/>
                  <a:pt x="21757" y="19594"/>
                  <a:pt x="21758" y="19594"/>
                </a:cubicBezTo>
                <a:cubicBezTo>
                  <a:pt x="21782" y="19594"/>
                  <a:pt x="21806" y="19325"/>
                  <a:pt x="21818" y="18835"/>
                </a:cubicBezTo>
                <a:cubicBezTo>
                  <a:pt x="21834" y="18334"/>
                  <a:pt x="21843" y="17592"/>
                  <a:pt x="21851" y="16644"/>
                </a:cubicBezTo>
                <a:cubicBezTo>
                  <a:pt x="21855" y="16168"/>
                  <a:pt x="21855" y="15659"/>
                  <a:pt x="21859" y="15064"/>
                </a:cubicBezTo>
                <a:cubicBezTo>
                  <a:pt x="21863" y="14457"/>
                  <a:pt x="21859" y="13817"/>
                  <a:pt x="21855" y="13148"/>
                </a:cubicBezTo>
                <a:cubicBezTo>
                  <a:pt x="21851" y="12483"/>
                  <a:pt x="21847" y="11786"/>
                  <a:pt x="21843" y="11096"/>
                </a:cubicBezTo>
                <a:cubicBezTo>
                  <a:pt x="21843" y="10407"/>
                  <a:pt x="21847" y="9656"/>
                  <a:pt x="21851" y="8839"/>
                </a:cubicBezTo>
                <a:cubicBezTo>
                  <a:pt x="21859" y="8035"/>
                  <a:pt x="21859" y="7120"/>
                  <a:pt x="21859" y="6213"/>
                </a:cubicBezTo>
                <a:cubicBezTo>
                  <a:pt x="21859" y="5327"/>
                  <a:pt x="21855" y="4412"/>
                  <a:pt x="21855" y="3468"/>
                </a:cubicBezTo>
                <a:cubicBezTo>
                  <a:pt x="21855" y="2996"/>
                  <a:pt x="21855" y="2516"/>
                  <a:pt x="21855" y="2028"/>
                </a:cubicBezTo>
                <a:cubicBezTo>
                  <a:pt x="21851" y="1527"/>
                  <a:pt x="21851" y="1023"/>
                  <a:pt x="21847" y="522"/>
                </a:cubicBezTo>
                <a:cubicBezTo>
                  <a:pt x="21843" y="350"/>
                  <a:pt x="21843" y="181"/>
                  <a:pt x="21843" y="9"/>
                </a:cubicBezTo>
                <a:lnTo>
                  <a:pt x="20620" y="17"/>
                </a:lnTo>
                <a:lnTo>
                  <a:pt x="19393" y="21"/>
                </a:lnTo>
                <a:lnTo>
                  <a:pt x="16266" y="5"/>
                </a:lnTo>
                <a:cubicBezTo>
                  <a:pt x="15905" y="5"/>
                  <a:pt x="15529" y="3"/>
                  <a:pt x="15148" y="3"/>
                </a:cubicBezTo>
                <a:cubicBezTo>
                  <a:pt x="14957" y="3"/>
                  <a:pt x="14764" y="4"/>
                  <a:pt x="14572" y="5"/>
                </a:cubicBezTo>
                <a:lnTo>
                  <a:pt x="12910" y="21"/>
                </a:lnTo>
                <a:cubicBezTo>
                  <a:pt x="12368" y="30"/>
                  <a:pt x="11843" y="38"/>
                  <a:pt x="11330" y="38"/>
                </a:cubicBezTo>
                <a:lnTo>
                  <a:pt x="9701" y="38"/>
                </a:lnTo>
                <a:lnTo>
                  <a:pt x="6361" y="26"/>
                </a:lnTo>
                <a:lnTo>
                  <a:pt x="321" y="1"/>
                </a:lnTo>
                <a:close/>
              </a:path>
            </a:pathLst>
          </a:custGeom>
          <a:solidFill>
            <a:srgbClr val="5D3D1D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134;p65">
            <a:extLst>
              <a:ext uri="{FF2B5EF4-FFF2-40B4-BE49-F238E27FC236}">
                <a16:creationId xmlns:a16="http://schemas.microsoft.com/office/drawing/2014/main" id="{23F02CC1-E5E1-B307-B47B-6560F66261D4}"/>
              </a:ext>
            </a:extLst>
          </p:cNvPr>
          <p:cNvSpPr/>
          <p:nvPr/>
        </p:nvSpPr>
        <p:spPr>
          <a:xfrm>
            <a:off x="370291" y="1719223"/>
            <a:ext cx="696222" cy="630987"/>
          </a:xfrm>
          <a:custGeom>
            <a:avLst/>
            <a:gdLst/>
            <a:ahLst/>
            <a:cxnLst/>
            <a:rect l="l" t="t" r="r" b="b"/>
            <a:pathLst>
              <a:path w="21868" h="19819" extrusionOk="0">
                <a:moveTo>
                  <a:pt x="103" y="1"/>
                </a:moveTo>
                <a:lnTo>
                  <a:pt x="91" y="2738"/>
                </a:lnTo>
                <a:cubicBezTo>
                  <a:pt x="83" y="3694"/>
                  <a:pt x="71" y="4658"/>
                  <a:pt x="62" y="5643"/>
                </a:cubicBezTo>
                <a:cubicBezTo>
                  <a:pt x="46" y="7641"/>
                  <a:pt x="34" y="9414"/>
                  <a:pt x="17" y="11297"/>
                </a:cubicBezTo>
                <a:cubicBezTo>
                  <a:pt x="17" y="12274"/>
                  <a:pt x="25" y="13172"/>
                  <a:pt x="25" y="13997"/>
                </a:cubicBezTo>
                <a:cubicBezTo>
                  <a:pt x="30" y="14408"/>
                  <a:pt x="30" y="14801"/>
                  <a:pt x="25" y="15175"/>
                </a:cubicBezTo>
                <a:cubicBezTo>
                  <a:pt x="25" y="15593"/>
                  <a:pt x="21" y="16004"/>
                  <a:pt x="21" y="16406"/>
                </a:cubicBezTo>
                <a:cubicBezTo>
                  <a:pt x="13" y="17222"/>
                  <a:pt x="9" y="18006"/>
                  <a:pt x="5" y="18765"/>
                </a:cubicBezTo>
                <a:cubicBezTo>
                  <a:pt x="1" y="19114"/>
                  <a:pt x="1" y="19426"/>
                  <a:pt x="1" y="19705"/>
                </a:cubicBezTo>
                <a:lnTo>
                  <a:pt x="739" y="19717"/>
                </a:lnTo>
                <a:lnTo>
                  <a:pt x="1347" y="19725"/>
                </a:lnTo>
                <a:lnTo>
                  <a:pt x="3349" y="19762"/>
                </a:lnTo>
                <a:cubicBezTo>
                  <a:pt x="4010" y="19771"/>
                  <a:pt x="4724" y="19775"/>
                  <a:pt x="5343" y="19775"/>
                </a:cubicBezTo>
                <a:cubicBezTo>
                  <a:pt x="6578" y="19771"/>
                  <a:pt x="7502" y="19754"/>
                  <a:pt x="8207" y="19754"/>
                </a:cubicBezTo>
                <a:cubicBezTo>
                  <a:pt x="8893" y="19754"/>
                  <a:pt x="9418" y="19762"/>
                  <a:pt x="9812" y="19766"/>
                </a:cubicBezTo>
                <a:cubicBezTo>
                  <a:pt x="10620" y="19779"/>
                  <a:pt x="11465" y="19799"/>
                  <a:pt x="12348" y="19807"/>
                </a:cubicBezTo>
                <a:lnTo>
                  <a:pt x="13016" y="19816"/>
                </a:lnTo>
                <a:lnTo>
                  <a:pt x="14723" y="19816"/>
                </a:lnTo>
                <a:cubicBezTo>
                  <a:pt x="15323" y="19817"/>
                  <a:pt x="15893" y="19818"/>
                  <a:pt x="16430" y="19818"/>
                </a:cubicBezTo>
                <a:cubicBezTo>
                  <a:pt x="17188" y="19818"/>
                  <a:pt x="17881" y="19816"/>
                  <a:pt x="18498" y="19812"/>
                </a:cubicBezTo>
                <a:cubicBezTo>
                  <a:pt x="19553" y="19803"/>
                  <a:pt x="20390" y="19795"/>
                  <a:pt x="20964" y="19779"/>
                </a:cubicBezTo>
                <a:cubicBezTo>
                  <a:pt x="21539" y="19766"/>
                  <a:pt x="21855" y="19750"/>
                  <a:pt x="21859" y="19729"/>
                </a:cubicBezTo>
                <a:cubicBezTo>
                  <a:pt x="21867" y="19709"/>
                  <a:pt x="21564" y="19688"/>
                  <a:pt x="21001" y="19668"/>
                </a:cubicBezTo>
                <a:cubicBezTo>
                  <a:pt x="20439" y="19652"/>
                  <a:pt x="19614" y="19631"/>
                  <a:pt x="18572" y="19615"/>
                </a:cubicBezTo>
                <a:lnTo>
                  <a:pt x="14826" y="19557"/>
                </a:lnTo>
                <a:lnTo>
                  <a:pt x="13718" y="19545"/>
                </a:lnTo>
                <a:lnTo>
                  <a:pt x="13148" y="19537"/>
                </a:lnTo>
                <a:lnTo>
                  <a:pt x="12631" y="19533"/>
                </a:lnTo>
                <a:lnTo>
                  <a:pt x="10185" y="19483"/>
                </a:lnTo>
                <a:cubicBezTo>
                  <a:pt x="9818" y="19480"/>
                  <a:pt x="9238" y="19470"/>
                  <a:pt x="8503" y="19470"/>
                </a:cubicBezTo>
                <a:cubicBezTo>
                  <a:pt x="8384" y="19470"/>
                  <a:pt x="8261" y="19470"/>
                  <a:pt x="8134" y="19471"/>
                </a:cubicBezTo>
                <a:cubicBezTo>
                  <a:pt x="7243" y="19475"/>
                  <a:pt x="6234" y="19491"/>
                  <a:pt x="5216" y="19500"/>
                </a:cubicBezTo>
                <a:cubicBezTo>
                  <a:pt x="5131" y="19500"/>
                  <a:pt x="5045" y="19500"/>
                  <a:pt x="4958" y="19500"/>
                </a:cubicBezTo>
                <a:cubicBezTo>
                  <a:pt x="4041" y="19500"/>
                  <a:pt x="2966" y="19481"/>
                  <a:pt x="1622" y="19463"/>
                </a:cubicBezTo>
                <a:lnTo>
                  <a:pt x="460" y="19450"/>
                </a:lnTo>
                <a:lnTo>
                  <a:pt x="259" y="19450"/>
                </a:lnTo>
                <a:lnTo>
                  <a:pt x="263" y="18790"/>
                </a:lnTo>
                <a:cubicBezTo>
                  <a:pt x="263" y="18018"/>
                  <a:pt x="268" y="17226"/>
                  <a:pt x="272" y="16406"/>
                </a:cubicBezTo>
                <a:cubicBezTo>
                  <a:pt x="272" y="15987"/>
                  <a:pt x="276" y="15569"/>
                  <a:pt x="276" y="15138"/>
                </a:cubicBezTo>
                <a:cubicBezTo>
                  <a:pt x="276" y="14674"/>
                  <a:pt x="272" y="14219"/>
                  <a:pt x="272" y="13772"/>
                </a:cubicBezTo>
                <a:cubicBezTo>
                  <a:pt x="263" y="12877"/>
                  <a:pt x="255" y="12011"/>
                  <a:pt x="255" y="11178"/>
                </a:cubicBezTo>
                <a:cubicBezTo>
                  <a:pt x="259" y="9381"/>
                  <a:pt x="268" y="7510"/>
                  <a:pt x="276" y="5590"/>
                </a:cubicBezTo>
                <a:cubicBezTo>
                  <a:pt x="284" y="4638"/>
                  <a:pt x="288" y="3653"/>
                  <a:pt x="292" y="2631"/>
                </a:cubicBezTo>
                <a:lnTo>
                  <a:pt x="296" y="190"/>
                </a:lnTo>
                <a:lnTo>
                  <a:pt x="493" y="190"/>
                </a:lnTo>
                <a:lnTo>
                  <a:pt x="6554" y="194"/>
                </a:lnTo>
                <a:lnTo>
                  <a:pt x="9898" y="194"/>
                </a:lnTo>
                <a:cubicBezTo>
                  <a:pt x="10267" y="194"/>
                  <a:pt x="10633" y="196"/>
                  <a:pt x="11012" y="196"/>
                </a:cubicBezTo>
                <a:cubicBezTo>
                  <a:pt x="11201" y="196"/>
                  <a:pt x="11394" y="195"/>
                  <a:pt x="11593" y="194"/>
                </a:cubicBezTo>
                <a:lnTo>
                  <a:pt x="13267" y="177"/>
                </a:lnTo>
                <a:cubicBezTo>
                  <a:pt x="13804" y="169"/>
                  <a:pt x="14329" y="165"/>
                  <a:pt x="14838" y="165"/>
                </a:cubicBezTo>
                <a:cubicBezTo>
                  <a:pt x="15004" y="164"/>
                  <a:pt x="15172" y="163"/>
                  <a:pt x="15342" y="163"/>
                </a:cubicBezTo>
                <a:cubicBezTo>
                  <a:pt x="15682" y="163"/>
                  <a:pt x="16030" y="165"/>
                  <a:pt x="16377" y="165"/>
                </a:cubicBezTo>
                <a:cubicBezTo>
                  <a:pt x="17419" y="173"/>
                  <a:pt x="18470" y="186"/>
                  <a:pt x="19532" y="190"/>
                </a:cubicBezTo>
                <a:lnTo>
                  <a:pt x="20722" y="190"/>
                </a:lnTo>
                <a:lnTo>
                  <a:pt x="21670" y="186"/>
                </a:lnTo>
                <a:lnTo>
                  <a:pt x="21670" y="378"/>
                </a:lnTo>
                <a:lnTo>
                  <a:pt x="21670" y="735"/>
                </a:lnTo>
                <a:lnTo>
                  <a:pt x="21670" y="2163"/>
                </a:lnTo>
                <a:cubicBezTo>
                  <a:pt x="21670" y="2643"/>
                  <a:pt x="21670" y="3115"/>
                  <a:pt x="21670" y="3583"/>
                </a:cubicBezTo>
                <a:cubicBezTo>
                  <a:pt x="21666" y="4519"/>
                  <a:pt x="21662" y="5425"/>
                  <a:pt x="21662" y="6299"/>
                </a:cubicBezTo>
                <a:cubicBezTo>
                  <a:pt x="21662" y="7153"/>
                  <a:pt x="21654" y="7961"/>
                  <a:pt x="21646" y="8770"/>
                </a:cubicBezTo>
                <a:cubicBezTo>
                  <a:pt x="21637" y="9578"/>
                  <a:pt x="21629" y="10390"/>
                  <a:pt x="21629" y="11166"/>
                </a:cubicBezTo>
                <a:cubicBezTo>
                  <a:pt x="21633" y="11937"/>
                  <a:pt x="21637" y="12647"/>
                  <a:pt x="21641" y="13300"/>
                </a:cubicBezTo>
                <a:cubicBezTo>
                  <a:pt x="21646" y="13952"/>
                  <a:pt x="21650" y="14543"/>
                  <a:pt x="21654" y="15080"/>
                </a:cubicBezTo>
                <a:cubicBezTo>
                  <a:pt x="21658" y="15630"/>
                  <a:pt x="21662" y="16160"/>
                  <a:pt x="21662" y="16627"/>
                </a:cubicBezTo>
                <a:cubicBezTo>
                  <a:pt x="21670" y="17567"/>
                  <a:pt x="21683" y="18306"/>
                  <a:pt x="21695" y="18810"/>
                </a:cubicBezTo>
                <a:cubicBezTo>
                  <a:pt x="21711" y="19315"/>
                  <a:pt x="21732" y="19586"/>
                  <a:pt x="21756" y="19594"/>
                </a:cubicBezTo>
                <a:cubicBezTo>
                  <a:pt x="21757" y="19594"/>
                  <a:pt x="21757" y="19594"/>
                  <a:pt x="21758" y="19594"/>
                </a:cubicBezTo>
                <a:cubicBezTo>
                  <a:pt x="21782" y="19594"/>
                  <a:pt x="21806" y="19325"/>
                  <a:pt x="21818" y="18835"/>
                </a:cubicBezTo>
                <a:cubicBezTo>
                  <a:pt x="21834" y="18334"/>
                  <a:pt x="21843" y="17592"/>
                  <a:pt x="21851" y="16644"/>
                </a:cubicBezTo>
                <a:cubicBezTo>
                  <a:pt x="21855" y="16168"/>
                  <a:pt x="21855" y="15659"/>
                  <a:pt x="21859" y="15064"/>
                </a:cubicBezTo>
                <a:cubicBezTo>
                  <a:pt x="21863" y="14457"/>
                  <a:pt x="21859" y="13817"/>
                  <a:pt x="21855" y="13148"/>
                </a:cubicBezTo>
                <a:cubicBezTo>
                  <a:pt x="21851" y="12483"/>
                  <a:pt x="21847" y="11786"/>
                  <a:pt x="21843" y="11096"/>
                </a:cubicBezTo>
                <a:cubicBezTo>
                  <a:pt x="21843" y="10407"/>
                  <a:pt x="21847" y="9656"/>
                  <a:pt x="21851" y="8839"/>
                </a:cubicBezTo>
                <a:cubicBezTo>
                  <a:pt x="21859" y="8035"/>
                  <a:pt x="21859" y="7120"/>
                  <a:pt x="21859" y="6213"/>
                </a:cubicBezTo>
                <a:cubicBezTo>
                  <a:pt x="21859" y="5327"/>
                  <a:pt x="21855" y="4412"/>
                  <a:pt x="21855" y="3468"/>
                </a:cubicBezTo>
                <a:cubicBezTo>
                  <a:pt x="21855" y="2996"/>
                  <a:pt x="21855" y="2516"/>
                  <a:pt x="21855" y="2028"/>
                </a:cubicBezTo>
                <a:cubicBezTo>
                  <a:pt x="21851" y="1527"/>
                  <a:pt x="21851" y="1023"/>
                  <a:pt x="21847" y="522"/>
                </a:cubicBezTo>
                <a:cubicBezTo>
                  <a:pt x="21843" y="350"/>
                  <a:pt x="21843" y="181"/>
                  <a:pt x="21843" y="9"/>
                </a:cubicBezTo>
                <a:lnTo>
                  <a:pt x="20620" y="17"/>
                </a:lnTo>
                <a:lnTo>
                  <a:pt x="19393" y="21"/>
                </a:lnTo>
                <a:lnTo>
                  <a:pt x="16266" y="5"/>
                </a:lnTo>
                <a:cubicBezTo>
                  <a:pt x="15905" y="5"/>
                  <a:pt x="15529" y="3"/>
                  <a:pt x="15148" y="3"/>
                </a:cubicBezTo>
                <a:cubicBezTo>
                  <a:pt x="14957" y="3"/>
                  <a:pt x="14764" y="4"/>
                  <a:pt x="14572" y="5"/>
                </a:cubicBezTo>
                <a:lnTo>
                  <a:pt x="12910" y="21"/>
                </a:lnTo>
                <a:cubicBezTo>
                  <a:pt x="12368" y="30"/>
                  <a:pt x="11843" y="38"/>
                  <a:pt x="11330" y="38"/>
                </a:cubicBezTo>
                <a:lnTo>
                  <a:pt x="9701" y="38"/>
                </a:lnTo>
                <a:lnTo>
                  <a:pt x="6361" y="26"/>
                </a:lnTo>
                <a:lnTo>
                  <a:pt x="321" y="1"/>
                </a:lnTo>
                <a:close/>
              </a:path>
            </a:pathLst>
          </a:custGeom>
          <a:solidFill>
            <a:srgbClr val="5D3D1D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135;p65">
            <a:extLst>
              <a:ext uri="{FF2B5EF4-FFF2-40B4-BE49-F238E27FC236}">
                <a16:creationId xmlns:a16="http://schemas.microsoft.com/office/drawing/2014/main" id="{0A037A87-FFBA-E37C-59F6-81844C3F5FB6}"/>
              </a:ext>
            </a:extLst>
          </p:cNvPr>
          <p:cNvSpPr/>
          <p:nvPr/>
        </p:nvSpPr>
        <p:spPr>
          <a:xfrm>
            <a:off x="370291" y="2499986"/>
            <a:ext cx="696222" cy="630987"/>
          </a:xfrm>
          <a:custGeom>
            <a:avLst/>
            <a:gdLst/>
            <a:ahLst/>
            <a:cxnLst/>
            <a:rect l="l" t="t" r="r" b="b"/>
            <a:pathLst>
              <a:path w="21868" h="19819" extrusionOk="0">
                <a:moveTo>
                  <a:pt x="103" y="1"/>
                </a:moveTo>
                <a:lnTo>
                  <a:pt x="91" y="2738"/>
                </a:lnTo>
                <a:cubicBezTo>
                  <a:pt x="83" y="3694"/>
                  <a:pt x="71" y="4658"/>
                  <a:pt x="62" y="5643"/>
                </a:cubicBezTo>
                <a:cubicBezTo>
                  <a:pt x="46" y="7641"/>
                  <a:pt x="34" y="9414"/>
                  <a:pt x="17" y="11297"/>
                </a:cubicBezTo>
                <a:cubicBezTo>
                  <a:pt x="17" y="12274"/>
                  <a:pt x="25" y="13172"/>
                  <a:pt x="25" y="13997"/>
                </a:cubicBezTo>
                <a:cubicBezTo>
                  <a:pt x="30" y="14408"/>
                  <a:pt x="30" y="14801"/>
                  <a:pt x="25" y="15175"/>
                </a:cubicBezTo>
                <a:cubicBezTo>
                  <a:pt x="25" y="15593"/>
                  <a:pt x="21" y="16004"/>
                  <a:pt x="21" y="16406"/>
                </a:cubicBezTo>
                <a:cubicBezTo>
                  <a:pt x="13" y="17222"/>
                  <a:pt x="9" y="18006"/>
                  <a:pt x="5" y="18765"/>
                </a:cubicBezTo>
                <a:cubicBezTo>
                  <a:pt x="1" y="19114"/>
                  <a:pt x="1" y="19426"/>
                  <a:pt x="1" y="19705"/>
                </a:cubicBezTo>
                <a:lnTo>
                  <a:pt x="739" y="19717"/>
                </a:lnTo>
                <a:lnTo>
                  <a:pt x="1347" y="19725"/>
                </a:lnTo>
                <a:lnTo>
                  <a:pt x="3349" y="19762"/>
                </a:lnTo>
                <a:cubicBezTo>
                  <a:pt x="4010" y="19771"/>
                  <a:pt x="4724" y="19775"/>
                  <a:pt x="5343" y="19775"/>
                </a:cubicBezTo>
                <a:cubicBezTo>
                  <a:pt x="6578" y="19771"/>
                  <a:pt x="7502" y="19754"/>
                  <a:pt x="8207" y="19754"/>
                </a:cubicBezTo>
                <a:cubicBezTo>
                  <a:pt x="8893" y="19754"/>
                  <a:pt x="9418" y="19762"/>
                  <a:pt x="9812" y="19766"/>
                </a:cubicBezTo>
                <a:cubicBezTo>
                  <a:pt x="10620" y="19779"/>
                  <a:pt x="11465" y="19799"/>
                  <a:pt x="12348" y="19807"/>
                </a:cubicBezTo>
                <a:lnTo>
                  <a:pt x="13016" y="19816"/>
                </a:lnTo>
                <a:lnTo>
                  <a:pt x="14723" y="19816"/>
                </a:lnTo>
                <a:cubicBezTo>
                  <a:pt x="15323" y="19817"/>
                  <a:pt x="15893" y="19818"/>
                  <a:pt x="16430" y="19818"/>
                </a:cubicBezTo>
                <a:cubicBezTo>
                  <a:pt x="17188" y="19818"/>
                  <a:pt x="17881" y="19816"/>
                  <a:pt x="18498" y="19812"/>
                </a:cubicBezTo>
                <a:cubicBezTo>
                  <a:pt x="19553" y="19803"/>
                  <a:pt x="20390" y="19795"/>
                  <a:pt x="20964" y="19779"/>
                </a:cubicBezTo>
                <a:cubicBezTo>
                  <a:pt x="21539" y="19766"/>
                  <a:pt x="21855" y="19750"/>
                  <a:pt x="21859" y="19729"/>
                </a:cubicBezTo>
                <a:cubicBezTo>
                  <a:pt x="21867" y="19709"/>
                  <a:pt x="21564" y="19688"/>
                  <a:pt x="21001" y="19668"/>
                </a:cubicBezTo>
                <a:cubicBezTo>
                  <a:pt x="20439" y="19652"/>
                  <a:pt x="19614" y="19631"/>
                  <a:pt x="18572" y="19615"/>
                </a:cubicBezTo>
                <a:lnTo>
                  <a:pt x="14826" y="19557"/>
                </a:lnTo>
                <a:lnTo>
                  <a:pt x="13718" y="19545"/>
                </a:lnTo>
                <a:lnTo>
                  <a:pt x="13148" y="19537"/>
                </a:lnTo>
                <a:lnTo>
                  <a:pt x="12631" y="19533"/>
                </a:lnTo>
                <a:lnTo>
                  <a:pt x="10185" y="19483"/>
                </a:lnTo>
                <a:cubicBezTo>
                  <a:pt x="9818" y="19480"/>
                  <a:pt x="9238" y="19470"/>
                  <a:pt x="8503" y="19470"/>
                </a:cubicBezTo>
                <a:cubicBezTo>
                  <a:pt x="8384" y="19470"/>
                  <a:pt x="8261" y="19470"/>
                  <a:pt x="8134" y="19471"/>
                </a:cubicBezTo>
                <a:cubicBezTo>
                  <a:pt x="7243" y="19475"/>
                  <a:pt x="6234" y="19491"/>
                  <a:pt x="5216" y="19500"/>
                </a:cubicBezTo>
                <a:cubicBezTo>
                  <a:pt x="5131" y="19500"/>
                  <a:pt x="5045" y="19500"/>
                  <a:pt x="4958" y="19500"/>
                </a:cubicBezTo>
                <a:cubicBezTo>
                  <a:pt x="4041" y="19500"/>
                  <a:pt x="2966" y="19481"/>
                  <a:pt x="1622" y="19463"/>
                </a:cubicBezTo>
                <a:lnTo>
                  <a:pt x="460" y="19450"/>
                </a:lnTo>
                <a:lnTo>
                  <a:pt x="259" y="19450"/>
                </a:lnTo>
                <a:lnTo>
                  <a:pt x="263" y="18790"/>
                </a:lnTo>
                <a:cubicBezTo>
                  <a:pt x="263" y="18018"/>
                  <a:pt x="268" y="17226"/>
                  <a:pt x="272" y="16406"/>
                </a:cubicBezTo>
                <a:cubicBezTo>
                  <a:pt x="272" y="15987"/>
                  <a:pt x="276" y="15569"/>
                  <a:pt x="276" y="15138"/>
                </a:cubicBezTo>
                <a:cubicBezTo>
                  <a:pt x="276" y="14674"/>
                  <a:pt x="272" y="14219"/>
                  <a:pt x="272" y="13772"/>
                </a:cubicBezTo>
                <a:cubicBezTo>
                  <a:pt x="263" y="12877"/>
                  <a:pt x="255" y="12011"/>
                  <a:pt x="255" y="11178"/>
                </a:cubicBezTo>
                <a:cubicBezTo>
                  <a:pt x="259" y="9381"/>
                  <a:pt x="268" y="7510"/>
                  <a:pt x="276" y="5590"/>
                </a:cubicBezTo>
                <a:cubicBezTo>
                  <a:pt x="284" y="4638"/>
                  <a:pt x="288" y="3653"/>
                  <a:pt x="292" y="2631"/>
                </a:cubicBezTo>
                <a:lnTo>
                  <a:pt x="296" y="190"/>
                </a:lnTo>
                <a:lnTo>
                  <a:pt x="493" y="190"/>
                </a:lnTo>
                <a:lnTo>
                  <a:pt x="6554" y="194"/>
                </a:lnTo>
                <a:lnTo>
                  <a:pt x="9898" y="194"/>
                </a:lnTo>
                <a:cubicBezTo>
                  <a:pt x="10267" y="194"/>
                  <a:pt x="10633" y="196"/>
                  <a:pt x="11012" y="196"/>
                </a:cubicBezTo>
                <a:cubicBezTo>
                  <a:pt x="11201" y="196"/>
                  <a:pt x="11394" y="195"/>
                  <a:pt x="11593" y="194"/>
                </a:cubicBezTo>
                <a:lnTo>
                  <a:pt x="13267" y="177"/>
                </a:lnTo>
                <a:cubicBezTo>
                  <a:pt x="13804" y="169"/>
                  <a:pt x="14329" y="165"/>
                  <a:pt x="14838" y="165"/>
                </a:cubicBezTo>
                <a:cubicBezTo>
                  <a:pt x="15004" y="164"/>
                  <a:pt x="15172" y="163"/>
                  <a:pt x="15342" y="163"/>
                </a:cubicBezTo>
                <a:cubicBezTo>
                  <a:pt x="15682" y="163"/>
                  <a:pt x="16030" y="165"/>
                  <a:pt x="16377" y="165"/>
                </a:cubicBezTo>
                <a:cubicBezTo>
                  <a:pt x="17419" y="173"/>
                  <a:pt x="18470" y="186"/>
                  <a:pt x="19532" y="190"/>
                </a:cubicBezTo>
                <a:lnTo>
                  <a:pt x="20722" y="190"/>
                </a:lnTo>
                <a:lnTo>
                  <a:pt x="21670" y="186"/>
                </a:lnTo>
                <a:lnTo>
                  <a:pt x="21670" y="378"/>
                </a:lnTo>
                <a:lnTo>
                  <a:pt x="21670" y="735"/>
                </a:lnTo>
                <a:lnTo>
                  <a:pt x="21670" y="2163"/>
                </a:lnTo>
                <a:cubicBezTo>
                  <a:pt x="21670" y="2643"/>
                  <a:pt x="21670" y="3115"/>
                  <a:pt x="21670" y="3583"/>
                </a:cubicBezTo>
                <a:cubicBezTo>
                  <a:pt x="21666" y="4519"/>
                  <a:pt x="21662" y="5425"/>
                  <a:pt x="21662" y="6299"/>
                </a:cubicBezTo>
                <a:cubicBezTo>
                  <a:pt x="21662" y="7153"/>
                  <a:pt x="21654" y="7961"/>
                  <a:pt x="21646" y="8770"/>
                </a:cubicBezTo>
                <a:cubicBezTo>
                  <a:pt x="21637" y="9578"/>
                  <a:pt x="21629" y="10390"/>
                  <a:pt x="21629" y="11166"/>
                </a:cubicBezTo>
                <a:cubicBezTo>
                  <a:pt x="21633" y="11937"/>
                  <a:pt x="21637" y="12647"/>
                  <a:pt x="21641" y="13300"/>
                </a:cubicBezTo>
                <a:cubicBezTo>
                  <a:pt x="21646" y="13952"/>
                  <a:pt x="21650" y="14543"/>
                  <a:pt x="21654" y="15080"/>
                </a:cubicBezTo>
                <a:cubicBezTo>
                  <a:pt x="21658" y="15630"/>
                  <a:pt x="21662" y="16160"/>
                  <a:pt x="21662" y="16627"/>
                </a:cubicBezTo>
                <a:cubicBezTo>
                  <a:pt x="21670" y="17567"/>
                  <a:pt x="21683" y="18306"/>
                  <a:pt x="21695" y="18810"/>
                </a:cubicBezTo>
                <a:cubicBezTo>
                  <a:pt x="21711" y="19315"/>
                  <a:pt x="21732" y="19586"/>
                  <a:pt x="21756" y="19594"/>
                </a:cubicBezTo>
                <a:cubicBezTo>
                  <a:pt x="21757" y="19594"/>
                  <a:pt x="21757" y="19594"/>
                  <a:pt x="21758" y="19594"/>
                </a:cubicBezTo>
                <a:cubicBezTo>
                  <a:pt x="21782" y="19594"/>
                  <a:pt x="21806" y="19325"/>
                  <a:pt x="21818" y="18835"/>
                </a:cubicBezTo>
                <a:cubicBezTo>
                  <a:pt x="21834" y="18334"/>
                  <a:pt x="21843" y="17592"/>
                  <a:pt x="21851" y="16644"/>
                </a:cubicBezTo>
                <a:cubicBezTo>
                  <a:pt x="21855" y="16168"/>
                  <a:pt x="21855" y="15659"/>
                  <a:pt x="21859" y="15064"/>
                </a:cubicBezTo>
                <a:cubicBezTo>
                  <a:pt x="21863" y="14457"/>
                  <a:pt x="21859" y="13817"/>
                  <a:pt x="21855" y="13148"/>
                </a:cubicBezTo>
                <a:cubicBezTo>
                  <a:pt x="21851" y="12483"/>
                  <a:pt x="21847" y="11786"/>
                  <a:pt x="21843" y="11096"/>
                </a:cubicBezTo>
                <a:cubicBezTo>
                  <a:pt x="21843" y="10407"/>
                  <a:pt x="21847" y="9656"/>
                  <a:pt x="21851" y="8839"/>
                </a:cubicBezTo>
                <a:cubicBezTo>
                  <a:pt x="21859" y="8035"/>
                  <a:pt x="21859" y="7120"/>
                  <a:pt x="21859" y="6213"/>
                </a:cubicBezTo>
                <a:cubicBezTo>
                  <a:pt x="21859" y="5327"/>
                  <a:pt x="21855" y="4412"/>
                  <a:pt x="21855" y="3468"/>
                </a:cubicBezTo>
                <a:cubicBezTo>
                  <a:pt x="21855" y="2996"/>
                  <a:pt x="21855" y="2516"/>
                  <a:pt x="21855" y="2028"/>
                </a:cubicBezTo>
                <a:cubicBezTo>
                  <a:pt x="21851" y="1527"/>
                  <a:pt x="21851" y="1023"/>
                  <a:pt x="21847" y="522"/>
                </a:cubicBezTo>
                <a:cubicBezTo>
                  <a:pt x="21843" y="350"/>
                  <a:pt x="21843" y="181"/>
                  <a:pt x="21843" y="9"/>
                </a:cubicBezTo>
                <a:lnTo>
                  <a:pt x="20620" y="17"/>
                </a:lnTo>
                <a:lnTo>
                  <a:pt x="19393" y="21"/>
                </a:lnTo>
                <a:lnTo>
                  <a:pt x="16266" y="5"/>
                </a:lnTo>
                <a:cubicBezTo>
                  <a:pt x="15905" y="5"/>
                  <a:pt x="15529" y="3"/>
                  <a:pt x="15148" y="3"/>
                </a:cubicBezTo>
                <a:cubicBezTo>
                  <a:pt x="14957" y="3"/>
                  <a:pt x="14764" y="4"/>
                  <a:pt x="14572" y="5"/>
                </a:cubicBezTo>
                <a:lnTo>
                  <a:pt x="12910" y="21"/>
                </a:lnTo>
                <a:cubicBezTo>
                  <a:pt x="12368" y="30"/>
                  <a:pt x="11843" y="38"/>
                  <a:pt x="11330" y="38"/>
                </a:cubicBezTo>
                <a:lnTo>
                  <a:pt x="9701" y="38"/>
                </a:lnTo>
                <a:lnTo>
                  <a:pt x="6361" y="26"/>
                </a:lnTo>
                <a:lnTo>
                  <a:pt x="321" y="1"/>
                </a:lnTo>
                <a:close/>
              </a:path>
            </a:pathLst>
          </a:custGeom>
          <a:solidFill>
            <a:srgbClr val="5D3D1D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136;p65">
            <a:extLst>
              <a:ext uri="{FF2B5EF4-FFF2-40B4-BE49-F238E27FC236}">
                <a16:creationId xmlns:a16="http://schemas.microsoft.com/office/drawing/2014/main" id="{DEFA57B7-1390-007D-6E7E-F44189DEDC06}"/>
              </a:ext>
            </a:extLst>
          </p:cNvPr>
          <p:cNvSpPr/>
          <p:nvPr/>
        </p:nvSpPr>
        <p:spPr>
          <a:xfrm>
            <a:off x="1151741" y="458113"/>
            <a:ext cx="513781" cy="50265"/>
          </a:xfrm>
          <a:custGeom>
            <a:avLst/>
            <a:gdLst/>
            <a:ahLst/>
            <a:cxnLst/>
            <a:rect l="l" t="t" r="r" b="b"/>
            <a:pathLst>
              <a:path w="3945" h="306" extrusionOk="0">
                <a:moveTo>
                  <a:pt x="3497" y="0"/>
                </a:moveTo>
                <a:cubicBezTo>
                  <a:pt x="3456" y="4"/>
                  <a:pt x="3419" y="8"/>
                  <a:pt x="3378" y="8"/>
                </a:cubicBezTo>
                <a:lnTo>
                  <a:pt x="3148" y="25"/>
                </a:lnTo>
                <a:cubicBezTo>
                  <a:pt x="3091" y="37"/>
                  <a:pt x="3029" y="41"/>
                  <a:pt x="2972" y="45"/>
                </a:cubicBezTo>
                <a:cubicBezTo>
                  <a:pt x="2943" y="41"/>
                  <a:pt x="2906" y="33"/>
                  <a:pt x="2869" y="29"/>
                </a:cubicBezTo>
                <a:cubicBezTo>
                  <a:pt x="2828" y="29"/>
                  <a:pt x="2787" y="29"/>
                  <a:pt x="2750" y="37"/>
                </a:cubicBezTo>
                <a:cubicBezTo>
                  <a:pt x="2709" y="45"/>
                  <a:pt x="2672" y="49"/>
                  <a:pt x="2631" y="54"/>
                </a:cubicBezTo>
                <a:cubicBezTo>
                  <a:pt x="2590" y="49"/>
                  <a:pt x="2549" y="41"/>
                  <a:pt x="2508" y="29"/>
                </a:cubicBezTo>
                <a:cubicBezTo>
                  <a:pt x="2487" y="25"/>
                  <a:pt x="2463" y="21"/>
                  <a:pt x="2438" y="21"/>
                </a:cubicBezTo>
                <a:lnTo>
                  <a:pt x="2373" y="25"/>
                </a:lnTo>
                <a:lnTo>
                  <a:pt x="2237" y="33"/>
                </a:lnTo>
                <a:lnTo>
                  <a:pt x="2094" y="41"/>
                </a:lnTo>
                <a:cubicBezTo>
                  <a:pt x="2073" y="45"/>
                  <a:pt x="2048" y="45"/>
                  <a:pt x="2024" y="49"/>
                </a:cubicBezTo>
                <a:lnTo>
                  <a:pt x="1950" y="58"/>
                </a:lnTo>
                <a:cubicBezTo>
                  <a:pt x="1925" y="62"/>
                  <a:pt x="1905" y="66"/>
                  <a:pt x="1880" y="66"/>
                </a:cubicBezTo>
                <a:lnTo>
                  <a:pt x="1806" y="66"/>
                </a:lnTo>
                <a:lnTo>
                  <a:pt x="1663" y="70"/>
                </a:lnTo>
                <a:lnTo>
                  <a:pt x="1503" y="74"/>
                </a:lnTo>
                <a:lnTo>
                  <a:pt x="1347" y="82"/>
                </a:lnTo>
                <a:cubicBezTo>
                  <a:pt x="1293" y="82"/>
                  <a:pt x="1244" y="78"/>
                  <a:pt x="1191" y="78"/>
                </a:cubicBezTo>
                <a:lnTo>
                  <a:pt x="1117" y="74"/>
                </a:lnTo>
                <a:cubicBezTo>
                  <a:pt x="1092" y="74"/>
                  <a:pt x="1064" y="78"/>
                  <a:pt x="1039" y="82"/>
                </a:cubicBezTo>
                <a:cubicBezTo>
                  <a:pt x="1011" y="87"/>
                  <a:pt x="983" y="91"/>
                  <a:pt x="955" y="91"/>
                </a:cubicBezTo>
                <a:cubicBezTo>
                  <a:pt x="938" y="91"/>
                  <a:pt x="921" y="90"/>
                  <a:pt x="904" y="86"/>
                </a:cubicBezTo>
                <a:cubicBezTo>
                  <a:pt x="854" y="70"/>
                  <a:pt x="809" y="58"/>
                  <a:pt x="764" y="49"/>
                </a:cubicBezTo>
                <a:cubicBezTo>
                  <a:pt x="719" y="49"/>
                  <a:pt x="674" y="49"/>
                  <a:pt x="629" y="58"/>
                </a:cubicBezTo>
                <a:cubicBezTo>
                  <a:pt x="608" y="62"/>
                  <a:pt x="592" y="62"/>
                  <a:pt x="571" y="62"/>
                </a:cubicBezTo>
                <a:lnTo>
                  <a:pt x="300" y="62"/>
                </a:lnTo>
                <a:cubicBezTo>
                  <a:pt x="239" y="62"/>
                  <a:pt x="186" y="66"/>
                  <a:pt x="140" y="70"/>
                </a:cubicBezTo>
                <a:cubicBezTo>
                  <a:pt x="103" y="70"/>
                  <a:pt x="71" y="78"/>
                  <a:pt x="38" y="95"/>
                </a:cubicBezTo>
                <a:cubicBezTo>
                  <a:pt x="13" y="107"/>
                  <a:pt x="1" y="127"/>
                  <a:pt x="1" y="152"/>
                </a:cubicBezTo>
                <a:cubicBezTo>
                  <a:pt x="1" y="181"/>
                  <a:pt x="13" y="201"/>
                  <a:pt x="38" y="214"/>
                </a:cubicBezTo>
                <a:cubicBezTo>
                  <a:pt x="67" y="234"/>
                  <a:pt x="103" y="251"/>
                  <a:pt x="140" y="259"/>
                </a:cubicBezTo>
                <a:cubicBezTo>
                  <a:pt x="194" y="267"/>
                  <a:pt x="247" y="271"/>
                  <a:pt x="305" y="271"/>
                </a:cubicBezTo>
                <a:cubicBezTo>
                  <a:pt x="323" y="272"/>
                  <a:pt x="342" y="273"/>
                  <a:pt x="362" y="273"/>
                </a:cubicBezTo>
                <a:cubicBezTo>
                  <a:pt x="410" y="273"/>
                  <a:pt x="463" y="270"/>
                  <a:pt x="518" y="267"/>
                </a:cubicBezTo>
                <a:lnTo>
                  <a:pt x="579" y="263"/>
                </a:lnTo>
                <a:cubicBezTo>
                  <a:pt x="600" y="263"/>
                  <a:pt x="620" y="259"/>
                  <a:pt x="641" y="255"/>
                </a:cubicBezTo>
                <a:cubicBezTo>
                  <a:pt x="682" y="242"/>
                  <a:pt x="727" y="238"/>
                  <a:pt x="768" y="234"/>
                </a:cubicBezTo>
                <a:cubicBezTo>
                  <a:pt x="809" y="238"/>
                  <a:pt x="854" y="255"/>
                  <a:pt x="904" y="263"/>
                </a:cubicBezTo>
                <a:cubicBezTo>
                  <a:pt x="957" y="263"/>
                  <a:pt x="1006" y="259"/>
                  <a:pt x="1055" y="242"/>
                </a:cubicBezTo>
                <a:cubicBezTo>
                  <a:pt x="1080" y="238"/>
                  <a:pt x="1105" y="234"/>
                  <a:pt x="1125" y="234"/>
                </a:cubicBezTo>
                <a:lnTo>
                  <a:pt x="1359" y="234"/>
                </a:lnTo>
                <a:cubicBezTo>
                  <a:pt x="1408" y="230"/>
                  <a:pt x="1462" y="226"/>
                  <a:pt x="1515" y="226"/>
                </a:cubicBezTo>
                <a:lnTo>
                  <a:pt x="1675" y="234"/>
                </a:lnTo>
                <a:lnTo>
                  <a:pt x="1819" y="242"/>
                </a:lnTo>
                <a:lnTo>
                  <a:pt x="1892" y="246"/>
                </a:lnTo>
                <a:cubicBezTo>
                  <a:pt x="1899" y="248"/>
                  <a:pt x="1907" y="248"/>
                  <a:pt x="1915" y="248"/>
                </a:cubicBezTo>
                <a:cubicBezTo>
                  <a:pt x="1932" y="248"/>
                  <a:pt x="1950" y="246"/>
                  <a:pt x="1966" y="246"/>
                </a:cubicBezTo>
                <a:lnTo>
                  <a:pt x="2036" y="242"/>
                </a:lnTo>
                <a:lnTo>
                  <a:pt x="2106" y="242"/>
                </a:lnTo>
                <a:lnTo>
                  <a:pt x="2245" y="246"/>
                </a:lnTo>
                <a:lnTo>
                  <a:pt x="2442" y="246"/>
                </a:lnTo>
                <a:cubicBezTo>
                  <a:pt x="2463" y="246"/>
                  <a:pt x="2483" y="251"/>
                  <a:pt x="2504" y="259"/>
                </a:cubicBezTo>
                <a:cubicBezTo>
                  <a:pt x="2545" y="275"/>
                  <a:pt x="2590" y="287"/>
                  <a:pt x="2635" y="292"/>
                </a:cubicBezTo>
                <a:cubicBezTo>
                  <a:pt x="2676" y="292"/>
                  <a:pt x="2717" y="283"/>
                  <a:pt x="2758" y="283"/>
                </a:cubicBezTo>
                <a:cubicBezTo>
                  <a:pt x="2775" y="281"/>
                  <a:pt x="2792" y="280"/>
                  <a:pt x="2810" y="280"/>
                </a:cubicBezTo>
                <a:cubicBezTo>
                  <a:pt x="2828" y="280"/>
                  <a:pt x="2846" y="281"/>
                  <a:pt x="2865" y="283"/>
                </a:cubicBezTo>
                <a:cubicBezTo>
                  <a:pt x="2898" y="292"/>
                  <a:pt x="2935" y="300"/>
                  <a:pt x="2968" y="304"/>
                </a:cubicBezTo>
                <a:cubicBezTo>
                  <a:pt x="2984" y="305"/>
                  <a:pt x="3001" y="306"/>
                  <a:pt x="3018" y="306"/>
                </a:cubicBezTo>
                <a:cubicBezTo>
                  <a:pt x="3064" y="306"/>
                  <a:pt x="3111" y="302"/>
                  <a:pt x="3156" y="296"/>
                </a:cubicBezTo>
                <a:lnTo>
                  <a:pt x="3378" y="292"/>
                </a:lnTo>
                <a:cubicBezTo>
                  <a:pt x="3419" y="292"/>
                  <a:pt x="3460" y="283"/>
                  <a:pt x="3501" y="275"/>
                </a:cubicBezTo>
                <a:cubicBezTo>
                  <a:pt x="3538" y="271"/>
                  <a:pt x="3571" y="267"/>
                  <a:pt x="3608" y="263"/>
                </a:cubicBezTo>
                <a:cubicBezTo>
                  <a:pt x="3640" y="259"/>
                  <a:pt x="3673" y="259"/>
                  <a:pt x="3706" y="251"/>
                </a:cubicBezTo>
                <a:lnTo>
                  <a:pt x="3747" y="246"/>
                </a:lnTo>
                <a:lnTo>
                  <a:pt x="3768" y="242"/>
                </a:lnTo>
                <a:lnTo>
                  <a:pt x="3784" y="242"/>
                </a:lnTo>
                <a:cubicBezTo>
                  <a:pt x="3795" y="244"/>
                  <a:pt x="3806" y="244"/>
                  <a:pt x="3817" y="244"/>
                </a:cubicBezTo>
                <a:cubicBezTo>
                  <a:pt x="3845" y="244"/>
                  <a:pt x="3873" y="241"/>
                  <a:pt x="3899" y="238"/>
                </a:cubicBezTo>
                <a:cubicBezTo>
                  <a:pt x="3928" y="230"/>
                  <a:pt x="3944" y="210"/>
                  <a:pt x="3944" y="189"/>
                </a:cubicBezTo>
                <a:cubicBezTo>
                  <a:pt x="3944" y="168"/>
                  <a:pt x="3932" y="152"/>
                  <a:pt x="3903" y="127"/>
                </a:cubicBezTo>
                <a:cubicBezTo>
                  <a:pt x="3870" y="95"/>
                  <a:pt x="3833" y="66"/>
                  <a:pt x="3788" y="41"/>
                </a:cubicBezTo>
                <a:cubicBezTo>
                  <a:pt x="3784" y="41"/>
                  <a:pt x="3776" y="37"/>
                  <a:pt x="3768" y="33"/>
                </a:cubicBezTo>
                <a:lnTo>
                  <a:pt x="3747" y="29"/>
                </a:lnTo>
                <a:lnTo>
                  <a:pt x="3706" y="21"/>
                </a:lnTo>
                <a:cubicBezTo>
                  <a:pt x="3673" y="13"/>
                  <a:pt x="3640" y="8"/>
                  <a:pt x="3608" y="4"/>
                </a:cubicBezTo>
                <a:cubicBezTo>
                  <a:pt x="3571" y="0"/>
                  <a:pt x="3534" y="0"/>
                  <a:pt x="3497" y="0"/>
                </a:cubicBezTo>
                <a:close/>
              </a:path>
            </a:pathLst>
          </a:custGeom>
          <a:solidFill>
            <a:srgbClr val="5D3D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137;p65">
            <a:extLst>
              <a:ext uri="{FF2B5EF4-FFF2-40B4-BE49-F238E27FC236}">
                <a16:creationId xmlns:a16="http://schemas.microsoft.com/office/drawing/2014/main" id="{94F1A6A0-38E2-1148-8ECD-F0B63BD47D5D}"/>
              </a:ext>
            </a:extLst>
          </p:cNvPr>
          <p:cNvSpPr/>
          <p:nvPr/>
        </p:nvSpPr>
        <p:spPr>
          <a:xfrm>
            <a:off x="1151741" y="1238876"/>
            <a:ext cx="513781" cy="50265"/>
          </a:xfrm>
          <a:custGeom>
            <a:avLst/>
            <a:gdLst/>
            <a:ahLst/>
            <a:cxnLst/>
            <a:rect l="l" t="t" r="r" b="b"/>
            <a:pathLst>
              <a:path w="3945" h="306" extrusionOk="0">
                <a:moveTo>
                  <a:pt x="3497" y="0"/>
                </a:moveTo>
                <a:cubicBezTo>
                  <a:pt x="3456" y="4"/>
                  <a:pt x="3419" y="8"/>
                  <a:pt x="3378" y="8"/>
                </a:cubicBezTo>
                <a:lnTo>
                  <a:pt x="3148" y="25"/>
                </a:lnTo>
                <a:cubicBezTo>
                  <a:pt x="3091" y="37"/>
                  <a:pt x="3029" y="41"/>
                  <a:pt x="2972" y="45"/>
                </a:cubicBezTo>
                <a:cubicBezTo>
                  <a:pt x="2943" y="41"/>
                  <a:pt x="2906" y="33"/>
                  <a:pt x="2869" y="29"/>
                </a:cubicBezTo>
                <a:cubicBezTo>
                  <a:pt x="2828" y="29"/>
                  <a:pt x="2787" y="29"/>
                  <a:pt x="2750" y="37"/>
                </a:cubicBezTo>
                <a:cubicBezTo>
                  <a:pt x="2709" y="45"/>
                  <a:pt x="2672" y="49"/>
                  <a:pt x="2631" y="54"/>
                </a:cubicBezTo>
                <a:cubicBezTo>
                  <a:pt x="2590" y="49"/>
                  <a:pt x="2549" y="41"/>
                  <a:pt x="2508" y="29"/>
                </a:cubicBezTo>
                <a:cubicBezTo>
                  <a:pt x="2487" y="25"/>
                  <a:pt x="2463" y="21"/>
                  <a:pt x="2438" y="21"/>
                </a:cubicBezTo>
                <a:lnTo>
                  <a:pt x="2373" y="25"/>
                </a:lnTo>
                <a:lnTo>
                  <a:pt x="2237" y="33"/>
                </a:lnTo>
                <a:lnTo>
                  <a:pt x="2094" y="41"/>
                </a:lnTo>
                <a:cubicBezTo>
                  <a:pt x="2073" y="45"/>
                  <a:pt x="2048" y="45"/>
                  <a:pt x="2024" y="49"/>
                </a:cubicBezTo>
                <a:lnTo>
                  <a:pt x="1950" y="58"/>
                </a:lnTo>
                <a:cubicBezTo>
                  <a:pt x="1925" y="62"/>
                  <a:pt x="1905" y="66"/>
                  <a:pt x="1880" y="66"/>
                </a:cubicBezTo>
                <a:lnTo>
                  <a:pt x="1806" y="66"/>
                </a:lnTo>
                <a:lnTo>
                  <a:pt x="1663" y="70"/>
                </a:lnTo>
                <a:lnTo>
                  <a:pt x="1503" y="74"/>
                </a:lnTo>
                <a:lnTo>
                  <a:pt x="1347" y="82"/>
                </a:lnTo>
                <a:cubicBezTo>
                  <a:pt x="1293" y="82"/>
                  <a:pt x="1244" y="78"/>
                  <a:pt x="1191" y="78"/>
                </a:cubicBezTo>
                <a:lnTo>
                  <a:pt x="1117" y="74"/>
                </a:lnTo>
                <a:cubicBezTo>
                  <a:pt x="1092" y="74"/>
                  <a:pt x="1064" y="78"/>
                  <a:pt x="1039" y="82"/>
                </a:cubicBezTo>
                <a:cubicBezTo>
                  <a:pt x="1011" y="87"/>
                  <a:pt x="983" y="91"/>
                  <a:pt x="955" y="91"/>
                </a:cubicBezTo>
                <a:cubicBezTo>
                  <a:pt x="938" y="91"/>
                  <a:pt x="921" y="90"/>
                  <a:pt x="904" y="86"/>
                </a:cubicBezTo>
                <a:cubicBezTo>
                  <a:pt x="854" y="70"/>
                  <a:pt x="809" y="58"/>
                  <a:pt x="764" y="49"/>
                </a:cubicBezTo>
                <a:cubicBezTo>
                  <a:pt x="719" y="49"/>
                  <a:pt x="674" y="49"/>
                  <a:pt x="629" y="58"/>
                </a:cubicBezTo>
                <a:cubicBezTo>
                  <a:pt x="608" y="62"/>
                  <a:pt x="592" y="62"/>
                  <a:pt x="571" y="62"/>
                </a:cubicBezTo>
                <a:lnTo>
                  <a:pt x="300" y="62"/>
                </a:lnTo>
                <a:cubicBezTo>
                  <a:pt x="239" y="62"/>
                  <a:pt x="186" y="66"/>
                  <a:pt x="140" y="70"/>
                </a:cubicBezTo>
                <a:cubicBezTo>
                  <a:pt x="103" y="70"/>
                  <a:pt x="71" y="78"/>
                  <a:pt x="38" y="95"/>
                </a:cubicBezTo>
                <a:cubicBezTo>
                  <a:pt x="13" y="107"/>
                  <a:pt x="1" y="127"/>
                  <a:pt x="1" y="152"/>
                </a:cubicBezTo>
                <a:cubicBezTo>
                  <a:pt x="1" y="181"/>
                  <a:pt x="13" y="201"/>
                  <a:pt x="38" y="214"/>
                </a:cubicBezTo>
                <a:cubicBezTo>
                  <a:pt x="67" y="234"/>
                  <a:pt x="103" y="251"/>
                  <a:pt x="140" y="259"/>
                </a:cubicBezTo>
                <a:cubicBezTo>
                  <a:pt x="194" y="267"/>
                  <a:pt x="247" y="271"/>
                  <a:pt x="305" y="271"/>
                </a:cubicBezTo>
                <a:cubicBezTo>
                  <a:pt x="323" y="272"/>
                  <a:pt x="342" y="273"/>
                  <a:pt x="362" y="273"/>
                </a:cubicBezTo>
                <a:cubicBezTo>
                  <a:pt x="410" y="273"/>
                  <a:pt x="463" y="270"/>
                  <a:pt x="518" y="267"/>
                </a:cubicBezTo>
                <a:lnTo>
                  <a:pt x="579" y="263"/>
                </a:lnTo>
                <a:cubicBezTo>
                  <a:pt x="600" y="263"/>
                  <a:pt x="620" y="259"/>
                  <a:pt x="641" y="255"/>
                </a:cubicBezTo>
                <a:cubicBezTo>
                  <a:pt x="682" y="242"/>
                  <a:pt x="727" y="238"/>
                  <a:pt x="768" y="234"/>
                </a:cubicBezTo>
                <a:cubicBezTo>
                  <a:pt x="809" y="238"/>
                  <a:pt x="854" y="255"/>
                  <a:pt x="904" y="263"/>
                </a:cubicBezTo>
                <a:cubicBezTo>
                  <a:pt x="957" y="263"/>
                  <a:pt x="1006" y="259"/>
                  <a:pt x="1055" y="242"/>
                </a:cubicBezTo>
                <a:cubicBezTo>
                  <a:pt x="1080" y="238"/>
                  <a:pt x="1105" y="234"/>
                  <a:pt x="1125" y="234"/>
                </a:cubicBezTo>
                <a:lnTo>
                  <a:pt x="1359" y="234"/>
                </a:lnTo>
                <a:cubicBezTo>
                  <a:pt x="1408" y="230"/>
                  <a:pt x="1462" y="226"/>
                  <a:pt x="1515" y="226"/>
                </a:cubicBezTo>
                <a:lnTo>
                  <a:pt x="1675" y="234"/>
                </a:lnTo>
                <a:lnTo>
                  <a:pt x="1819" y="242"/>
                </a:lnTo>
                <a:lnTo>
                  <a:pt x="1892" y="246"/>
                </a:lnTo>
                <a:cubicBezTo>
                  <a:pt x="1899" y="248"/>
                  <a:pt x="1907" y="248"/>
                  <a:pt x="1915" y="248"/>
                </a:cubicBezTo>
                <a:cubicBezTo>
                  <a:pt x="1932" y="248"/>
                  <a:pt x="1950" y="246"/>
                  <a:pt x="1966" y="246"/>
                </a:cubicBezTo>
                <a:lnTo>
                  <a:pt x="2036" y="242"/>
                </a:lnTo>
                <a:lnTo>
                  <a:pt x="2106" y="242"/>
                </a:lnTo>
                <a:lnTo>
                  <a:pt x="2245" y="246"/>
                </a:lnTo>
                <a:lnTo>
                  <a:pt x="2442" y="246"/>
                </a:lnTo>
                <a:cubicBezTo>
                  <a:pt x="2463" y="246"/>
                  <a:pt x="2483" y="251"/>
                  <a:pt x="2504" y="259"/>
                </a:cubicBezTo>
                <a:cubicBezTo>
                  <a:pt x="2545" y="275"/>
                  <a:pt x="2590" y="287"/>
                  <a:pt x="2635" y="292"/>
                </a:cubicBezTo>
                <a:cubicBezTo>
                  <a:pt x="2676" y="292"/>
                  <a:pt x="2717" y="283"/>
                  <a:pt x="2758" y="283"/>
                </a:cubicBezTo>
                <a:cubicBezTo>
                  <a:pt x="2775" y="281"/>
                  <a:pt x="2792" y="280"/>
                  <a:pt x="2810" y="280"/>
                </a:cubicBezTo>
                <a:cubicBezTo>
                  <a:pt x="2828" y="280"/>
                  <a:pt x="2846" y="281"/>
                  <a:pt x="2865" y="283"/>
                </a:cubicBezTo>
                <a:cubicBezTo>
                  <a:pt x="2898" y="292"/>
                  <a:pt x="2935" y="300"/>
                  <a:pt x="2968" y="304"/>
                </a:cubicBezTo>
                <a:cubicBezTo>
                  <a:pt x="2984" y="305"/>
                  <a:pt x="3001" y="306"/>
                  <a:pt x="3018" y="306"/>
                </a:cubicBezTo>
                <a:cubicBezTo>
                  <a:pt x="3064" y="306"/>
                  <a:pt x="3111" y="302"/>
                  <a:pt x="3156" y="296"/>
                </a:cubicBezTo>
                <a:lnTo>
                  <a:pt x="3378" y="292"/>
                </a:lnTo>
                <a:cubicBezTo>
                  <a:pt x="3419" y="292"/>
                  <a:pt x="3460" y="283"/>
                  <a:pt x="3501" y="275"/>
                </a:cubicBezTo>
                <a:cubicBezTo>
                  <a:pt x="3538" y="271"/>
                  <a:pt x="3571" y="267"/>
                  <a:pt x="3608" y="263"/>
                </a:cubicBezTo>
                <a:cubicBezTo>
                  <a:pt x="3640" y="259"/>
                  <a:pt x="3673" y="259"/>
                  <a:pt x="3706" y="251"/>
                </a:cubicBezTo>
                <a:lnTo>
                  <a:pt x="3747" y="246"/>
                </a:lnTo>
                <a:lnTo>
                  <a:pt x="3768" y="242"/>
                </a:lnTo>
                <a:lnTo>
                  <a:pt x="3784" y="242"/>
                </a:lnTo>
                <a:cubicBezTo>
                  <a:pt x="3795" y="244"/>
                  <a:pt x="3806" y="244"/>
                  <a:pt x="3817" y="244"/>
                </a:cubicBezTo>
                <a:cubicBezTo>
                  <a:pt x="3845" y="244"/>
                  <a:pt x="3873" y="241"/>
                  <a:pt x="3899" y="238"/>
                </a:cubicBezTo>
                <a:cubicBezTo>
                  <a:pt x="3928" y="230"/>
                  <a:pt x="3944" y="210"/>
                  <a:pt x="3944" y="189"/>
                </a:cubicBezTo>
                <a:cubicBezTo>
                  <a:pt x="3944" y="168"/>
                  <a:pt x="3932" y="152"/>
                  <a:pt x="3903" y="127"/>
                </a:cubicBezTo>
                <a:cubicBezTo>
                  <a:pt x="3870" y="95"/>
                  <a:pt x="3833" y="66"/>
                  <a:pt x="3788" y="41"/>
                </a:cubicBezTo>
                <a:cubicBezTo>
                  <a:pt x="3784" y="41"/>
                  <a:pt x="3776" y="37"/>
                  <a:pt x="3768" y="33"/>
                </a:cubicBezTo>
                <a:lnTo>
                  <a:pt x="3747" y="29"/>
                </a:lnTo>
                <a:lnTo>
                  <a:pt x="3706" y="21"/>
                </a:lnTo>
                <a:cubicBezTo>
                  <a:pt x="3673" y="13"/>
                  <a:pt x="3640" y="8"/>
                  <a:pt x="3608" y="4"/>
                </a:cubicBezTo>
                <a:cubicBezTo>
                  <a:pt x="3571" y="0"/>
                  <a:pt x="3534" y="0"/>
                  <a:pt x="3497" y="0"/>
                </a:cubicBezTo>
                <a:close/>
              </a:path>
            </a:pathLst>
          </a:custGeom>
          <a:solidFill>
            <a:srgbClr val="5D3D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138;p65">
            <a:extLst>
              <a:ext uri="{FF2B5EF4-FFF2-40B4-BE49-F238E27FC236}">
                <a16:creationId xmlns:a16="http://schemas.microsoft.com/office/drawing/2014/main" id="{AE22E020-0AC8-6089-51C1-07EE27A29579}"/>
              </a:ext>
            </a:extLst>
          </p:cNvPr>
          <p:cNvSpPr/>
          <p:nvPr/>
        </p:nvSpPr>
        <p:spPr>
          <a:xfrm>
            <a:off x="1151741" y="2019639"/>
            <a:ext cx="513781" cy="49446"/>
          </a:xfrm>
          <a:custGeom>
            <a:avLst/>
            <a:gdLst/>
            <a:ahLst/>
            <a:cxnLst/>
            <a:rect l="l" t="t" r="r" b="b"/>
            <a:pathLst>
              <a:path w="3945" h="306" extrusionOk="0">
                <a:moveTo>
                  <a:pt x="3497" y="0"/>
                </a:moveTo>
                <a:cubicBezTo>
                  <a:pt x="3456" y="4"/>
                  <a:pt x="3419" y="8"/>
                  <a:pt x="3378" y="8"/>
                </a:cubicBezTo>
                <a:lnTo>
                  <a:pt x="3148" y="25"/>
                </a:lnTo>
                <a:cubicBezTo>
                  <a:pt x="3091" y="37"/>
                  <a:pt x="3029" y="41"/>
                  <a:pt x="2972" y="45"/>
                </a:cubicBezTo>
                <a:cubicBezTo>
                  <a:pt x="2943" y="41"/>
                  <a:pt x="2906" y="33"/>
                  <a:pt x="2869" y="29"/>
                </a:cubicBezTo>
                <a:cubicBezTo>
                  <a:pt x="2828" y="29"/>
                  <a:pt x="2787" y="29"/>
                  <a:pt x="2750" y="37"/>
                </a:cubicBezTo>
                <a:cubicBezTo>
                  <a:pt x="2709" y="45"/>
                  <a:pt x="2672" y="49"/>
                  <a:pt x="2631" y="54"/>
                </a:cubicBezTo>
                <a:cubicBezTo>
                  <a:pt x="2590" y="49"/>
                  <a:pt x="2549" y="41"/>
                  <a:pt x="2508" y="29"/>
                </a:cubicBezTo>
                <a:cubicBezTo>
                  <a:pt x="2487" y="25"/>
                  <a:pt x="2463" y="21"/>
                  <a:pt x="2438" y="21"/>
                </a:cubicBezTo>
                <a:lnTo>
                  <a:pt x="2373" y="25"/>
                </a:lnTo>
                <a:lnTo>
                  <a:pt x="2237" y="33"/>
                </a:lnTo>
                <a:lnTo>
                  <a:pt x="2094" y="41"/>
                </a:lnTo>
                <a:cubicBezTo>
                  <a:pt x="2073" y="45"/>
                  <a:pt x="2048" y="45"/>
                  <a:pt x="2024" y="49"/>
                </a:cubicBezTo>
                <a:lnTo>
                  <a:pt x="1950" y="58"/>
                </a:lnTo>
                <a:cubicBezTo>
                  <a:pt x="1925" y="62"/>
                  <a:pt x="1905" y="66"/>
                  <a:pt x="1880" y="66"/>
                </a:cubicBezTo>
                <a:lnTo>
                  <a:pt x="1806" y="66"/>
                </a:lnTo>
                <a:lnTo>
                  <a:pt x="1663" y="70"/>
                </a:lnTo>
                <a:lnTo>
                  <a:pt x="1503" y="74"/>
                </a:lnTo>
                <a:lnTo>
                  <a:pt x="1347" y="82"/>
                </a:lnTo>
                <a:cubicBezTo>
                  <a:pt x="1293" y="82"/>
                  <a:pt x="1244" y="78"/>
                  <a:pt x="1191" y="78"/>
                </a:cubicBezTo>
                <a:lnTo>
                  <a:pt x="1117" y="74"/>
                </a:lnTo>
                <a:cubicBezTo>
                  <a:pt x="1092" y="74"/>
                  <a:pt x="1064" y="78"/>
                  <a:pt x="1039" y="82"/>
                </a:cubicBezTo>
                <a:cubicBezTo>
                  <a:pt x="1011" y="87"/>
                  <a:pt x="983" y="91"/>
                  <a:pt x="955" y="91"/>
                </a:cubicBezTo>
                <a:cubicBezTo>
                  <a:pt x="938" y="91"/>
                  <a:pt x="921" y="90"/>
                  <a:pt x="904" y="86"/>
                </a:cubicBezTo>
                <a:cubicBezTo>
                  <a:pt x="854" y="70"/>
                  <a:pt x="809" y="58"/>
                  <a:pt x="764" y="49"/>
                </a:cubicBezTo>
                <a:cubicBezTo>
                  <a:pt x="719" y="49"/>
                  <a:pt x="674" y="49"/>
                  <a:pt x="629" y="58"/>
                </a:cubicBezTo>
                <a:cubicBezTo>
                  <a:pt x="608" y="62"/>
                  <a:pt x="592" y="62"/>
                  <a:pt x="571" y="62"/>
                </a:cubicBezTo>
                <a:lnTo>
                  <a:pt x="300" y="62"/>
                </a:lnTo>
                <a:cubicBezTo>
                  <a:pt x="239" y="62"/>
                  <a:pt x="186" y="66"/>
                  <a:pt x="140" y="70"/>
                </a:cubicBezTo>
                <a:cubicBezTo>
                  <a:pt x="103" y="70"/>
                  <a:pt x="71" y="78"/>
                  <a:pt x="38" y="95"/>
                </a:cubicBezTo>
                <a:cubicBezTo>
                  <a:pt x="13" y="107"/>
                  <a:pt x="1" y="127"/>
                  <a:pt x="1" y="152"/>
                </a:cubicBezTo>
                <a:cubicBezTo>
                  <a:pt x="1" y="181"/>
                  <a:pt x="13" y="201"/>
                  <a:pt x="38" y="214"/>
                </a:cubicBezTo>
                <a:cubicBezTo>
                  <a:pt x="67" y="234"/>
                  <a:pt x="103" y="251"/>
                  <a:pt x="140" y="259"/>
                </a:cubicBezTo>
                <a:cubicBezTo>
                  <a:pt x="194" y="267"/>
                  <a:pt x="247" y="271"/>
                  <a:pt x="305" y="271"/>
                </a:cubicBezTo>
                <a:cubicBezTo>
                  <a:pt x="323" y="272"/>
                  <a:pt x="342" y="273"/>
                  <a:pt x="362" y="273"/>
                </a:cubicBezTo>
                <a:cubicBezTo>
                  <a:pt x="410" y="273"/>
                  <a:pt x="463" y="270"/>
                  <a:pt x="518" y="267"/>
                </a:cubicBezTo>
                <a:lnTo>
                  <a:pt x="579" y="263"/>
                </a:lnTo>
                <a:cubicBezTo>
                  <a:pt x="600" y="263"/>
                  <a:pt x="620" y="259"/>
                  <a:pt x="641" y="255"/>
                </a:cubicBezTo>
                <a:cubicBezTo>
                  <a:pt x="682" y="242"/>
                  <a:pt x="727" y="238"/>
                  <a:pt x="768" y="234"/>
                </a:cubicBezTo>
                <a:cubicBezTo>
                  <a:pt x="809" y="238"/>
                  <a:pt x="854" y="255"/>
                  <a:pt x="904" y="263"/>
                </a:cubicBezTo>
                <a:cubicBezTo>
                  <a:pt x="957" y="263"/>
                  <a:pt x="1006" y="259"/>
                  <a:pt x="1055" y="242"/>
                </a:cubicBezTo>
                <a:cubicBezTo>
                  <a:pt x="1080" y="238"/>
                  <a:pt x="1105" y="234"/>
                  <a:pt x="1125" y="234"/>
                </a:cubicBezTo>
                <a:lnTo>
                  <a:pt x="1359" y="234"/>
                </a:lnTo>
                <a:cubicBezTo>
                  <a:pt x="1408" y="230"/>
                  <a:pt x="1462" y="226"/>
                  <a:pt x="1515" y="226"/>
                </a:cubicBezTo>
                <a:lnTo>
                  <a:pt x="1675" y="234"/>
                </a:lnTo>
                <a:lnTo>
                  <a:pt x="1819" y="242"/>
                </a:lnTo>
                <a:lnTo>
                  <a:pt x="1892" y="246"/>
                </a:lnTo>
                <a:cubicBezTo>
                  <a:pt x="1899" y="248"/>
                  <a:pt x="1907" y="248"/>
                  <a:pt x="1915" y="248"/>
                </a:cubicBezTo>
                <a:cubicBezTo>
                  <a:pt x="1932" y="248"/>
                  <a:pt x="1950" y="246"/>
                  <a:pt x="1966" y="246"/>
                </a:cubicBezTo>
                <a:lnTo>
                  <a:pt x="2036" y="242"/>
                </a:lnTo>
                <a:lnTo>
                  <a:pt x="2106" y="242"/>
                </a:lnTo>
                <a:lnTo>
                  <a:pt x="2245" y="246"/>
                </a:lnTo>
                <a:lnTo>
                  <a:pt x="2442" y="246"/>
                </a:lnTo>
                <a:cubicBezTo>
                  <a:pt x="2463" y="246"/>
                  <a:pt x="2483" y="251"/>
                  <a:pt x="2504" y="259"/>
                </a:cubicBezTo>
                <a:cubicBezTo>
                  <a:pt x="2545" y="275"/>
                  <a:pt x="2590" y="287"/>
                  <a:pt x="2635" y="292"/>
                </a:cubicBezTo>
                <a:cubicBezTo>
                  <a:pt x="2676" y="292"/>
                  <a:pt x="2717" y="283"/>
                  <a:pt x="2758" y="283"/>
                </a:cubicBezTo>
                <a:cubicBezTo>
                  <a:pt x="2775" y="281"/>
                  <a:pt x="2792" y="280"/>
                  <a:pt x="2810" y="280"/>
                </a:cubicBezTo>
                <a:cubicBezTo>
                  <a:pt x="2828" y="280"/>
                  <a:pt x="2846" y="281"/>
                  <a:pt x="2865" y="283"/>
                </a:cubicBezTo>
                <a:cubicBezTo>
                  <a:pt x="2898" y="292"/>
                  <a:pt x="2935" y="300"/>
                  <a:pt x="2968" y="304"/>
                </a:cubicBezTo>
                <a:cubicBezTo>
                  <a:pt x="2984" y="305"/>
                  <a:pt x="3001" y="306"/>
                  <a:pt x="3018" y="306"/>
                </a:cubicBezTo>
                <a:cubicBezTo>
                  <a:pt x="3064" y="306"/>
                  <a:pt x="3111" y="302"/>
                  <a:pt x="3156" y="296"/>
                </a:cubicBezTo>
                <a:lnTo>
                  <a:pt x="3378" y="292"/>
                </a:lnTo>
                <a:cubicBezTo>
                  <a:pt x="3419" y="292"/>
                  <a:pt x="3460" y="283"/>
                  <a:pt x="3501" y="275"/>
                </a:cubicBezTo>
                <a:cubicBezTo>
                  <a:pt x="3538" y="271"/>
                  <a:pt x="3571" y="267"/>
                  <a:pt x="3608" y="263"/>
                </a:cubicBezTo>
                <a:cubicBezTo>
                  <a:pt x="3640" y="259"/>
                  <a:pt x="3673" y="259"/>
                  <a:pt x="3706" y="251"/>
                </a:cubicBezTo>
                <a:lnTo>
                  <a:pt x="3747" y="246"/>
                </a:lnTo>
                <a:lnTo>
                  <a:pt x="3768" y="242"/>
                </a:lnTo>
                <a:lnTo>
                  <a:pt x="3784" y="242"/>
                </a:lnTo>
                <a:cubicBezTo>
                  <a:pt x="3795" y="244"/>
                  <a:pt x="3806" y="244"/>
                  <a:pt x="3817" y="244"/>
                </a:cubicBezTo>
                <a:cubicBezTo>
                  <a:pt x="3845" y="244"/>
                  <a:pt x="3873" y="241"/>
                  <a:pt x="3899" y="238"/>
                </a:cubicBezTo>
                <a:cubicBezTo>
                  <a:pt x="3928" y="230"/>
                  <a:pt x="3944" y="210"/>
                  <a:pt x="3944" y="189"/>
                </a:cubicBezTo>
                <a:cubicBezTo>
                  <a:pt x="3944" y="168"/>
                  <a:pt x="3932" y="152"/>
                  <a:pt x="3903" y="127"/>
                </a:cubicBezTo>
                <a:cubicBezTo>
                  <a:pt x="3870" y="95"/>
                  <a:pt x="3833" y="66"/>
                  <a:pt x="3788" y="41"/>
                </a:cubicBezTo>
                <a:cubicBezTo>
                  <a:pt x="3784" y="41"/>
                  <a:pt x="3776" y="37"/>
                  <a:pt x="3768" y="33"/>
                </a:cubicBezTo>
                <a:lnTo>
                  <a:pt x="3747" y="29"/>
                </a:lnTo>
                <a:lnTo>
                  <a:pt x="3706" y="21"/>
                </a:lnTo>
                <a:cubicBezTo>
                  <a:pt x="3673" y="13"/>
                  <a:pt x="3640" y="8"/>
                  <a:pt x="3608" y="4"/>
                </a:cubicBezTo>
                <a:cubicBezTo>
                  <a:pt x="3571" y="0"/>
                  <a:pt x="3534" y="0"/>
                  <a:pt x="3497" y="0"/>
                </a:cubicBezTo>
                <a:close/>
              </a:path>
            </a:pathLst>
          </a:custGeom>
          <a:solidFill>
            <a:srgbClr val="5D3D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139;p65">
            <a:extLst>
              <a:ext uri="{FF2B5EF4-FFF2-40B4-BE49-F238E27FC236}">
                <a16:creationId xmlns:a16="http://schemas.microsoft.com/office/drawing/2014/main" id="{1B94C434-4D94-2155-01D7-8AD5D3058A37}"/>
              </a:ext>
            </a:extLst>
          </p:cNvPr>
          <p:cNvSpPr/>
          <p:nvPr/>
        </p:nvSpPr>
        <p:spPr>
          <a:xfrm>
            <a:off x="1151741" y="2800401"/>
            <a:ext cx="513781" cy="50265"/>
          </a:xfrm>
          <a:custGeom>
            <a:avLst/>
            <a:gdLst/>
            <a:ahLst/>
            <a:cxnLst/>
            <a:rect l="l" t="t" r="r" b="b"/>
            <a:pathLst>
              <a:path w="3945" h="306" extrusionOk="0">
                <a:moveTo>
                  <a:pt x="3497" y="0"/>
                </a:moveTo>
                <a:cubicBezTo>
                  <a:pt x="3456" y="4"/>
                  <a:pt x="3419" y="8"/>
                  <a:pt x="3378" y="8"/>
                </a:cubicBezTo>
                <a:lnTo>
                  <a:pt x="3148" y="25"/>
                </a:lnTo>
                <a:cubicBezTo>
                  <a:pt x="3091" y="37"/>
                  <a:pt x="3029" y="41"/>
                  <a:pt x="2972" y="45"/>
                </a:cubicBezTo>
                <a:cubicBezTo>
                  <a:pt x="2943" y="41"/>
                  <a:pt x="2906" y="33"/>
                  <a:pt x="2869" y="29"/>
                </a:cubicBezTo>
                <a:cubicBezTo>
                  <a:pt x="2828" y="29"/>
                  <a:pt x="2787" y="29"/>
                  <a:pt x="2750" y="37"/>
                </a:cubicBezTo>
                <a:cubicBezTo>
                  <a:pt x="2709" y="45"/>
                  <a:pt x="2672" y="49"/>
                  <a:pt x="2631" y="54"/>
                </a:cubicBezTo>
                <a:cubicBezTo>
                  <a:pt x="2590" y="49"/>
                  <a:pt x="2549" y="41"/>
                  <a:pt x="2508" y="29"/>
                </a:cubicBezTo>
                <a:cubicBezTo>
                  <a:pt x="2487" y="25"/>
                  <a:pt x="2463" y="21"/>
                  <a:pt x="2438" y="21"/>
                </a:cubicBezTo>
                <a:lnTo>
                  <a:pt x="2373" y="25"/>
                </a:lnTo>
                <a:lnTo>
                  <a:pt x="2237" y="33"/>
                </a:lnTo>
                <a:lnTo>
                  <a:pt x="2094" y="41"/>
                </a:lnTo>
                <a:cubicBezTo>
                  <a:pt x="2073" y="45"/>
                  <a:pt x="2048" y="45"/>
                  <a:pt x="2024" y="49"/>
                </a:cubicBezTo>
                <a:lnTo>
                  <a:pt x="1950" y="58"/>
                </a:lnTo>
                <a:cubicBezTo>
                  <a:pt x="1925" y="62"/>
                  <a:pt x="1905" y="66"/>
                  <a:pt x="1880" y="66"/>
                </a:cubicBezTo>
                <a:lnTo>
                  <a:pt x="1806" y="66"/>
                </a:lnTo>
                <a:lnTo>
                  <a:pt x="1663" y="70"/>
                </a:lnTo>
                <a:lnTo>
                  <a:pt x="1503" y="74"/>
                </a:lnTo>
                <a:lnTo>
                  <a:pt x="1347" y="82"/>
                </a:lnTo>
                <a:cubicBezTo>
                  <a:pt x="1293" y="82"/>
                  <a:pt x="1244" y="78"/>
                  <a:pt x="1191" y="78"/>
                </a:cubicBezTo>
                <a:lnTo>
                  <a:pt x="1117" y="74"/>
                </a:lnTo>
                <a:cubicBezTo>
                  <a:pt x="1092" y="74"/>
                  <a:pt x="1064" y="78"/>
                  <a:pt x="1039" y="82"/>
                </a:cubicBezTo>
                <a:cubicBezTo>
                  <a:pt x="1011" y="87"/>
                  <a:pt x="983" y="91"/>
                  <a:pt x="955" y="91"/>
                </a:cubicBezTo>
                <a:cubicBezTo>
                  <a:pt x="938" y="91"/>
                  <a:pt x="921" y="90"/>
                  <a:pt x="904" y="86"/>
                </a:cubicBezTo>
                <a:cubicBezTo>
                  <a:pt x="854" y="70"/>
                  <a:pt x="809" y="58"/>
                  <a:pt x="764" y="49"/>
                </a:cubicBezTo>
                <a:cubicBezTo>
                  <a:pt x="719" y="49"/>
                  <a:pt x="674" y="49"/>
                  <a:pt x="629" y="58"/>
                </a:cubicBezTo>
                <a:cubicBezTo>
                  <a:pt x="608" y="62"/>
                  <a:pt x="592" y="62"/>
                  <a:pt x="571" y="62"/>
                </a:cubicBezTo>
                <a:lnTo>
                  <a:pt x="300" y="62"/>
                </a:lnTo>
                <a:cubicBezTo>
                  <a:pt x="239" y="62"/>
                  <a:pt x="186" y="66"/>
                  <a:pt x="140" y="70"/>
                </a:cubicBezTo>
                <a:cubicBezTo>
                  <a:pt x="103" y="70"/>
                  <a:pt x="71" y="78"/>
                  <a:pt x="38" y="95"/>
                </a:cubicBezTo>
                <a:cubicBezTo>
                  <a:pt x="13" y="107"/>
                  <a:pt x="1" y="127"/>
                  <a:pt x="1" y="152"/>
                </a:cubicBezTo>
                <a:cubicBezTo>
                  <a:pt x="1" y="181"/>
                  <a:pt x="13" y="201"/>
                  <a:pt x="38" y="214"/>
                </a:cubicBezTo>
                <a:cubicBezTo>
                  <a:pt x="67" y="234"/>
                  <a:pt x="103" y="251"/>
                  <a:pt x="140" y="259"/>
                </a:cubicBezTo>
                <a:cubicBezTo>
                  <a:pt x="194" y="267"/>
                  <a:pt x="247" y="271"/>
                  <a:pt x="305" y="271"/>
                </a:cubicBezTo>
                <a:cubicBezTo>
                  <a:pt x="323" y="272"/>
                  <a:pt x="342" y="273"/>
                  <a:pt x="362" y="273"/>
                </a:cubicBezTo>
                <a:cubicBezTo>
                  <a:pt x="410" y="273"/>
                  <a:pt x="463" y="270"/>
                  <a:pt x="518" y="267"/>
                </a:cubicBezTo>
                <a:lnTo>
                  <a:pt x="579" y="263"/>
                </a:lnTo>
                <a:cubicBezTo>
                  <a:pt x="600" y="263"/>
                  <a:pt x="620" y="259"/>
                  <a:pt x="641" y="255"/>
                </a:cubicBezTo>
                <a:cubicBezTo>
                  <a:pt x="682" y="242"/>
                  <a:pt x="727" y="238"/>
                  <a:pt x="768" y="234"/>
                </a:cubicBezTo>
                <a:cubicBezTo>
                  <a:pt x="809" y="238"/>
                  <a:pt x="854" y="255"/>
                  <a:pt x="904" y="263"/>
                </a:cubicBezTo>
                <a:cubicBezTo>
                  <a:pt x="957" y="263"/>
                  <a:pt x="1006" y="259"/>
                  <a:pt x="1055" y="242"/>
                </a:cubicBezTo>
                <a:cubicBezTo>
                  <a:pt x="1080" y="238"/>
                  <a:pt x="1105" y="234"/>
                  <a:pt x="1125" y="234"/>
                </a:cubicBezTo>
                <a:lnTo>
                  <a:pt x="1359" y="234"/>
                </a:lnTo>
                <a:cubicBezTo>
                  <a:pt x="1408" y="230"/>
                  <a:pt x="1462" y="226"/>
                  <a:pt x="1515" y="226"/>
                </a:cubicBezTo>
                <a:lnTo>
                  <a:pt x="1675" y="234"/>
                </a:lnTo>
                <a:lnTo>
                  <a:pt x="1819" y="242"/>
                </a:lnTo>
                <a:lnTo>
                  <a:pt x="1892" y="246"/>
                </a:lnTo>
                <a:cubicBezTo>
                  <a:pt x="1899" y="248"/>
                  <a:pt x="1907" y="248"/>
                  <a:pt x="1915" y="248"/>
                </a:cubicBezTo>
                <a:cubicBezTo>
                  <a:pt x="1932" y="248"/>
                  <a:pt x="1950" y="246"/>
                  <a:pt x="1966" y="246"/>
                </a:cubicBezTo>
                <a:lnTo>
                  <a:pt x="2036" y="242"/>
                </a:lnTo>
                <a:lnTo>
                  <a:pt x="2106" y="242"/>
                </a:lnTo>
                <a:lnTo>
                  <a:pt x="2245" y="246"/>
                </a:lnTo>
                <a:lnTo>
                  <a:pt x="2442" y="246"/>
                </a:lnTo>
                <a:cubicBezTo>
                  <a:pt x="2463" y="246"/>
                  <a:pt x="2483" y="251"/>
                  <a:pt x="2504" y="259"/>
                </a:cubicBezTo>
                <a:cubicBezTo>
                  <a:pt x="2545" y="275"/>
                  <a:pt x="2590" y="287"/>
                  <a:pt x="2635" y="292"/>
                </a:cubicBezTo>
                <a:cubicBezTo>
                  <a:pt x="2676" y="292"/>
                  <a:pt x="2717" y="283"/>
                  <a:pt x="2758" y="283"/>
                </a:cubicBezTo>
                <a:cubicBezTo>
                  <a:pt x="2775" y="281"/>
                  <a:pt x="2792" y="280"/>
                  <a:pt x="2810" y="280"/>
                </a:cubicBezTo>
                <a:cubicBezTo>
                  <a:pt x="2828" y="280"/>
                  <a:pt x="2846" y="281"/>
                  <a:pt x="2865" y="283"/>
                </a:cubicBezTo>
                <a:cubicBezTo>
                  <a:pt x="2898" y="292"/>
                  <a:pt x="2935" y="300"/>
                  <a:pt x="2968" y="304"/>
                </a:cubicBezTo>
                <a:cubicBezTo>
                  <a:pt x="2984" y="305"/>
                  <a:pt x="3001" y="306"/>
                  <a:pt x="3018" y="306"/>
                </a:cubicBezTo>
                <a:cubicBezTo>
                  <a:pt x="3064" y="306"/>
                  <a:pt x="3111" y="302"/>
                  <a:pt x="3156" y="296"/>
                </a:cubicBezTo>
                <a:lnTo>
                  <a:pt x="3378" y="292"/>
                </a:lnTo>
                <a:cubicBezTo>
                  <a:pt x="3419" y="292"/>
                  <a:pt x="3460" y="283"/>
                  <a:pt x="3501" y="275"/>
                </a:cubicBezTo>
                <a:cubicBezTo>
                  <a:pt x="3538" y="271"/>
                  <a:pt x="3571" y="267"/>
                  <a:pt x="3608" y="263"/>
                </a:cubicBezTo>
                <a:cubicBezTo>
                  <a:pt x="3640" y="259"/>
                  <a:pt x="3673" y="259"/>
                  <a:pt x="3706" y="251"/>
                </a:cubicBezTo>
                <a:lnTo>
                  <a:pt x="3747" y="246"/>
                </a:lnTo>
                <a:lnTo>
                  <a:pt x="3768" y="242"/>
                </a:lnTo>
                <a:lnTo>
                  <a:pt x="3784" y="242"/>
                </a:lnTo>
                <a:cubicBezTo>
                  <a:pt x="3795" y="244"/>
                  <a:pt x="3806" y="244"/>
                  <a:pt x="3817" y="244"/>
                </a:cubicBezTo>
                <a:cubicBezTo>
                  <a:pt x="3845" y="244"/>
                  <a:pt x="3873" y="241"/>
                  <a:pt x="3899" y="238"/>
                </a:cubicBezTo>
                <a:cubicBezTo>
                  <a:pt x="3928" y="230"/>
                  <a:pt x="3944" y="210"/>
                  <a:pt x="3944" y="189"/>
                </a:cubicBezTo>
                <a:cubicBezTo>
                  <a:pt x="3944" y="168"/>
                  <a:pt x="3932" y="152"/>
                  <a:pt x="3903" y="127"/>
                </a:cubicBezTo>
                <a:cubicBezTo>
                  <a:pt x="3870" y="95"/>
                  <a:pt x="3833" y="66"/>
                  <a:pt x="3788" y="41"/>
                </a:cubicBezTo>
                <a:cubicBezTo>
                  <a:pt x="3784" y="41"/>
                  <a:pt x="3776" y="37"/>
                  <a:pt x="3768" y="33"/>
                </a:cubicBezTo>
                <a:lnTo>
                  <a:pt x="3747" y="29"/>
                </a:lnTo>
                <a:lnTo>
                  <a:pt x="3706" y="21"/>
                </a:lnTo>
                <a:cubicBezTo>
                  <a:pt x="3673" y="13"/>
                  <a:pt x="3640" y="8"/>
                  <a:pt x="3608" y="4"/>
                </a:cubicBezTo>
                <a:cubicBezTo>
                  <a:pt x="3571" y="0"/>
                  <a:pt x="3534" y="0"/>
                  <a:pt x="3497" y="0"/>
                </a:cubicBezTo>
                <a:close/>
              </a:path>
            </a:pathLst>
          </a:custGeom>
          <a:solidFill>
            <a:srgbClr val="5D3D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8" name="Google Shape;5678;p115">
            <a:extLst>
              <a:ext uri="{FF2B5EF4-FFF2-40B4-BE49-F238E27FC236}">
                <a16:creationId xmlns:a16="http://schemas.microsoft.com/office/drawing/2014/main" id="{2BAFDFCE-5A40-76DB-F491-571D2DFDD4B5}"/>
              </a:ext>
            </a:extLst>
          </p:cNvPr>
          <p:cNvGrpSpPr/>
          <p:nvPr/>
        </p:nvGrpSpPr>
        <p:grpSpPr>
          <a:xfrm>
            <a:off x="494402" y="1833533"/>
            <a:ext cx="466275" cy="409875"/>
            <a:chOff x="6198738" y="3335150"/>
            <a:chExt cx="466275" cy="409875"/>
          </a:xfrm>
        </p:grpSpPr>
        <p:sp>
          <p:nvSpPr>
            <p:cNvPr id="1299" name="Google Shape;5679;p115">
              <a:extLst>
                <a:ext uri="{FF2B5EF4-FFF2-40B4-BE49-F238E27FC236}">
                  <a16:creationId xmlns:a16="http://schemas.microsoft.com/office/drawing/2014/main" id="{75003D66-4CF0-C0BD-3A35-A9BE1EA29556}"/>
                </a:ext>
              </a:extLst>
            </p:cNvPr>
            <p:cNvSpPr/>
            <p:nvPr/>
          </p:nvSpPr>
          <p:spPr>
            <a:xfrm>
              <a:off x="6198738" y="3335150"/>
              <a:ext cx="466275" cy="409875"/>
            </a:xfrm>
            <a:custGeom>
              <a:avLst/>
              <a:gdLst/>
              <a:ahLst/>
              <a:cxnLst/>
              <a:rect l="l" t="t" r="r" b="b"/>
              <a:pathLst>
                <a:path w="18651" h="16395" extrusionOk="0">
                  <a:moveTo>
                    <a:pt x="9325" y="518"/>
                  </a:moveTo>
                  <a:cubicBezTo>
                    <a:pt x="9673" y="518"/>
                    <a:pt x="9986" y="727"/>
                    <a:pt x="10121" y="1049"/>
                  </a:cubicBezTo>
                  <a:cubicBezTo>
                    <a:pt x="10254" y="1369"/>
                    <a:pt x="10180" y="1740"/>
                    <a:pt x="9934" y="1986"/>
                  </a:cubicBezTo>
                  <a:cubicBezTo>
                    <a:pt x="9769" y="2151"/>
                    <a:pt x="9549" y="2239"/>
                    <a:pt x="9325" y="2239"/>
                  </a:cubicBezTo>
                  <a:cubicBezTo>
                    <a:pt x="9215" y="2239"/>
                    <a:pt x="9103" y="2217"/>
                    <a:pt x="8997" y="2173"/>
                  </a:cubicBezTo>
                  <a:cubicBezTo>
                    <a:pt x="8677" y="2039"/>
                    <a:pt x="8466" y="1725"/>
                    <a:pt x="8466" y="1377"/>
                  </a:cubicBezTo>
                  <a:cubicBezTo>
                    <a:pt x="8466" y="904"/>
                    <a:pt x="8851" y="518"/>
                    <a:pt x="9325" y="518"/>
                  </a:cubicBezTo>
                  <a:close/>
                  <a:moveTo>
                    <a:pt x="4791" y="1651"/>
                  </a:moveTo>
                  <a:cubicBezTo>
                    <a:pt x="5139" y="1651"/>
                    <a:pt x="5452" y="1862"/>
                    <a:pt x="5585" y="2182"/>
                  </a:cubicBezTo>
                  <a:cubicBezTo>
                    <a:pt x="5720" y="2504"/>
                    <a:pt x="5646" y="2875"/>
                    <a:pt x="5400" y="3119"/>
                  </a:cubicBezTo>
                  <a:cubicBezTo>
                    <a:pt x="5235" y="3284"/>
                    <a:pt x="5014" y="3372"/>
                    <a:pt x="4790" y="3372"/>
                  </a:cubicBezTo>
                  <a:cubicBezTo>
                    <a:pt x="4680" y="3372"/>
                    <a:pt x="4568" y="3350"/>
                    <a:pt x="4463" y="3306"/>
                  </a:cubicBezTo>
                  <a:cubicBezTo>
                    <a:pt x="4140" y="3174"/>
                    <a:pt x="3932" y="2860"/>
                    <a:pt x="3932" y="2512"/>
                  </a:cubicBezTo>
                  <a:cubicBezTo>
                    <a:pt x="3932" y="2037"/>
                    <a:pt x="4315" y="1653"/>
                    <a:pt x="4791" y="1651"/>
                  </a:cubicBezTo>
                  <a:close/>
                  <a:moveTo>
                    <a:pt x="13861" y="1651"/>
                  </a:moveTo>
                  <a:cubicBezTo>
                    <a:pt x="14209" y="1651"/>
                    <a:pt x="14523" y="1862"/>
                    <a:pt x="14655" y="2182"/>
                  </a:cubicBezTo>
                  <a:cubicBezTo>
                    <a:pt x="14788" y="2504"/>
                    <a:pt x="14716" y="2875"/>
                    <a:pt x="14470" y="3119"/>
                  </a:cubicBezTo>
                  <a:cubicBezTo>
                    <a:pt x="14305" y="3284"/>
                    <a:pt x="14084" y="3372"/>
                    <a:pt x="13860" y="3372"/>
                  </a:cubicBezTo>
                  <a:cubicBezTo>
                    <a:pt x="13750" y="3372"/>
                    <a:pt x="13639" y="3350"/>
                    <a:pt x="13533" y="3306"/>
                  </a:cubicBezTo>
                  <a:cubicBezTo>
                    <a:pt x="13211" y="3174"/>
                    <a:pt x="13002" y="2860"/>
                    <a:pt x="13002" y="2510"/>
                  </a:cubicBezTo>
                  <a:cubicBezTo>
                    <a:pt x="13002" y="2037"/>
                    <a:pt x="13385" y="1653"/>
                    <a:pt x="13859" y="1651"/>
                  </a:cubicBezTo>
                  <a:close/>
                  <a:moveTo>
                    <a:pt x="17262" y="3919"/>
                  </a:moveTo>
                  <a:cubicBezTo>
                    <a:pt x="17373" y="3919"/>
                    <a:pt x="17484" y="3941"/>
                    <a:pt x="17591" y="3985"/>
                  </a:cubicBezTo>
                  <a:cubicBezTo>
                    <a:pt x="17913" y="4117"/>
                    <a:pt x="18122" y="4431"/>
                    <a:pt x="18122" y="4778"/>
                  </a:cubicBezTo>
                  <a:cubicBezTo>
                    <a:pt x="18122" y="5254"/>
                    <a:pt x="17737" y="5639"/>
                    <a:pt x="17262" y="5640"/>
                  </a:cubicBezTo>
                  <a:lnTo>
                    <a:pt x="17262" y="5640"/>
                  </a:lnTo>
                  <a:cubicBezTo>
                    <a:pt x="16915" y="5638"/>
                    <a:pt x="16601" y="5429"/>
                    <a:pt x="16466" y="5107"/>
                  </a:cubicBezTo>
                  <a:cubicBezTo>
                    <a:pt x="16334" y="4787"/>
                    <a:pt x="16407" y="4416"/>
                    <a:pt x="16654" y="4170"/>
                  </a:cubicBezTo>
                  <a:cubicBezTo>
                    <a:pt x="16819" y="4006"/>
                    <a:pt x="17038" y="3919"/>
                    <a:pt x="17262" y="3919"/>
                  </a:cubicBezTo>
                  <a:close/>
                  <a:moveTo>
                    <a:pt x="1391" y="3919"/>
                  </a:moveTo>
                  <a:cubicBezTo>
                    <a:pt x="1614" y="3919"/>
                    <a:pt x="1834" y="4006"/>
                    <a:pt x="1999" y="4170"/>
                  </a:cubicBezTo>
                  <a:cubicBezTo>
                    <a:pt x="2245" y="4416"/>
                    <a:pt x="2319" y="4787"/>
                    <a:pt x="2186" y="5107"/>
                  </a:cubicBezTo>
                  <a:cubicBezTo>
                    <a:pt x="2051" y="5429"/>
                    <a:pt x="1738" y="5640"/>
                    <a:pt x="1390" y="5640"/>
                  </a:cubicBezTo>
                  <a:cubicBezTo>
                    <a:pt x="916" y="5638"/>
                    <a:pt x="531" y="5254"/>
                    <a:pt x="531" y="4778"/>
                  </a:cubicBezTo>
                  <a:cubicBezTo>
                    <a:pt x="531" y="4431"/>
                    <a:pt x="741" y="4117"/>
                    <a:pt x="1062" y="3985"/>
                  </a:cubicBezTo>
                  <a:cubicBezTo>
                    <a:pt x="1168" y="3941"/>
                    <a:pt x="1280" y="3919"/>
                    <a:pt x="1391" y="3919"/>
                  </a:cubicBezTo>
                  <a:close/>
                  <a:moveTo>
                    <a:pt x="5330" y="3812"/>
                  </a:moveTo>
                  <a:lnTo>
                    <a:pt x="6743" y="5932"/>
                  </a:lnTo>
                  <a:lnTo>
                    <a:pt x="5827" y="7765"/>
                  </a:lnTo>
                  <a:lnTo>
                    <a:pt x="3972" y="6373"/>
                  </a:lnTo>
                  <a:lnTo>
                    <a:pt x="4675" y="3915"/>
                  </a:lnTo>
                  <a:cubicBezTo>
                    <a:pt x="4712" y="3918"/>
                    <a:pt x="4749" y="3919"/>
                    <a:pt x="4786" y="3919"/>
                  </a:cubicBezTo>
                  <a:cubicBezTo>
                    <a:pt x="4972" y="3919"/>
                    <a:pt x="5156" y="3884"/>
                    <a:pt x="5330" y="3812"/>
                  </a:cubicBezTo>
                  <a:close/>
                  <a:moveTo>
                    <a:pt x="13322" y="3812"/>
                  </a:moveTo>
                  <a:cubicBezTo>
                    <a:pt x="13494" y="3884"/>
                    <a:pt x="13680" y="3919"/>
                    <a:pt x="13866" y="3919"/>
                  </a:cubicBezTo>
                  <a:cubicBezTo>
                    <a:pt x="13903" y="3919"/>
                    <a:pt x="13940" y="3918"/>
                    <a:pt x="13977" y="3915"/>
                  </a:cubicBezTo>
                  <a:lnTo>
                    <a:pt x="14679" y="6377"/>
                  </a:lnTo>
                  <a:lnTo>
                    <a:pt x="12834" y="7765"/>
                  </a:lnTo>
                  <a:lnTo>
                    <a:pt x="11911" y="5928"/>
                  </a:lnTo>
                  <a:lnTo>
                    <a:pt x="13322" y="3812"/>
                  </a:lnTo>
                  <a:close/>
                  <a:moveTo>
                    <a:pt x="14744" y="14131"/>
                  </a:moveTo>
                  <a:lnTo>
                    <a:pt x="14746" y="14714"/>
                  </a:lnTo>
                  <a:lnTo>
                    <a:pt x="3942" y="14714"/>
                  </a:lnTo>
                  <a:lnTo>
                    <a:pt x="3942" y="14131"/>
                  </a:lnTo>
                  <a:close/>
                  <a:moveTo>
                    <a:pt x="9325" y="0"/>
                  </a:moveTo>
                  <a:cubicBezTo>
                    <a:pt x="8725" y="0"/>
                    <a:pt x="8190" y="383"/>
                    <a:pt x="7996" y="952"/>
                  </a:cubicBezTo>
                  <a:cubicBezTo>
                    <a:pt x="7803" y="1518"/>
                    <a:pt x="7990" y="2148"/>
                    <a:pt x="8464" y="2517"/>
                  </a:cubicBezTo>
                  <a:lnTo>
                    <a:pt x="7028" y="5389"/>
                  </a:lnTo>
                  <a:lnTo>
                    <a:pt x="5789" y="3534"/>
                  </a:lnTo>
                  <a:cubicBezTo>
                    <a:pt x="6221" y="3104"/>
                    <a:pt x="6326" y="2445"/>
                    <a:pt x="6050" y="1902"/>
                  </a:cubicBezTo>
                  <a:cubicBezTo>
                    <a:pt x="5810" y="1425"/>
                    <a:pt x="5321" y="1133"/>
                    <a:pt x="4798" y="1133"/>
                  </a:cubicBezTo>
                  <a:cubicBezTo>
                    <a:pt x="4726" y="1133"/>
                    <a:pt x="4655" y="1139"/>
                    <a:pt x="4583" y="1150"/>
                  </a:cubicBezTo>
                  <a:cubicBezTo>
                    <a:pt x="3980" y="1245"/>
                    <a:pt x="3509" y="1714"/>
                    <a:pt x="3412" y="2314"/>
                  </a:cubicBezTo>
                  <a:cubicBezTo>
                    <a:pt x="3315" y="2917"/>
                    <a:pt x="3616" y="3511"/>
                    <a:pt x="4157" y="3789"/>
                  </a:cubicBezTo>
                  <a:lnTo>
                    <a:pt x="3515" y="6042"/>
                  </a:lnTo>
                  <a:lnTo>
                    <a:pt x="2673" y="5410"/>
                  </a:lnTo>
                  <a:cubicBezTo>
                    <a:pt x="3062" y="4597"/>
                    <a:pt x="2597" y="3633"/>
                    <a:pt x="1716" y="3433"/>
                  </a:cubicBezTo>
                  <a:cubicBezTo>
                    <a:pt x="1611" y="3409"/>
                    <a:pt x="1505" y="3397"/>
                    <a:pt x="1402" y="3397"/>
                  </a:cubicBezTo>
                  <a:cubicBezTo>
                    <a:pt x="648" y="3397"/>
                    <a:pt x="0" y="4009"/>
                    <a:pt x="0" y="4802"/>
                  </a:cubicBezTo>
                  <a:cubicBezTo>
                    <a:pt x="0" y="5559"/>
                    <a:pt x="670" y="6208"/>
                    <a:pt x="1418" y="6208"/>
                  </a:cubicBezTo>
                  <a:cubicBezTo>
                    <a:pt x="1450" y="6208"/>
                    <a:pt x="1482" y="6207"/>
                    <a:pt x="1514" y="6204"/>
                  </a:cubicBezTo>
                  <a:lnTo>
                    <a:pt x="3262" y="12452"/>
                  </a:lnTo>
                  <a:cubicBezTo>
                    <a:pt x="2784" y="12459"/>
                    <a:pt x="2251" y="12737"/>
                    <a:pt x="2262" y="13310"/>
                  </a:cubicBezTo>
                  <a:cubicBezTo>
                    <a:pt x="2270" y="13769"/>
                    <a:pt x="2658" y="14131"/>
                    <a:pt x="3117" y="14131"/>
                  </a:cubicBezTo>
                  <a:lnTo>
                    <a:pt x="3395" y="14131"/>
                  </a:lnTo>
                  <a:lnTo>
                    <a:pt x="3395" y="14716"/>
                  </a:lnTo>
                  <a:lnTo>
                    <a:pt x="3123" y="14716"/>
                  </a:lnTo>
                  <a:cubicBezTo>
                    <a:pt x="2685" y="14716"/>
                    <a:pt x="2306" y="15043"/>
                    <a:pt x="2266" y="15477"/>
                  </a:cubicBezTo>
                  <a:cubicBezTo>
                    <a:pt x="2222" y="15969"/>
                    <a:pt x="2607" y="16393"/>
                    <a:pt x="3102" y="16395"/>
                  </a:cubicBezTo>
                  <a:lnTo>
                    <a:pt x="10985" y="16395"/>
                  </a:lnTo>
                  <a:cubicBezTo>
                    <a:pt x="10986" y="16395"/>
                    <a:pt x="10988" y="16395"/>
                    <a:pt x="10989" y="16395"/>
                  </a:cubicBezTo>
                  <a:cubicBezTo>
                    <a:pt x="11128" y="16395"/>
                    <a:pt x="11246" y="16292"/>
                    <a:pt x="11267" y="16155"/>
                  </a:cubicBezTo>
                  <a:cubicBezTo>
                    <a:pt x="11288" y="15990"/>
                    <a:pt x="11162" y="15847"/>
                    <a:pt x="10995" y="15847"/>
                  </a:cubicBezTo>
                  <a:lnTo>
                    <a:pt x="3125" y="15847"/>
                  </a:lnTo>
                  <a:cubicBezTo>
                    <a:pt x="3124" y="15847"/>
                    <a:pt x="3123" y="15847"/>
                    <a:pt x="3121" y="15847"/>
                  </a:cubicBezTo>
                  <a:cubicBezTo>
                    <a:pt x="2965" y="15847"/>
                    <a:pt x="2837" y="15728"/>
                    <a:pt x="2822" y="15573"/>
                  </a:cubicBezTo>
                  <a:cubicBezTo>
                    <a:pt x="2812" y="15405"/>
                    <a:pt x="2944" y="15264"/>
                    <a:pt x="3113" y="15262"/>
                  </a:cubicBezTo>
                  <a:lnTo>
                    <a:pt x="15525" y="15262"/>
                  </a:lnTo>
                  <a:cubicBezTo>
                    <a:pt x="15526" y="15262"/>
                    <a:pt x="15528" y="15262"/>
                    <a:pt x="15529" y="15262"/>
                  </a:cubicBezTo>
                  <a:cubicBezTo>
                    <a:pt x="15685" y="15262"/>
                    <a:pt x="15814" y="15381"/>
                    <a:pt x="15828" y="15536"/>
                  </a:cubicBezTo>
                  <a:cubicBezTo>
                    <a:pt x="15839" y="15704"/>
                    <a:pt x="15706" y="15845"/>
                    <a:pt x="15536" y="15847"/>
                  </a:cubicBezTo>
                  <a:lnTo>
                    <a:pt x="12200" y="15847"/>
                  </a:lnTo>
                  <a:cubicBezTo>
                    <a:pt x="12198" y="15847"/>
                    <a:pt x="12197" y="15847"/>
                    <a:pt x="12196" y="15847"/>
                  </a:cubicBezTo>
                  <a:cubicBezTo>
                    <a:pt x="12056" y="15847"/>
                    <a:pt x="11938" y="15948"/>
                    <a:pt x="11918" y="16085"/>
                  </a:cubicBezTo>
                  <a:cubicBezTo>
                    <a:pt x="11897" y="16249"/>
                    <a:pt x="12025" y="16395"/>
                    <a:pt x="12189" y="16395"/>
                  </a:cubicBezTo>
                  <a:lnTo>
                    <a:pt x="15527" y="16395"/>
                  </a:lnTo>
                  <a:cubicBezTo>
                    <a:pt x="15965" y="16395"/>
                    <a:pt x="16344" y="16068"/>
                    <a:pt x="16384" y="15632"/>
                  </a:cubicBezTo>
                  <a:cubicBezTo>
                    <a:pt x="16429" y="15140"/>
                    <a:pt x="16041" y="14716"/>
                    <a:pt x="15548" y="14716"/>
                  </a:cubicBezTo>
                  <a:lnTo>
                    <a:pt x="15256" y="14716"/>
                  </a:lnTo>
                  <a:lnTo>
                    <a:pt x="15256" y="14131"/>
                  </a:lnTo>
                  <a:lnTo>
                    <a:pt x="15534" y="14131"/>
                  </a:lnTo>
                  <a:cubicBezTo>
                    <a:pt x="16001" y="14131"/>
                    <a:pt x="16393" y="13748"/>
                    <a:pt x="16386" y="13280"/>
                  </a:cubicBezTo>
                  <a:cubicBezTo>
                    <a:pt x="16380" y="12720"/>
                    <a:pt x="15903" y="12450"/>
                    <a:pt x="15420" y="12450"/>
                  </a:cubicBezTo>
                  <a:cubicBezTo>
                    <a:pt x="15394" y="12450"/>
                    <a:pt x="15369" y="12451"/>
                    <a:pt x="15344" y="12452"/>
                  </a:cubicBezTo>
                  <a:lnTo>
                    <a:pt x="17130" y="6204"/>
                  </a:lnTo>
                  <a:cubicBezTo>
                    <a:pt x="17164" y="6207"/>
                    <a:pt x="17199" y="6208"/>
                    <a:pt x="17233" y="6208"/>
                  </a:cubicBezTo>
                  <a:cubicBezTo>
                    <a:pt x="17982" y="6208"/>
                    <a:pt x="18650" y="5563"/>
                    <a:pt x="18650" y="4804"/>
                  </a:cubicBezTo>
                  <a:cubicBezTo>
                    <a:pt x="18650" y="4027"/>
                    <a:pt x="18023" y="3399"/>
                    <a:pt x="17248" y="3397"/>
                  </a:cubicBezTo>
                  <a:cubicBezTo>
                    <a:pt x="16212" y="3397"/>
                    <a:pt x="15531" y="4479"/>
                    <a:pt x="15980" y="5412"/>
                  </a:cubicBezTo>
                  <a:lnTo>
                    <a:pt x="15138" y="6046"/>
                  </a:lnTo>
                  <a:lnTo>
                    <a:pt x="14493" y="3789"/>
                  </a:lnTo>
                  <a:cubicBezTo>
                    <a:pt x="15037" y="3511"/>
                    <a:pt x="15338" y="2917"/>
                    <a:pt x="15241" y="2314"/>
                  </a:cubicBezTo>
                  <a:cubicBezTo>
                    <a:pt x="15144" y="1714"/>
                    <a:pt x="14672" y="1243"/>
                    <a:pt x="14070" y="1148"/>
                  </a:cubicBezTo>
                  <a:cubicBezTo>
                    <a:pt x="13998" y="1137"/>
                    <a:pt x="13926" y="1131"/>
                    <a:pt x="13855" y="1131"/>
                  </a:cubicBezTo>
                  <a:cubicBezTo>
                    <a:pt x="13332" y="1131"/>
                    <a:pt x="12843" y="1424"/>
                    <a:pt x="12600" y="1902"/>
                  </a:cubicBezTo>
                  <a:cubicBezTo>
                    <a:pt x="12324" y="2445"/>
                    <a:pt x="12429" y="3104"/>
                    <a:pt x="12861" y="3534"/>
                  </a:cubicBezTo>
                  <a:lnTo>
                    <a:pt x="11625" y="5387"/>
                  </a:lnTo>
                  <a:lnTo>
                    <a:pt x="11225" y="4587"/>
                  </a:lnTo>
                  <a:cubicBezTo>
                    <a:pt x="11177" y="4488"/>
                    <a:pt x="11078" y="4429"/>
                    <a:pt x="10974" y="4429"/>
                  </a:cubicBezTo>
                  <a:cubicBezTo>
                    <a:pt x="10944" y="4429"/>
                    <a:pt x="10915" y="4434"/>
                    <a:pt x="10886" y="4444"/>
                  </a:cubicBezTo>
                  <a:cubicBezTo>
                    <a:pt x="10730" y="4498"/>
                    <a:pt x="10658" y="4675"/>
                    <a:pt x="10732" y="4823"/>
                  </a:cubicBezTo>
                  <a:lnTo>
                    <a:pt x="12482" y="8321"/>
                  </a:lnTo>
                  <a:cubicBezTo>
                    <a:pt x="12531" y="8417"/>
                    <a:pt x="12628" y="8470"/>
                    <a:pt x="12726" y="8470"/>
                  </a:cubicBezTo>
                  <a:cubicBezTo>
                    <a:pt x="12783" y="8470"/>
                    <a:pt x="12841" y="8452"/>
                    <a:pt x="12891" y="8415"/>
                  </a:cubicBezTo>
                  <a:lnTo>
                    <a:pt x="16309" y="5848"/>
                  </a:lnTo>
                  <a:cubicBezTo>
                    <a:pt x="16399" y="5928"/>
                    <a:pt x="16498" y="5996"/>
                    <a:pt x="16605" y="6053"/>
                  </a:cubicBezTo>
                  <a:lnTo>
                    <a:pt x="14775" y="12452"/>
                  </a:lnTo>
                  <a:lnTo>
                    <a:pt x="7457" y="12452"/>
                  </a:lnTo>
                  <a:cubicBezTo>
                    <a:pt x="7456" y="12452"/>
                    <a:pt x="7454" y="12452"/>
                    <a:pt x="7453" y="12452"/>
                  </a:cubicBezTo>
                  <a:cubicBezTo>
                    <a:pt x="7314" y="12452"/>
                    <a:pt x="7196" y="12555"/>
                    <a:pt x="7175" y="12693"/>
                  </a:cubicBezTo>
                  <a:cubicBezTo>
                    <a:pt x="7156" y="12855"/>
                    <a:pt x="7282" y="13000"/>
                    <a:pt x="7447" y="13000"/>
                  </a:cubicBezTo>
                  <a:lnTo>
                    <a:pt x="15523" y="13000"/>
                  </a:lnTo>
                  <a:cubicBezTo>
                    <a:pt x="15524" y="13000"/>
                    <a:pt x="15526" y="13000"/>
                    <a:pt x="15527" y="13000"/>
                  </a:cubicBezTo>
                  <a:cubicBezTo>
                    <a:pt x="15681" y="13000"/>
                    <a:pt x="15812" y="13117"/>
                    <a:pt x="15824" y="13274"/>
                  </a:cubicBezTo>
                  <a:cubicBezTo>
                    <a:pt x="15835" y="13442"/>
                    <a:pt x="15702" y="13583"/>
                    <a:pt x="15534" y="13583"/>
                  </a:cubicBezTo>
                  <a:lnTo>
                    <a:pt x="3130" y="13583"/>
                  </a:lnTo>
                  <a:cubicBezTo>
                    <a:pt x="3128" y="13583"/>
                    <a:pt x="3127" y="13583"/>
                    <a:pt x="3125" y="13583"/>
                  </a:cubicBezTo>
                  <a:cubicBezTo>
                    <a:pt x="2969" y="13583"/>
                    <a:pt x="2839" y="13466"/>
                    <a:pt x="2826" y="13310"/>
                  </a:cubicBezTo>
                  <a:cubicBezTo>
                    <a:pt x="2816" y="13143"/>
                    <a:pt x="2948" y="13000"/>
                    <a:pt x="3117" y="13000"/>
                  </a:cubicBezTo>
                  <a:lnTo>
                    <a:pt x="6244" y="13000"/>
                  </a:lnTo>
                  <a:cubicBezTo>
                    <a:pt x="6246" y="13000"/>
                    <a:pt x="6247" y="13000"/>
                    <a:pt x="6248" y="13000"/>
                  </a:cubicBezTo>
                  <a:cubicBezTo>
                    <a:pt x="6386" y="13000"/>
                    <a:pt x="6506" y="12898"/>
                    <a:pt x="6524" y="12760"/>
                  </a:cubicBezTo>
                  <a:cubicBezTo>
                    <a:pt x="6545" y="12598"/>
                    <a:pt x="6419" y="12452"/>
                    <a:pt x="6255" y="12452"/>
                  </a:cubicBezTo>
                  <a:lnTo>
                    <a:pt x="3829" y="12452"/>
                  </a:lnTo>
                  <a:lnTo>
                    <a:pt x="2039" y="6055"/>
                  </a:lnTo>
                  <a:cubicBezTo>
                    <a:pt x="2148" y="6000"/>
                    <a:pt x="2251" y="5930"/>
                    <a:pt x="2342" y="5848"/>
                  </a:cubicBezTo>
                  <a:lnTo>
                    <a:pt x="5768" y="8417"/>
                  </a:lnTo>
                  <a:cubicBezTo>
                    <a:pt x="5818" y="8454"/>
                    <a:pt x="5875" y="8471"/>
                    <a:pt x="5931" y="8471"/>
                  </a:cubicBezTo>
                  <a:cubicBezTo>
                    <a:pt x="6030" y="8471"/>
                    <a:pt x="6127" y="8417"/>
                    <a:pt x="6177" y="8321"/>
                  </a:cubicBezTo>
                  <a:lnTo>
                    <a:pt x="8955" y="2761"/>
                  </a:lnTo>
                  <a:cubicBezTo>
                    <a:pt x="9077" y="2795"/>
                    <a:pt x="9202" y="2811"/>
                    <a:pt x="9327" y="2811"/>
                  </a:cubicBezTo>
                  <a:cubicBezTo>
                    <a:pt x="9453" y="2811"/>
                    <a:pt x="9578" y="2795"/>
                    <a:pt x="9700" y="2761"/>
                  </a:cubicBezTo>
                  <a:lnTo>
                    <a:pt x="10199" y="3757"/>
                  </a:lnTo>
                  <a:cubicBezTo>
                    <a:pt x="10272" y="3858"/>
                    <a:pt x="10354" y="3908"/>
                    <a:pt x="10443" y="3908"/>
                  </a:cubicBezTo>
                  <a:cubicBezTo>
                    <a:pt x="10482" y="3908"/>
                    <a:pt x="10523" y="3898"/>
                    <a:pt x="10566" y="3879"/>
                  </a:cubicBezTo>
                  <a:cubicBezTo>
                    <a:pt x="10700" y="3812"/>
                    <a:pt x="10755" y="3648"/>
                    <a:pt x="10688" y="3513"/>
                  </a:cubicBezTo>
                  <a:lnTo>
                    <a:pt x="10187" y="2517"/>
                  </a:lnTo>
                  <a:cubicBezTo>
                    <a:pt x="10662" y="2148"/>
                    <a:pt x="10850" y="1518"/>
                    <a:pt x="10656" y="952"/>
                  </a:cubicBezTo>
                  <a:cubicBezTo>
                    <a:pt x="10460" y="383"/>
                    <a:pt x="9925" y="0"/>
                    <a:pt x="9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5680;p115">
              <a:extLst>
                <a:ext uri="{FF2B5EF4-FFF2-40B4-BE49-F238E27FC236}">
                  <a16:creationId xmlns:a16="http://schemas.microsoft.com/office/drawing/2014/main" id="{22F8A01C-C716-4EAB-AD52-C42E2D6C979B}"/>
                </a:ext>
              </a:extLst>
            </p:cNvPr>
            <p:cNvSpPr/>
            <p:nvPr/>
          </p:nvSpPr>
          <p:spPr>
            <a:xfrm>
              <a:off x="6396738" y="3504525"/>
              <a:ext cx="70250" cy="126900"/>
            </a:xfrm>
            <a:custGeom>
              <a:avLst/>
              <a:gdLst/>
              <a:ahLst/>
              <a:cxnLst/>
              <a:rect l="l" t="t" r="r" b="b"/>
              <a:pathLst>
                <a:path w="2810" h="5076" extrusionOk="0">
                  <a:moveTo>
                    <a:pt x="1405" y="659"/>
                  </a:moveTo>
                  <a:lnTo>
                    <a:pt x="2262" y="1520"/>
                  </a:lnTo>
                  <a:lnTo>
                    <a:pt x="2262" y="3561"/>
                  </a:lnTo>
                  <a:lnTo>
                    <a:pt x="1405" y="4420"/>
                  </a:lnTo>
                  <a:lnTo>
                    <a:pt x="548" y="3559"/>
                  </a:lnTo>
                  <a:lnTo>
                    <a:pt x="548" y="1520"/>
                  </a:lnTo>
                  <a:lnTo>
                    <a:pt x="1405" y="659"/>
                  </a:lnTo>
                  <a:close/>
                  <a:moveTo>
                    <a:pt x="1407" y="0"/>
                  </a:moveTo>
                  <a:cubicBezTo>
                    <a:pt x="1337" y="0"/>
                    <a:pt x="1266" y="28"/>
                    <a:pt x="1211" y="82"/>
                  </a:cubicBezTo>
                  <a:lnTo>
                    <a:pt x="81" y="1213"/>
                  </a:lnTo>
                  <a:cubicBezTo>
                    <a:pt x="28" y="1266"/>
                    <a:pt x="1" y="1335"/>
                    <a:pt x="1" y="1407"/>
                  </a:cubicBezTo>
                  <a:lnTo>
                    <a:pt x="1" y="3668"/>
                  </a:lnTo>
                  <a:cubicBezTo>
                    <a:pt x="1" y="3742"/>
                    <a:pt x="28" y="3812"/>
                    <a:pt x="81" y="3862"/>
                  </a:cubicBezTo>
                  <a:lnTo>
                    <a:pt x="1211" y="4995"/>
                  </a:lnTo>
                  <a:cubicBezTo>
                    <a:pt x="1265" y="5049"/>
                    <a:pt x="1335" y="5076"/>
                    <a:pt x="1405" y="5076"/>
                  </a:cubicBezTo>
                  <a:cubicBezTo>
                    <a:pt x="1475" y="5076"/>
                    <a:pt x="1545" y="5049"/>
                    <a:pt x="1599" y="4995"/>
                  </a:cubicBezTo>
                  <a:lnTo>
                    <a:pt x="2730" y="3862"/>
                  </a:lnTo>
                  <a:cubicBezTo>
                    <a:pt x="2783" y="3812"/>
                    <a:pt x="2810" y="3742"/>
                    <a:pt x="2810" y="3668"/>
                  </a:cubicBezTo>
                  <a:lnTo>
                    <a:pt x="2810" y="1405"/>
                  </a:lnTo>
                  <a:cubicBezTo>
                    <a:pt x="2810" y="1333"/>
                    <a:pt x="2783" y="1263"/>
                    <a:pt x="2730" y="1213"/>
                  </a:cubicBezTo>
                  <a:lnTo>
                    <a:pt x="1599" y="80"/>
                  </a:lnTo>
                  <a:cubicBezTo>
                    <a:pt x="1546" y="27"/>
                    <a:pt x="1477" y="0"/>
                    <a:pt x="1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5681;p115">
              <a:extLst>
                <a:ext uri="{FF2B5EF4-FFF2-40B4-BE49-F238E27FC236}">
                  <a16:creationId xmlns:a16="http://schemas.microsoft.com/office/drawing/2014/main" id="{6C3A262B-32FE-B402-36CF-EB1C95267F84}"/>
                </a:ext>
              </a:extLst>
            </p:cNvPr>
            <p:cNvSpPr/>
            <p:nvPr/>
          </p:nvSpPr>
          <p:spPr>
            <a:xfrm>
              <a:off x="6508313" y="3575300"/>
              <a:ext cx="43700" cy="42100"/>
            </a:xfrm>
            <a:custGeom>
              <a:avLst/>
              <a:gdLst/>
              <a:ahLst/>
              <a:cxnLst/>
              <a:rect l="l" t="t" r="r" b="b"/>
              <a:pathLst>
                <a:path w="1748" h="1684" extrusionOk="0">
                  <a:moveTo>
                    <a:pt x="908" y="546"/>
                  </a:moveTo>
                  <a:cubicBezTo>
                    <a:pt x="980" y="546"/>
                    <a:pt x="1054" y="573"/>
                    <a:pt x="1114" y="633"/>
                  </a:cubicBezTo>
                  <a:cubicBezTo>
                    <a:pt x="1299" y="818"/>
                    <a:pt x="1169" y="1134"/>
                    <a:pt x="908" y="1134"/>
                  </a:cubicBezTo>
                  <a:cubicBezTo>
                    <a:pt x="746" y="1134"/>
                    <a:pt x="613" y="1004"/>
                    <a:pt x="613" y="842"/>
                  </a:cubicBezTo>
                  <a:cubicBezTo>
                    <a:pt x="613" y="664"/>
                    <a:pt x="757" y="546"/>
                    <a:pt x="908" y="546"/>
                  </a:cubicBezTo>
                  <a:close/>
                  <a:moveTo>
                    <a:pt x="908" y="1"/>
                  </a:moveTo>
                  <a:cubicBezTo>
                    <a:pt x="688" y="1"/>
                    <a:pt x="473" y="87"/>
                    <a:pt x="312" y="248"/>
                  </a:cubicBezTo>
                  <a:cubicBezTo>
                    <a:pt x="72" y="488"/>
                    <a:pt x="0" y="850"/>
                    <a:pt x="131" y="1164"/>
                  </a:cubicBezTo>
                  <a:cubicBezTo>
                    <a:pt x="261" y="1478"/>
                    <a:pt x="567" y="1684"/>
                    <a:pt x="908" y="1684"/>
                  </a:cubicBezTo>
                  <a:cubicBezTo>
                    <a:pt x="1371" y="1682"/>
                    <a:pt x="1748" y="1305"/>
                    <a:pt x="1748" y="842"/>
                  </a:cubicBezTo>
                  <a:cubicBezTo>
                    <a:pt x="1748" y="500"/>
                    <a:pt x="1542" y="195"/>
                    <a:pt x="1228" y="65"/>
                  </a:cubicBezTo>
                  <a:cubicBezTo>
                    <a:pt x="1124" y="21"/>
                    <a:pt x="1016" y="1"/>
                    <a:pt x="9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5682;p115">
              <a:extLst>
                <a:ext uri="{FF2B5EF4-FFF2-40B4-BE49-F238E27FC236}">
                  <a16:creationId xmlns:a16="http://schemas.microsoft.com/office/drawing/2014/main" id="{0CBC45A7-A049-622C-8BB8-744342A43C6C}"/>
                </a:ext>
              </a:extLst>
            </p:cNvPr>
            <p:cNvSpPr/>
            <p:nvPr/>
          </p:nvSpPr>
          <p:spPr>
            <a:xfrm>
              <a:off x="6309963" y="3575275"/>
              <a:ext cx="43725" cy="42100"/>
            </a:xfrm>
            <a:custGeom>
              <a:avLst/>
              <a:gdLst/>
              <a:ahLst/>
              <a:cxnLst/>
              <a:rect l="l" t="t" r="r" b="b"/>
              <a:pathLst>
                <a:path w="1749" h="1684" extrusionOk="0">
                  <a:moveTo>
                    <a:pt x="906" y="547"/>
                  </a:moveTo>
                  <a:cubicBezTo>
                    <a:pt x="1057" y="547"/>
                    <a:pt x="1201" y="665"/>
                    <a:pt x="1201" y="843"/>
                  </a:cubicBezTo>
                  <a:cubicBezTo>
                    <a:pt x="1201" y="1005"/>
                    <a:pt x="1071" y="1135"/>
                    <a:pt x="909" y="1135"/>
                  </a:cubicBezTo>
                  <a:cubicBezTo>
                    <a:pt x="648" y="1135"/>
                    <a:pt x="517" y="819"/>
                    <a:pt x="700" y="634"/>
                  </a:cubicBezTo>
                  <a:cubicBezTo>
                    <a:pt x="760" y="574"/>
                    <a:pt x="834" y="547"/>
                    <a:pt x="906" y="547"/>
                  </a:cubicBezTo>
                  <a:close/>
                  <a:moveTo>
                    <a:pt x="909" y="0"/>
                  </a:moveTo>
                  <a:cubicBezTo>
                    <a:pt x="567" y="0"/>
                    <a:pt x="262" y="207"/>
                    <a:pt x="132" y="520"/>
                  </a:cubicBezTo>
                  <a:cubicBezTo>
                    <a:pt x="1" y="834"/>
                    <a:pt x="73" y="1196"/>
                    <a:pt x="313" y="1436"/>
                  </a:cubicBezTo>
                  <a:cubicBezTo>
                    <a:pt x="475" y="1597"/>
                    <a:pt x="690" y="1684"/>
                    <a:pt x="910" y="1684"/>
                  </a:cubicBezTo>
                  <a:cubicBezTo>
                    <a:pt x="1018" y="1684"/>
                    <a:pt x="1127" y="1663"/>
                    <a:pt x="1231" y="1620"/>
                  </a:cubicBezTo>
                  <a:cubicBezTo>
                    <a:pt x="1545" y="1489"/>
                    <a:pt x="1749" y="1182"/>
                    <a:pt x="1749" y="843"/>
                  </a:cubicBezTo>
                  <a:cubicBezTo>
                    <a:pt x="1749" y="377"/>
                    <a:pt x="1372" y="2"/>
                    <a:pt x="9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3" name="Google Shape;5948;p115">
            <a:extLst>
              <a:ext uri="{FF2B5EF4-FFF2-40B4-BE49-F238E27FC236}">
                <a16:creationId xmlns:a16="http://schemas.microsoft.com/office/drawing/2014/main" id="{ED469991-4316-3558-C879-C5A4218DBD27}"/>
              </a:ext>
            </a:extLst>
          </p:cNvPr>
          <p:cNvSpPr/>
          <p:nvPr/>
        </p:nvSpPr>
        <p:spPr>
          <a:xfrm>
            <a:off x="620801" y="2576723"/>
            <a:ext cx="184875" cy="467175"/>
          </a:xfrm>
          <a:custGeom>
            <a:avLst/>
            <a:gdLst/>
            <a:ahLst/>
            <a:cxnLst/>
            <a:rect l="l" t="t" r="r" b="b"/>
            <a:pathLst>
              <a:path w="7395" h="18687" extrusionOk="0">
                <a:moveTo>
                  <a:pt x="5103" y="5172"/>
                </a:moveTo>
                <a:cubicBezTo>
                  <a:pt x="5170" y="5465"/>
                  <a:pt x="5231" y="5758"/>
                  <a:pt x="5284" y="6053"/>
                </a:cubicBezTo>
                <a:lnTo>
                  <a:pt x="3909" y="7085"/>
                </a:lnTo>
                <a:lnTo>
                  <a:pt x="3909" y="6067"/>
                </a:lnTo>
                <a:lnTo>
                  <a:pt x="5103" y="5172"/>
                </a:lnTo>
                <a:close/>
                <a:moveTo>
                  <a:pt x="2117" y="5143"/>
                </a:moveTo>
                <a:lnTo>
                  <a:pt x="3361" y="6070"/>
                </a:lnTo>
                <a:lnTo>
                  <a:pt x="3361" y="7089"/>
                </a:lnTo>
                <a:lnTo>
                  <a:pt x="1936" y="6027"/>
                </a:lnTo>
                <a:cubicBezTo>
                  <a:pt x="1988" y="5731"/>
                  <a:pt x="2047" y="5436"/>
                  <a:pt x="2117" y="5143"/>
                </a:cubicBezTo>
                <a:close/>
                <a:moveTo>
                  <a:pt x="5387" y="6661"/>
                </a:moveTo>
                <a:cubicBezTo>
                  <a:pt x="5433" y="6971"/>
                  <a:pt x="5473" y="7278"/>
                  <a:pt x="5509" y="7588"/>
                </a:cubicBezTo>
                <a:lnTo>
                  <a:pt x="3909" y="8786"/>
                </a:lnTo>
                <a:lnTo>
                  <a:pt x="3909" y="7769"/>
                </a:lnTo>
                <a:lnTo>
                  <a:pt x="5387" y="6661"/>
                </a:lnTo>
                <a:close/>
                <a:moveTo>
                  <a:pt x="1837" y="6636"/>
                </a:moveTo>
                <a:lnTo>
                  <a:pt x="3363" y="7771"/>
                </a:lnTo>
                <a:lnTo>
                  <a:pt x="3363" y="8790"/>
                </a:lnTo>
                <a:lnTo>
                  <a:pt x="1725" y="7573"/>
                </a:lnTo>
                <a:cubicBezTo>
                  <a:pt x="1754" y="7259"/>
                  <a:pt x="1790" y="6946"/>
                  <a:pt x="1837" y="6636"/>
                </a:cubicBezTo>
                <a:close/>
                <a:moveTo>
                  <a:pt x="5575" y="8211"/>
                </a:moveTo>
                <a:cubicBezTo>
                  <a:pt x="5610" y="8542"/>
                  <a:pt x="5629" y="8877"/>
                  <a:pt x="5629" y="9212"/>
                </a:cubicBezTo>
                <a:lnTo>
                  <a:pt x="4604" y="10265"/>
                </a:lnTo>
                <a:cubicBezTo>
                  <a:pt x="4465" y="10505"/>
                  <a:pt x="4530" y="10661"/>
                  <a:pt x="4802" y="10728"/>
                </a:cubicBezTo>
                <a:lnTo>
                  <a:pt x="5461" y="10728"/>
                </a:lnTo>
                <a:lnTo>
                  <a:pt x="5014" y="11629"/>
                </a:lnTo>
                <a:cubicBezTo>
                  <a:pt x="4800" y="12065"/>
                  <a:pt x="4387" y="12368"/>
                  <a:pt x="3909" y="12446"/>
                </a:cubicBezTo>
                <a:lnTo>
                  <a:pt x="3909" y="9458"/>
                </a:lnTo>
                <a:lnTo>
                  <a:pt x="5575" y="8211"/>
                </a:lnTo>
                <a:close/>
                <a:moveTo>
                  <a:pt x="5404" y="14160"/>
                </a:moveTo>
                <a:cubicBezTo>
                  <a:pt x="5556" y="14160"/>
                  <a:pt x="5684" y="14279"/>
                  <a:pt x="5699" y="14432"/>
                </a:cubicBezTo>
                <a:cubicBezTo>
                  <a:pt x="5709" y="14601"/>
                  <a:pt x="5575" y="14744"/>
                  <a:pt x="5406" y="14744"/>
                </a:cubicBezTo>
                <a:lnTo>
                  <a:pt x="1967" y="14744"/>
                </a:lnTo>
                <a:cubicBezTo>
                  <a:pt x="1966" y="14744"/>
                  <a:pt x="1964" y="14744"/>
                  <a:pt x="1963" y="14744"/>
                </a:cubicBezTo>
                <a:cubicBezTo>
                  <a:pt x="1809" y="14744"/>
                  <a:pt x="1678" y="14625"/>
                  <a:pt x="1666" y="14470"/>
                </a:cubicBezTo>
                <a:cubicBezTo>
                  <a:pt x="1653" y="14304"/>
                  <a:pt x="1786" y="14161"/>
                  <a:pt x="1954" y="14161"/>
                </a:cubicBezTo>
                <a:lnTo>
                  <a:pt x="5396" y="14161"/>
                </a:lnTo>
                <a:cubicBezTo>
                  <a:pt x="5398" y="14160"/>
                  <a:pt x="5401" y="14160"/>
                  <a:pt x="5404" y="14160"/>
                </a:cubicBezTo>
                <a:close/>
                <a:moveTo>
                  <a:pt x="2584" y="15291"/>
                </a:moveTo>
                <a:lnTo>
                  <a:pt x="4715" y="15298"/>
                </a:lnTo>
                <a:lnTo>
                  <a:pt x="5893" y="15875"/>
                </a:lnTo>
                <a:lnTo>
                  <a:pt x="1432" y="15875"/>
                </a:lnTo>
                <a:lnTo>
                  <a:pt x="2584" y="15291"/>
                </a:lnTo>
                <a:close/>
                <a:moveTo>
                  <a:pt x="3651" y="0"/>
                </a:moveTo>
                <a:cubicBezTo>
                  <a:pt x="3553" y="0"/>
                  <a:pt x="3456" y="51"/>
                  <a:pt x="3405" y="152"/>
                </a:cubicBezTo>
                <a:cubicBezTo>
                  <a:pt x="1820" y="3311"/>
                  <a:pt x="1114" y="6150"/>
                  <a:pt x="1114" y="9355"/>
                </a:cubicBezTo>
                <a:cubicBezTo>
                  <a:pt x="1114" y="9429"/>
                  <a:pt x="1144" y="9500"/>
                  <a:pt x="1196" y="9551"/>
                </a:cubicBezTo>
                <a:lnTo>
                  <a:pt x="1851" y="10182"/>
                </a:lnTo>
                <a:lnTo>
                  <a:pt x="1380" y="10182"/>
                </a:lnTo>
                <a:cubicBezTo>
                  <a:pt x="1152" y="10237"/>
                  <a:pt x="1070" y="10370"/>
                  <a:pt x="1135" y="10593"/>
                </a:cubicBezTo>
                <a:lnTo>
                  <a:pt x="1687" y="11701"/>
                </a:lnTo>
                <a:cubicBezTo>
                  <a:pt x="1760" y="11803"/>
                  <a:pt x="1842" y="11854"/>
                  <a:pt x="1931" y="11854"/>
                </a:cubicBezTo>
                <a:cubicBezTo>
                  <a:pt x="1970" y="11854"/>
                  <a:pt x="2011" y="11844"/>
                  <a:pt x="2053" y="11825"/>
                </a:cubicBezTo>
                <a:cubicBezTo>
                  <a:pt x="2190" y="11758"/>
                  <a:pt x="2245" y="11593"/>
                  <a:pt x="2178" y="11457"/>
                </a:cubicBezTo>
                <a:lnTo>
                  <a:pt x="1824" y="10730"/>
                </a:lnTo>
                <a:lnTo>
                  <a:pt x="2519" y="10730"/>
                </a:lnTo>
                <a:cubicBezTo>
                  <a:pt x="2793" y="10673"/>
                  <a:pt x="2856" y="10517"/>
                  <a:pt x="2711" y="10275"/>
                </a:cubicBezTo>
                <a:lnTo>
                  <a:pt x="1662" y="9239"/>
                </a:lnTo>
                <a:cubicBezTo>
                  <a:pt x="1662" y="8896"/>
                  <a:pt x="1672" y="8557"/>
                  <a:pt x="1691" y="8222"/>
                </a:cubicBezTo>
                <a:lnTo>
                  <a:pt x="3397" y="9475"/>
                </a:lnTo>
                <a:lnTo>
                  <a:pt x="3397" y="12467"/>
                </a:lnTo>
                <a:cubicBezTo>
                  <a:pt x="3214" y="12432"/>
                  <a:pt x="3037" y="12364"/>
                  <a:pt x="2877" y="12267"/>
                </a:cubicBezTo>
                <a:cubicBezTo>
                  <a:pt x="2832" y="12240"/>
                  <a:pt x="2783" y="12227"/>
                  <a:pt x="2735" y="12227"/>
                </a:cubicBezTo>
                <a:cubicBezTo>
                  <a:pt x="2623" y="12227"/>
                  <a:pt x="2516" y="12296"/>
                  <a:pt x="2477" y="12411"/>
                </a:cubicBezTo>
                <a:cubicBezTo>
                  <a:pt x="2435" y="12537"/>
                  <a:pt x="2489" y="12676"/>
                  <a:pt x="2605" y="12741"/>
                </a:cubicBezTo>
                <a:cubicBezTo>
                  <a:pt x="2847" y="12886"/>
                  <a:pt x="3117" y="12981"/>
                  <a:pt x="3397" y="13021"/>
                </a:cubicBezTo>
                <a:lnTo>
                  <a:pt x="3397" y="13613"/>
                </a:lnTo>
                <a:lnTo>
                  <a:pt x="1994" y="13613"/>
                </a:lnTo>
                <a:cubicBezTo>
                  <a:pt x="1531" y="13613"/>
                  <a:pt x="1139" y="13979"/>
                  <a:pt x="1135" y="14443"/>
                </a:cubicBezTo>
                <a:cubicBezTo>
                  <a:pt x="1131" y="14759"/>
                  <a:pt x="1306" y="15049"/>
                  <a:pt x="1584" y="15197"/>
                </a:cubicBezTo>
                <a:lnTo>
                  <a:pt x="183" y="15906"/>
                </a:lnTo>
                <a:cubicBezTo>
                  <a:pt x="55" y="15972"/>
                  <a:pt x="0" y="16128"/>
                  <a:pt x="59" y="16260"/>
                </a:cubicBezTo>
                <a:lnTo>
                  <a:pt x="59" y="16262"/>
                </a:lnTo>
                <a:cubicBezTo>
                  <a:pt x="59" y="16264"/>
                  <a:pt x="59" y="16264"/>
                  <a:pt x="59" y="16267"/>
                </a:cubicBezTo>
                <a:lnTo>
                  <a:pt x="61" y="16269"/>
                </a:lnTo>
                <a:lnTo>
                  <a:pt x="1161" y="18532"/>
                </a:lnTo>
                <a:cubicBezTo>
                  <a:pt x="1207" y="18627"/>
                  <a:pt x="1302" y="18686"/>
                  <a:pt x="1407" y="18686"/>
                </a:cubicBezTo>
                <a:lnTo>
                  <a:pt x="3073" y="18686"/>
                </a:lnTo>
                <a:cubicBezTo>
                  <a:pt x="3076" y="18686"/>
                  <a:pt x="3078" y="18686"/>
                  <a:pt x="3081" y="18686"/>
                </a:cubicBezTo>
                <a:cubicBezTo>
                  <a:pt x="3219" y="18686"/>
                  <a:pt x="3334" y="18584"/>
                  <a:pt x="3355" y="18448"/>
                </a:cubicBezTo>
                <a:cubicBezTo>
                  <a:pt x="3376" y="18284"/>
                  <a:pt x="3248" y="18139"/>
                  <a:pt x="3083" y="18139"/>
                </a:cubicBezTo>
                <a:lnTo>
                  <a:pt x="1561" y="18139"/>
                </a:lnTo>
                <a:lnTo>
                  <a:pt x="725" y="16424"/>
                </a:lnTo>
                <a:lnTo>
                  <a:pt x="6625" y="16424"/>
                </a:lnTo>
                <a:lnTo>
                  <a:pt x="5745" y="18139"/>
                </a:lnTo>
                <a:lnTo>
                  <a:pt x="4288" y="18139"/>
                </a:lnTo>
                <a:cubicBezTo>
                  <a:pt x="4285" y="18139"/>
                  <a:pt x="4282" y="18139"/>
                  <a:pt x="4280" y="18139"/>
                </a:cubicBezTo>
                <a:cubicBezTo>
                  <a:pt x="4142" y="18139"/>
                  <a:pt x="4026" y="18240"/>
                  <a:pt x="4006" y="18377"/>
                </a:cubicBezTo>
                <a:cubicBezTo>
                  <a:pt x="3987" y="18541"/>
                  <a:pt x="4113" y="18686"/>
                  <a:pt x="4277" y="18686"/>
                </a:cubicBezTo>
                <a:lnTo>
                  <a:pt x="5920" y="18686"/>
                </a:lnTo>
                <a:cubicBezTo>
                  <a:pt x="6021" y="18684"/>
                  <a:pt x="6116" y="18627"/>
                  <a:pt x="6162" y="18537"/>
                </a:cubicBezTo>
                <a:lnTo>
                  <a:pt x="7329" y="16269"/>
                </a:lnTo>
                <a:cubicBezTo>
                  <a:pt x="7394" y="16134"/>
                  <a:pt x="7337" y="15970"/>
                  <a:pt x="7202" y="15904"/>
                </a:cubicBezTo>
                <a:lnTo>
                  <a:pt x="5781" y="15207"/>
                </a:lnTo>
                <a:cubicBezTo>
                  <a:pt x="6086" y="15060"/>
                  <a:pt x="6272" y="14746"/>
                  <a:pt x="6255" y="14409"/>
                </a:cubicBezTo>
                <a:cubicBezTo>
                  <a:pt x="6234" y="13958"/>
                  <a:pt x="5846" y="13613"/>
                  <a:pt x="5396" y="13613"/>
                </a:cubicBezTo>
                <a:lnTo>
                  <a:pt x="3909" y="13613"/>
                </a:lnTo>
                <a:lnTo>
                  <a:pt x="3909" y="13028"/>
                </a:lnTo>
                <a:cubicBezTo>
                  <a:pt x="4597" y="12950"/>
                  <a:pt x="5198" y="12526"/>
                  <a:pt x="5503" y="11905"/>
                </a:cubicBezTo>
                <a:lnTo>
                  <a:pt x="6147" y="10612"/>
                </a:lnTo>
                <a:cubicBezTo>
                  <a:pt x="6213" y="10391"/>
                  <a:pt x="6131" y="10258"/>
                  <a:pt x="5903" y="10218"/>
                </a:cubicBezTo>
                <a:lnTo>
                  <a:pt x="5448" y="10218"/>
                </a:lnTo>
                <a:lnTo>
                  <a:pt x="6099" y="9551"/>
                </a:lnTo>
                <a:cubicBezTo>
                  <a:pt x="6147" y="9498"/>
                  <a:pt x="6175" y="9431"/>
                  <a:pt x="6177" y="9359"/>
                </a:cubicBezTo>
                <a:cubicBezTo>
                  <a:pt x="6177" y="7283"/>
                  <a:pt x="5747" y="5132"/>
                  <a:pt x="5105" y="3170"/>
                </a:cubicBezTo>
                <a:cubicBezTo>
                  <a:pt x="5064" y="3057"/>
                  <a:pt x="4959" y="2986"/>
                  <a:pt x="4845" y="2986"/>
                </a:cubicBezTo>
                <a:cubicBezTo>
                  <a:pt x="4817" y="2986"/>
                  <a:pt x="4788" y="2990"/>
                  <a:pt x="4760" y="2999"/>
                </a:cubicBezTo>
                <a:cubicBezTo>
                  <a:pt x="4618" y="3045"/>
                  <a:pt x="4541" y="3195"/>
                  <a:pt x="4583" y="3338"/>
                </a:cubicBezTo>
                <a:cubicBezTo>
                  <a:pt x="4724" y="3766"/>
                  <a:pt x="4850" y="4195"/>
                  <a:pt x="4962" y="4631"/>
                </a:cubicBezTo>
                <a:lnTo>
                  <a:pt x="3909" y="5421"/>
                </a:lnTo>
                <a:lnTo>
                  <a:pt x="3909" y="2584"/>
                </a:lnTo>
                <a:cubicBezTo>
                  <a:pt x="3911" y="2443"/>
                  <a:pt x="3808" y="2321"/>
                  <a:pt x="3669" y="2302"/>
                </a:cubicBezTo>
                <a:cubicBezTo>
                  <a:pt x="3657" y="2301"/>
                  <a:pt x="3645" y="2300"/>
                  <a:pt x="3633" y="2300"/>
                </a:cubicBezTo>
                <a:cubicBezTo>
                  <a:pt x="3486" y="2300"/>
                  <a:pt x="3361" y="2419"/>
                  <a:pt x="3361" y="2572"/>
                </a:cubicBezTo>
                <a:lnTo>
                  <a:pt x="3361" y="5387"/>
                </a:lnTo>
                <a:lnTo>
                  <a:pt x="2275" y="4568"/>
                </a:lnTo>
                <a:cubicBezTo>
                  <a:pt x="2597" y="3361"/>
                  <a:pt x="3050" y="2155"/>
                  <a:pt x="3648" y="900"/>
                </a:cubicBezTo>
                <a:cubicBezTo>
                  <a:pt x="3848" y="1323"/>
                  <a:pt x="4033" y="1755"/>
                  <a:pt x="4202" y="2188"/>
                </a:cubicBezTo>
                <a:cubicBezTo>
                  <a:pt x="4241" y="2301"/>
                  <a:pt x="4347" y="2371"/>
                  <a:pt x="4461" y="2371"/>
                </a:cubicBezTo>
                <a:cubicBezTo>
                  <a:pt x="4493" y="2371"/>
                  <a:pt x="4527" y="2365"/>
                  <a:pt x="4560" y="2353"/>
                </a:cubicBezTo>
                <a:cubicBezTo>
                  <a:pt x="4703" y="2296"/>
                  <a:pt x="4772" y="2131"/>
                  <a:pt x="4711" y="1990"/>
                </a:cubicBezTo>
                <a:cubicBezTo>
                  <a:pt x="4469" y="1369"/>
                  <a:pt x="4195" y="750"/>
                  <a:pt x="3896" y="152"/>
                </a:cubicBezTo>
                <a:cubicBezTo>
                  <a:pt x="3846" y="51"/>
                  <a:pt x="3748" y="0"/>
                  <a:pt x="36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4" name="Google Shape;5949;p115">
            <a:extLst>
              <a:ext uri="{FF2B5EF4-FFF2-40B4-BE49-F238E27FC236}">
                <a16:creationId xmlns:a16="http://schemas.microsoft.com/office/drawing/2014/main" id="{203A8C50-1F38-BED4-5767-AE842C73AFED}"/>
              </a:ext>
            </a:extLst>
          </p:cNvPr>
          <p:cNvGrpSpPr/>
          <p:nvPr/>
        </p:nvGrpSpPr>
        <p:grpSpPr>
          <a:xfrm>
            <a:off x="476849" y="1037341"/>
            <a:ext cx="477600" cy="467200"/>
            <a:chOff x="2529713" y="1225825"/>
            <a:chExt cx="477600" cy="467200"/>
          </a:xfrm>
        </p:grpSpPr>
        <p:sp>
          <p:nvSpPr>
            <p:cNvPr id="1305" name="Google Shape;5950;p115">
              <a:extLst>
                <a:ext uri="{FF2B5EF4-FFF2-40B4-BE49-F238E27FC236}">
                  <a16:creationId xmlns:a16="http://schemas.microsoft.com/office/drawing/2014/main" id="{92F4F878-3AC7-2C9A-CBE4-DA63AA565FCE}"/>
                </a:ext>
              </a:extLst>
            </p:cNvPr>
            <p:cNvSpPr/>
            <p:nvPr/>
          </p:nvSpPr>
          <p:spPr>
            <a:xfrm>
              <a:off x="2653288" y="1225825"/>
              <a:ext cx="354025" cy="312800"/>
            </a:xfrm>
            <a:custGeom>
              <a:avLst/>
              <a:gdLst/>
              <a:ahLst/>
              <a:cxnLst/>
              <a:rect l="l" t="t" r="r" b="b"/>
              <a:pathLst>
                <a:path w="14161" h="12512" extrusionOk="0">
                  <a:moveTo>
                    <a:pt x="10960" y="1966"/>
                  </a:moveTo>
                  <a:lnTo>
                    <a:pt x="11804" y="2810"/>
                  </a:lnTo>
                  <a:lnTo>
                    <a:pt x="11370" y="3244"/>
                  </a:lnTo>
                  <a:lnTo>
                    <a:pt x="10526" y="2402"/>
                  </a:lnTo>
                  <a:lnTo>
                    <a:pt x="10960" y="1966"/>
                  </a:lnTo>
                  <a:close/>
                  <a:moveTo>
                    <a:pt x="9947" y="2593"/>
                  </a:moveTo>
                  <a:lnTo>
                    <a:pt x="11177" y="3825"/>
                  </a:lnTo>
                  <a:lnTo>
                    <a:pt x="9102" y="5902"/>
                  </a:lnTo>
                  <a:lnTo>
                    <a:pt x="7870" y="4670"/>
                  </a:lnTo>
                  <a:lnTo>
                    <a:pt x="9947" y="2593"/>
                  </a:lnTo>
                  <a:close/>
                  <a:moveTo>
                    <a:pt x="11164" y="4645"/>
                  </a:moveTo>
                  <a:cubicBezTo>
                    <a:pt x="12756" y="6369"/>
                    <a:pt x="13487" y="8720"/>
                    <a:pt x="13150" y="11045"/>
                  </a:cubicBezTo>
                  <a:cubicBezTo>
                    <a:pt x="12402" y="9141"/>
                    <a:pt x="11301" y="7397"/>
                    <a:pt x="9907" y="5902"/>
                  </a:cubicBezTo>
                  <a:lnTo>
                    <a:pt x="11164" y="4645"/>
                  </a:lnTo>
                  <a:close/>
                  <a:moveTo>
                    <a:pt x="3811" y="0"/>
                  </a:moveTo>
                  <a:cubicBezTo>
                    <a:pt x="3086" y="0"/>
                    <a:pt x="2359" y="94"/>
                    <a:pt x="1651" y="287"/>
                  </a:cubicBezTo>
                  <a:cubicBezTo>
                    <a:pt x="1388" y="456"/>
                    <a:pt x="1384" y="631"/>
                    <a:pt x="1637" y="812"/>
                  </a:cubicBezTo>
                  <a:cubicBezTo>
                    <a:pt x="2567" y="1115"/>
                    <a:pt x="3469" y="1505"/>
                    <a:pt x="4326" y="1974"/>
                  </a:cubicBezTo>
                  <a:cubicBezTo>
                    <a:pt x="4367" y="1997"/>
                    <a:pt x="4412" y="2007"/>
                    <a:pt x="4456" y="2007"/>
                  </a:cubicBezTo>
                  <a:cubicBezTo>
                    <a:pt x="4554" y="2007"/>
                    <a:pt x="4648" y="1956"/>
                    <a:pt x="4699" y="1865"/>
                  </a:cubicBezTo>
                  <a:cubicBezTo>
                    <a:pt x="4770" y="1732"/>
                    <a:pt x="4722" y="1566"/>
                    <a:pt x="4589" y="1494"/>
                  </a:cubicBezTo>
                  <a:cubicBezTo>
                    <a:pt x="3989" y="1163"/>
                    <a:pt x="3366" y="873"/>
                    <a:pt x="2728" y="622"/>
                  </a:cubicBezTo>
                  <a:cubicBezTo>
                    <a:pt x="3101" y="568"/>
                    <a:pt x="3475" y="542"/>
                    <a:pt x="3847" y="542"/>
                  </a:cubicBezTo>
                  <a:cubicBezTo>
                    <a:pt x="5792" y="542"/>
                    <a:pt x="7682" y="1270"/>
                    <a:pt x="9130" y="2606"/>
                  </a:cubicBezTo>
                  <a:lnTo>
                    <a:pt x="7872" y="3865"/>
                  </a:lnTo>
                  <a:cubicBezTo>
                    <a:pt x="7177" y="3219"/>
                    <a:pt x="6430" y="2633"/>
                    <a:pt x="5634" y="2117"/>
                  </a:cubicBezTo>
                  <a:cubicBezTo>
                    <a:pt x="5588" y="2088"/>
                    <a:pt x="5536" y="2073"/>
                    <a:pt x="5485" y="2073"/>
                  </a:cubicBezTo>
                  <a:cubicBezTo>
                    <a:pt x="5396" y="2073"/>
                    <a:pt x="5308" y="2117"/>
                    <a:pt x="5255" y="2197"/>
                  </a:cubicBezTo>
                  <a:cubicBezTo>
                    <a:pt x="5172" y="2324"/>
                    <a:pt x="5210" y="2494"/>
                    <a:pt x="5337" y="2577"/>
                  </a:cubicBezTo>
                  <a:cubicBezTo>
                    <a:pt x="6099" y="3071"/>
                    <a:pt x="6819" y="3632"/>
                    <a:pt x="7485" y="4253"/>
                  </a:cubicBezTo>
                  <a:lnTo>
                    <a:pt x="7274" y="4463"/>
                  </a:lnTo>
                  <a:cubicBezTo>
                    <a:pt x="7184" y="4636"/>
                    <a:pt x="7188" y="4771"/>
                    <a:pt x="7289" y="4866"/>
                  </a:cubicBezTo>
                  <a:lnTo>
                    <a:pt x="108" y="12045"/>
                  </a:lnTo>
                  <a:cubicBezTo>
                    <a:pt x="0" y="12152"/>
                    <a:pt x="0" y="12325"/>
                    <a:pt x="108" y="12432"/>
                  </a:cubicBezTo>
                  <a:cubicBezTo>
                    <a:pt x="173" y="12485"/>
                    <a:pt x="238" y="12511"/>
                    <a:pt x="302" y="12511"/>
                  </a:cubicBezTo>
                  <a:cubicBezTo>
                    <a:pt x="367" y="12511"/>
                    <a:pt x="431" y="12485"/>
                    <a:pt x="495" y="12432"/>
                  </a:cubicBezTo>
                  <a:lnTo>
                    <a:pt x="7676" y="5251"/>
                  </a:lnTo>
                  <a:lnTo>
                    <a:pt x="8521" y="6096"/>
                  </a:lnTo>
                  <a:lnTo>
                    <a:pt x="6404" y="8212"/>
                  </a:lnTo>
                  <a:cubicBezTo>
                    <a:pt x="6299" y="8317"/>
                    <a:pt x="6299" y="8492"/>
                    <a:pt x="6404" y="8597"/>
                  </a:cubicBezTo>
                  <a:cubicBezTo>
                    <a:pt x="6470" y="8651"/>
                    <a:pt x="6535" y="8678"/>
                    <a:pt x="6599" y="8678"/>
                  </a:cubicBezTo>
                  <a:cubicBezTo>
                    <a:pt x="6664" y="8678"/>
                    <a:pt x="6728" y="8651"/>
                    <a:pt x="6792" y="8597"/>
                  </a:cubicBezTo>
                  <a:lnTo>
                    <a:pt x="8908" y="6483"/>
                  </a:lnTo>
                  <a:cubicBezTo>
                    <a:pt x="8971" y="6535"/>
                    <a:pt x="9053" y="6572"/>
                    <a:pt x="9133" y="6572"/>
                  </a:cubicBezTo>
                  <a:cubicBezTo>
                    <a:pt x="9196" y="6572"/>
                    <a:pt x="9257" y="6550"/>
                    <a:pt x="9311" y="6498"/>
                  </a:cubicBezTo>
                  <a:lnTo>
                    <a:pt x="9521" y="6287"/>
                  </a:lnTo>
                  <a:cubicBezTo>
                    <a:pt x="11075" y="7959"/>
                    <a:pt x="12244" y="9968"/>
                    <a:pt x="12960" y="12133"/>
                  </a:cubicBezTo>
                  <a:cubicBezTo>
                    <a:pt x="13000" y="12255"/>
                    <a:pt x="13116" y="12321"/>
                    <a:pt x="13229" y="12321"/>
                  </a:cubicBezTo>
                  <a:cubicBezTo>
                    <a:pt x="13341" y="12321"/>
                    <a:pt x="13451" y="12257"/>
                    <a:pt x="13485" y="12119"/>
                  </a:cubicBezTo>
                  <a:cubicBezTo>
                    <a:pt x="14161" y="9339"/>
                    <a:pt x="13687" y="6456"/>
                    <a:pt x="11553" y="4255"/>
                  </a:cubicBezTo>
                  <a:lnTo>
                    <a:pt x="11551" y="4255"/>
                  </a:lnTo>
                  <a:lnTo>
                    <a:pt x="11772" y="4034"/>
                  </a:lnTo>
                  <a:cubicBezTo>
                    <a:pt x="11895" y="3914"/>
                    <a:pt x="11853" y="3745"/>
                    <a:pt x="11758" y="3632"/>
                  </a:cubicBezTo>
                  <a:lnTo>
                    <a:pt x="12387" y="3004"/>
                  </a:lnTo>
                  <a:cubicBezTo>
                    <a:pt x="12493" y="2876"/>
                    <a:pt x="12493" y="2747"/>
                    <a:pt x="12387" y="2617"/>
                  </a:cubicBezTo>
                  <a:lnTo>
                    <a:pt x="11155" y="1385"/>
                  </a:lnTo>
                  <a:cubicBezTo>
                    <a:pt x="11090" y="1332"/>
                    <a:pt x="11025" y="1306"/>
                    <a:pt x="10961" y="1306"/>
                  </a:cubicBezTo>
                  <a:cubicBezTo>
                    <a:pt x="10896" y="1306"/>
                    <a:pt x="10832" y="1332"/>
                    <a:pt x="10768" y="1385"/>
                  </a:cubicBezTo>
                  <a:lnTo>
                    <a:pt x="10140" y="2012"/>
                  </a:lnTo>
                  <a:cubicBezTo>
                    <a:pt x="10077" y="1960"/>
                    <a:pt x="9996" y="1924"/>
                    <a:pt x="9915" y="1924"/>
                  </a:cubicBezTo>
                  <a:cubicBezTo>
                    <a:pt x="9852" y="1924"/>
                    <a:pt x="9790" y="1945"/>
                    <a:pt x="9738" y="1997"/>
                  </a:cubicBezTo>
                  <a:lnTo>
                    <a:pt x="9517" y="2221"/>
                  </a:lnTo>
                  <a:cubicBezTo>
                    <a:pt x="7968" y="781"/>
                    <a:pt x="5899" y="0"/>
                    <a:pt x="3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5951;p115">
              <a:extLst>
                <a:ext uri="{FF2B5EF4-FFF2-40B4-BE49-F238E27FC236}">
                  <a16:creationId xmlns:a16="http://schemas.microsoft.com/office/drawing/2014/main" id="{E015EF21-571B-0656-1427-EB2E9D4229AC}"/>
                </a:ext>
              </a:extLst>
            </p:cNvPr>
            <p:cNvSpPr/>
            <p:nvPr/>
          </p:nvSpPr>
          <p:spPr>
            <a:xfrm>
              <a:off x="2529713" y="1450150"/>
              <a:ext cx="274950" cy="242875"/>
            </a:xfrm>
            <a:custGeom>
              <a:avLst/>
              <a:gdLst/>
              <a:ahLst/>
              <a:cxnLst/>
              <a:rect l="l" t="t" r="r" b="b"/>
              <a:pathLst>
                <a:path w="10998" h="9715" extrusionOk="0">
                  <a:moveTo>
                    <a:pt x="3587" y="5310"/>
                  </a:moveTo>
                  <a:lnTo>
                    <a:pt x="4432" y="6155"/>
                  </a:lnTo>
                  <a:lnTo>
                    <a:pt x="3998" y="6591"/>
                  </a:lnTo>
                  <a:lnTo>
                    <a:pt x="3153" y="5744"/>
                  </a:lnTo>
                  <a:lnTo>
                    <a:pt x="3587" y="5310"/>
                  </a:lnTo>
                  <a:close/>
                  <a:moveTo>
                    <a:pt x="2766" y="6132"/>
                  </a:moveTo>
                  <a:lnTo>
                    <a:pt x="3610" y="6978"/>
                  </a:lnTo>
                  <a:lnTo>
                    <a:pt x="1534" y="9053"/>
                  </a:lnTo>
                  <a:lnTo>
                    <a:pt x="689" y="8208"/>
                  </a:lnTo>
                  <a:lnTo>
                    <a:pt x="2766" y="6132"/>
                  </a:lnTo>
                  <a:close/>
                  <a:moveTo>
                    <a:pt x="10698" y="1"/>
                  </a:moveTo>
                  <a:cubicBezTo>
                    <a:pt x="10628" y="1"/>
                    <a:pt x="10558" y="28"/>
                    <a:pt x="10505" y="81"/>
                  </a:cubicBezTo>
                  <a:lnTo>
                    <a:pt x="4817" y="5767"/>
                  </a:lnTo>
                  <a:lnTo>
                    <a:pt x="3972" y="4923"/>
                  </a:lnTo>
                  <a:lnTo>
                    <a:pt x="4594" y="4302"/>
                  </a:lnTo>
                  <a:cubicBezTo>
                    <a:pt x="4701" y="4196"/>
                    <a:pt x="4701" y="4022"/>
                    <a:pt x="4594" y="3916"/>
                  </a:cubicBezTo>
                  <a:cubicBezTo>
                    <a:pt x="4540" y="3863"/>
                    <a:pt x="4470" y="3836"/>
                    <a:pt x="4400" y="3836"/>
                  </a:cubicBezTo>
                  <a:cubicBezTo>
                    <a:pt x="4330" y="3836"/>
                    <a:pt x="4260" y="3863"/>
                    <a:pt x="4206" y="3916"/>
                  </a:cubicBezTo>
                  <a:lnTo>
                    <a:pt x="108" y="8014"/>
                  </a:lnTo>
                  <a:cubicBezTo>
                    <a:pt x="1" y="8122"/>
                    <a:pt x="1" y="8295"/>
                    <a:pt x="108" y="8402"/>
                  </a:cubicBezTo>
                  <a:lnTo>
                    <a:pt x="1340" y="9634"/>
                  </a:lnTo>
                  <a:cubicBezTo>
                    <a:pt x="1404" y="9688"/>
                    <a:pt x="1469" y="9714"/>
                    <a:pt x="1533" y="9714"/>
                  </a:cubicBezTo>
                  <a:cubicBezTo>
                    <a:pt x="1598" y="9714"/>
                    <a:pt x="1662" y="9688"/>
                    <a:pt x="1728" y="9634"/>
                  </a:cubicBezTo>
                  <a:lnTo>
                    <a:pt x="10890" y="469"/>
                  </a:lnTo>
                  <a:cubicBezTo>
                    <a:pt x="10998" y="361"/>
                    <a:pt x="10998" y="189"/>
                    <a:pt x="10890" y="81"/>
                  </a:cubicBezTo>
                  <a:cubicBezTo>
                    <a:pt x="10838" y="28"/>
                    <a:pt x="10768" y="1"/>
                    <a:pt x="106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7" name="Google Shape;5952;p115">
            <a:extLst>
              <a:ext uri="{FF2B5EF4-FFF2-40B4-BE49-F238E27FC236}">
                <a16:creationId xmlns:a16="http://schemas.microsoft.com/office/drawing/2014/main" id="{BA227C00-7084-363D-6E4C-817D5948DB74}"/>
              </a:ext>
            </a:extLst>
          </p:cNvPr>
          <p:cNvSpPr/>
          <p:nvPr/>
        </p:nvSpPr>
        <p:spPr>
          <a:xfrm>
            <a:off x="482619" y="249807"/>
            <a:ext cx="476600" cy="466875"/>
          </a:xfrm>
          <a:custGeom>
            <a:avLst/>
            <a:gdLst/>
            <a:ahLst/>
            <a:cxnLst/>
            <a:rect l="l" t="t" r="r" b="b"/>
            <a:pathLst>
              <a:path w="19064" h="18675" extrusionOk="0">
                <a:moveTo>
                  <a:pt x="4291" y="9510"/>
                </a:moveTo>
                <a:cubicBezTo>
                  <a:pt x="4437" y="9510"/>
                  <a:pt x="4583" y="9570"/>
                  <a:pt x="4728" y="9690"/>
                </a:cubicBezTo>
                <a:cubicBezTo>
                  <a:pt x="5118" y="10080"/>
                  <a:pt x="4842" y="10745"/>
                  <a:pt x="4290" y="10745"/>
                </a:cubicBezTo>
                <a:cubicBezTo>
                  <a:pt x="3740" y="10745"/>
                  <a:pt x="3464" y="10080"/>
                  <a:pt x="3854" y="9690"/>
                </a:cubicBezTo>
                <a:cubicBezTo>
                  <a:pt x="3999" y="9570"/>
                  <a:pt x="4145" y="9510"/>
                  <a:pt x="4291" y="9510"/>
                </a:cubicBezTo>
                <a:close/>
                <a:moveTo>
                  <a:pt x="5339" y="12409"/>
                </a:moveTo>
                <a:lnTo>
                  <a:pt x="6634" y="13702"/>
                </a:lnTo>
                <a:lnTo>
                  <a:pt x="6181" y="14157"/>
                </a:lnTo>
                <a:lnTo>
                  <a:pt x="4886" y="12864"/>
                </a:lnTo>
                <a:lnTo>
                  <a:pt x="5339" y="12409"/>
                </a:lnTo>
                <a:close/>
                <a:moveTo>
                  <a:pt x="5311" y="10690"/>
                </a:moveTo>
                <a:lnTo>
                  <a:pt x="8350" y="13731"/>
                </a:lnTo>
                <a:cubicBezTo>
                  <a:pt x="8161" y="13837"/>
                  <a:pt x="8003" y="13995"/>
                  <a:pt x="7897" y="14184"/>
                </a:cubicBezTo>
                <a:lnTo>
                  <a:pt x="4856" y="11145"/>
                </a:lnTo>
                <a:cubicBezTo>
                  <a:pt x="5048" y="11040"/>
                  <a:pt x="5206" y="10882"/>
                  <a:pt x="5311" y="10690"/>
                </a:cubicBezTo>
                <a:close/>
                <a:moveTo>
                  <a:pt x="4498" y="13249"/>
                </a:moveTo>
                <a:lnTo>
                  <a:pt x="5792" y="14542"/>
                </a:lnTo>
                <a:lnTo>
                  <a:pt x="5339" y="14997"/>
                </a:lnTo>
                <a:lnTo>
                  <a:pt x="4046" y="13702"/>
                </a:lnTo>
                <a:lnTo>
                  <a:pt x="4498" y="13249"/>
                </a:lnTo>
                <a:close/>
                <a:moveTo>
                  <a:pt x="8915" y="14133"/>
                </a:moveTo>
                <a:cubicBezTo>
                  <a:pt x="9060" y="14133"/>
                  <a:pt x="9206" y="14193"/>
                  <a:pt x="9353" y="14313"/>
                </a:cubicBezTo>
                <a:cubicBezTo>
                  <a:pt x="9593" y="14555"/>
                  <a:pt x="9593" y="14947"/>
                  <a:pt x="9353" y="15187"/>
                </a:cubicBezTo>
                <a:cubicBezTo>
                  <a:pt x="9232" y="15305"/>
                  <a:pt x="9076" y="15364"/>
                  <a:pt x="8919" y="15364"/>
                </a:cubicBezTo>
                <a:cubicBezTo>
                  <a:pt x="8761" y="15364"/>
                  <a:pt x="8603" y="15303"/>
                  <a:pt x="8483" y="15182"/>
                </a:cubicBezTo>
                <a:cubicBezTo>
                  <a:pt x="8243" y="14944"/>
                  <a:pt x="8241" y="14555"/>
                  <a:pt x="8479" y="14313"/>
                </a:cubicBezTo>
                <a:cubicBezTo>
                  <a:pt x="8624" y="14193"/>
                  <a:pt x="8769" y="14133"/>
                  <a:pt x="8915" y="14133"/>
                </a:cubicBezTo>
                <a:close/>
                <a:moveTo>
                  <a:pt x="3658" y="14089"/>
                </a:moveTo>
                <a:lnTo>
                  <a:pt x="4951" y="15385"/>
                </a:lnTo>
                <a:lnTo>
                  <a:pt x="4498" y="15837"/>
                </a:lnTo>
                <a:lnTo>
                  <a:pt x="3203" y="14544"/>
                </a:lnTo>
                <a:lnTo>
                  <a:pt x="3658" y="14089"/>
                </a:lnTo>
                <a:close/>
                <a:moveTo>
                  <a:pt x="18769" y="0"/>
                </a:moveTo>
                <a:cubicBezTo>
                  <a:pt x="18752" y="0"/>
                  <a:pt x="18735" y="2"/>
                  <a:pt x="18718" y="5"/>
                </a:cubicBezTo>
                <a:lnTo>
                  <a:pt x="14516" y="845"/>
                </a:lnTo>
                <a:cubicBezTo>
                  <a:pt x="14460" y="856"/>
                  <a:pt x="14407" y="885"/>
                  <a:pt x="14367" y="929"/>
                </a:cubicBezTo>
                <a:lnTo>
                  <a:pt x="8546" y="7306"/>
                </a:lnTo>
                <a:cubicBezTo>
                  <a:pt x="8443" y="7418"/>
                  <a:pt x="8451" y="7591"/>
                  <a:pt x="8563" y="7692"/>
                </a:cubicBezTo>
                <a:cubicBezTo>
                  <a:pt x="8625" y="7739"/>
                  <a:pt x="8686" y="7763"/>
                  <a:pt x="8748" y="7763"/>
                </a:cubicBezTo>
                <a:cubicBezTo>
                  <a:pt x="8816" y="7763"/>
                  <a:pt x="8884" y="7734"/>
                  <a:pt x="8950" y="7675"/>
                </a:cubicBezTo>
                <a:lnTo>
                  <a:pt x="14712" y="1363"/>
                </a:lnTo>
                <a:lnTo>
                  <a:pt x="17939" y="719"/>
                </a:lnTo>
                <a:lnTo>
                  <a:pt x="7013" y="11644"/>
                </a:lnTo>
                <a:lnTo>
                  <a:pt x="6131" y="10762"/>
                </a:lnTo>
                <a:lnTo>
                  <a:pt x="8146" y="8555"/>
                </a:lnTo>
                <a:cubicBezTo>
                  <a:pt x="8255" y="8443"/>
                  <a:pt x="8249" y="8264"/>
                  <a:pt x="8135" y="8159"/>
                </a:cubicBezTo>
                <a:cubicBezTo>
                  <a:pt x="8083" y="8111"/>
                  <a:pt x="8017" y="8088"/>
                  <a:pt x="7951" y="8088"/>
                </a:cubicBezTo>
                <a:cubicBezTo>
                  <a:pt x="7873" y="8088"/>
                  <a:pt x="7796" y="8121"/>
                  <a:pt x="7742" y="8187"/>
                </a:cubicBezTo>
                <a:lnTo>
                  <a:pt x="5743" y="10375"/>
                </a:lnTo>
                <a:lnTo>
                  <a:pt x="5442" y="10076"/>
                </a:lnTo>
                <a:cubicBezTo>
                  <a:pt x="5415" y="9616"/>
                  <a:pt x="5122" y="9216"/>
                  <a:pt x="4692" y="9052"/>
                </a:cubicBezTo>
                <a:cubicBezTo>
                  <a:pt x="4558" y="9001"/>
                  <a:pt x="4419" y="8977"/>
                  <a:pt x="4281" y="8977"/>
                </a:cubicBezTo>
                <a:cubicBezTo>
                  <a:pt x="3976" y="8977"/>
                  <a:pt x="3677" y="9096"/>
                  <a:pt x="3454" y="9320"/>
                </a:cubicBezTo>
                <a:cubicBezTo>
                  <a:pt x="3130" y="9644"/>
                  <a:pt x="3026" y="10130"/>
                  <a:pt x="3191" y="10560"/>
                </a:cubicBezTo>
                <a:cubicBezTo>
                  <a:pt x="3355" y="10987"/>
                  <a:pt x="3755" y="11280"/>
                  <a:pt x="4214" y="11305"/>
                </a:cubicBezTo>
                <a:lnTo>
                  <a:pt x="4943" y="12034"/>
                </a:lnTo>
                <a:lnTo>
                  <a:pt x="2692" y="14285"/>
                </a:lnTo>
                <a:lnTo>
                  <a:pt x="1474" y="14285"/>
                </a:lnTo>
                <a:cubicBezTo>
                  <a:pt x="516" y="14285"/>
                  <a:pt x="0" y="15500"/>
                  <a:pt x="685" y="16187"/>
                </a:cubicBezTo>
                <a:lnTo>
                  <a:pt x="1321" y="16821"/>
                </a:lnTo>
                <a:cubicBezTo>
                  <a:pt x="1374" y="16874"/>
                  <a:pt x="1443" y="16900"/>
                  <a:pt x="1512" y="16900"/>
                </a:cubicBezTo>
                <a:cubicBezTo>
                  <a:pt x="1593" y="16900"/>
                  <a:pt x="1675" y="16864"/>
                  <a:pt x="1729" y="16793"/>
                </a:cubicBezTo>
                <a:cubicBezTo>
                  <a:pt x="1813" y="16682"/>
                  <a:pt x="1801" y="16524"/>
                  <a:pt x="1700" y="16425"/>
                </a:cubicBezTo>
                <a:lnTo>
                  <a:pt x="1072" y="15797"/>
                </a:lnTo>
                <a:cubicBezTo>
                  <a:pt x="737" y="15463"/>
                  <a:pt x="998" y="14831"/>
                  <a:pt x="1474" y="14831"/>
                </a:cubicBezTo>
                <a:lnTo>
                  <a:pt x="2692" y="14831"/>
                </a:lnTo>
                <a:lnTo>
                  <a:pt x="4212" y="16351"/>
                </a:lnTo>
                <a:lnTo>
                  <a:pt x="4212" y="17571"/>
                </a:lnTo>
                <a:cubicBezTo>
                  <a:pt x="4212" y="17897"/>
                  <a:pt x="3914" y="18123"/>
                  <a:pt x="3619" y="18123"/>
                </a:cubicBezTo>
                <a:cubicBezTo>
                  <a:pt x="3484" y="18123"/>
                  <a:pt x="3350" y="18076"/>
                  <a:pt x="3245" y="17971"/>
                </a:cubicBezTo>
                <a:lnTo>
                  <a:pt x="2550" y="17276"/>
                </a:lnTo>
                <a:cubicBezTo>
                  <a:pt x="2497" y="17223"/>
                  <a:pt x="2428" y="17196"/>
                  <a:pt x="2359" y="17196"/>
                </a:cubicBezTo>
                <a:cubicBezTo>
                  <a:pt x="2278" y="17196"/>
                  <a:pt x="2197" y="17233"/>
                  <a:pt x="2142" y="17303"/>
                </a:cubicBezTo>
                <a:cubicBezTo>
                  <a:pt x="2058" y="17417"/>
                  <a:pt x="2070" y="17573"/>
                  <a:pt x="2171" y="17672"/>
                </a:cubicBezTo>
                <a:lnTo>
                  <a:pt x="2858" y="18358"/>
                </a:lnTo>
                <a:cubicBezTo>
                  <a:pt x="3077" y="18577"/>
                  <a:pt x="3351" y="18675"/>
                  <a:pt x="3622" y="18675"/>
                </a:cubicBezTo>
                <a:cubicBezTo>
                  <a:pt x="4197" y="18675"/>
                  <a:pt x="4760" y="18235"/>
                  <a:pt x="4760" y="17571"/>
                </a:cubicBezTo>
                <a:lnTo>
                  <a:pt x="4760" y="16351"/>
                </a:lnTo>
                <a:lnTo>
                  <a:pt x="7011" y="14100"/>
                </a:lnTo>
                <a:lnTo>
                  <a:pt x="7740" y="14829"/>
                </a:lnTo>
                <a:cubicBezTo>
                  <a:pt x="7750" y="15115"/>
                  <a:pt x="7872" y="15387"/>
                  <a:pt x="8076" y="15589"/>
                </a:cubicBezTo>
                <a:cubicBezTo>
                  <a:pt x="8337" y="15834"/>
                  <a:pt x="8627" y="15937"/>
                  <a:pt x="8902" y="15937"/>
                </a:cubicBezTo>
                <a:cubicBezTo>
                  <a:pt x="9220" y="15937"/>
                  <a:pt x="9517" y="15801"/>
                  <a:pt x="9725" y="15589"/>
                </a:cubicBezTo>
                <a:cubicBezTo>
                  <a:pt x="10166" y="15138"/>
                  <a:pt x="10178" y="14395"/>
                  <a:pt x="9725" y="13940"/>
                </a:cubicBezTo>
                <a:cubicBezTo>
                  <a:pt x="9523" y="13738"/>
                  <a:pt x="9254" y="13618"/>
                  <a:pt x="8969" y="13601"/>
                </a:cubicBezTo>
                <a:lnTo>
                  <a:pt x="8668" y="13302"/>
                </a:lnTo>
                <a:lnTo>
                  <a:pt x="15342" y="7209"/>
                </a:lnTo>
                <a:cubicBezTo>
                  <a:pt x="15449" y="7106"/>
                  <a:pt x="15456" y="6936"/>
                  <a:pt x="15355" y="6826"/>
                </a:cubicBezTo>
                <a:cubicBezTo>
                  <a:pt x="15300" y="6767"/>
                  <a:pt x="15226" y="6737"/>
                  <a:pt x="15152" y="6737"/>
                </a:cubicBezTo>
                <a:cubicBezTo>
                  <a:pt x="15089" y="6737"/>
                  <a:pt x="15025" y="6759"/>
                  <a:pt x="14973" y="6805"/>
                </a:cubicBezTo>
                <a:lnTo>
                  <a:pt x="8281" y="12914"/>
                </a:lnTo>
                <a:lnTo>
                  <a:pt x="7398" y="12032"/>
                </a:lnTo>
                <a:lnTo>
                  <a:pt x="18326" y="1106"/>
                </a:lnTo>
                <a:lnTo>
                  <a:pt x="17680" y="4335"/>
                </a:lnTo>
                <a:lnTo>
                  <a:pt x="15854" y="6001"/>
                </a:lnTo>
                <a:cubicBezTo>
                  <a:pt x="15748" y="6104"/>
                  <a:pt x="15744" y="6272"/>
                  <a:pt x="15843" y="6380"/>
                </a:cubicBezTo>
                <a:cubicBezTo>
                  <a:pt x="15897" y="6439"/>
                  <a:pt x="15971" y="6469"/>
                  <a:pt x="16045" y="6469"/>
                </a:cubicBezTo>
                <a:cubicBezTo>
                  <a:pt x="16107" y="6469"/>
                  <a:pt x="16170" y="6448"/>
                  <a:pt x="16222" y="6405"/>
                </a:cubicBezTo>
                <a:lnTo>
                  <a:pt x="18115" y="4676"/>
                </a:lnTo>
                <a:cubicBezTo>
                  <a:pt x="18158" y="4636"/>
                  <a:pt x="18187" y="4585"/>
                  <a:pt x="18200" y="4529"/>
                </a:cubicBezTo>
                <a:cubicBezTo>
                  <a:pt x="18200" y="4529"/>
                  <a:pt x="19042" y="317"/>
                  <a:pt x="19042" y="310"/>
                </a:cubicBezTo>
                <a:cubicBezTo>
                  <a:pt x="19063" y="142"/>
                  <a:pt x="18930" y="0"/>
                  <a:pt x="187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131;p65">
            <a:extLst>
              <a:ext uri="{FF2B5EF4-FFF2-40B4-BE49-F238E27FC236}">
                <a16:creationId xmlns:a16="http://schemas.microsoft.com/office/drawing/2014/main" id="{B57A771E-805E-E3EA-8289-C32A163E2EB4}"/>
              </a:ext>
            </a:extLst>
          </p:cNvPr>
          <p:cNvSpPr txBox="1">
            <a:spLocks/>
          </p:cNvSpPr>
          <p:nvPr/>
        </p:nvSpPr>
        <p:spPr>
          <a:xfrm>
            <a:off x="1674238" y="3337388"/>
            <a:ext cx="3207728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 panose="00000500000000000000" pitchFamily="2" charset="-79"/>
                <a:cs typeface="Amatic SC" panose="00000500000000000000" pitchFamily="2" charset="-79"/>
              </a:rPr>
              <a:t>responsabilidad</a:t>
            </a:r>
          </a:p>
        </p:txBody>
      </p:sp>
      <p:sp>
        <p:nvSpPr>
          <p:cNvPr id="1309" name="Google Shape;1135;p65">
            <a:extLst>
              <a:ext uri="{FF2B5EF4-FFF2-40B4-BE49-F238E27FC236}">
                <a16:creationId xmlns:a16="http://schemas.microsoft.com/office/drawing/2014/main" id="{D7BB8BE9-83A0-BC86-C5A7-CB0B50F05051}"/>
              </a:ext>
            </a:extLst>
          </p:cNvPr>
          <p:cNvSpPr/>
          <p:nvPr/>
        </p:nvSpPr>
        <p:spPr>
          <a:xfrm>
            <a:off x="370291" y="3297445"/>
            <a:ext cx="696222" cy="630987"/>
          </a:xfrm>
          <a:custGeom>
            <a:avLst/>
            <a:gdLst/>
            <a:ahLst/>
            <a:cxnLst/>
            <a:rect l="l" t="t" r="r" b="b"/>
            <a:pathLst>
              <a:path w="21868" h="19819" extrusionOk="0">
                <a:moveTo>
                  <a:pt x="103" y="1"/>
                </a:moveTo>
                <a:lnTo>
                  <a:pt x="91" y="2738"/>
                </a:lnTo>
                <a:cubicBezTo>
                  <a:pt x="83" y="3694"/>
                  <a:pt x="71" y="4658"/>
                  <a:pt x="62" y="5643"/>
                </a:cubicBezTo>
                <a:cubicBezTo>
                  <a:pt x="46" y="7641"/>
                  <a:pt x="34" y="9414"/>
                  <a:pt x="17" y="11297"/>
                </a:cubicBezTo>
                <a:cubicBezTo>
                  <a:pt x="17" y="12274"/>
                  <a:pt x="25" y="13172"/>
                  <a:pt x="25" y="13997"/>
                </a:cubicBezTo>
                <a:cubicBezTo>
                  <a:pt x="30" y="14408"/>
                  <a:pt x="30" y="14801"/>
                  <a:pt x="25" y="15175"/>
                </a:cubicBezTo>
                <a:cubicBezTo>
                  <a:pt x="25" y="15593"/>
                  <a:pt x="21" y="16004"/>
                  <a:pt x="21" y="16406"/>
                </a:cubicBezTo>
                <a:cubicBezTo>
                  <a:pt x="13" y="17222"/>
                  <a:pt x="9" y="18006"/>
                  <a:pt x="5" y="18765"/>
                </a:cubicBezTo>
                <a:cubicBezTo>
                  <a:pt x="1" y="19114"/>
                  <a:pt x="1" y="19426"/>
                  <a:pt x="1" y="19705"/>
                </a:cubicBezTo>
                <a:lnTo>
                  <a:pt x="739" y="19717"/>
                </a:lnTo>
                <a:lnTo>
                  <a:pt x="1347" y="19725"/>
                </a:lnTo>
                <a:lnTo>
                  <a:pt x="3349" y="19762"/>
                </a:lnTo>
                <a:cubicBezTo>
                  <a:pt x="4010" y="19771"/>
                  <a:pt x="4724" y="19775"/>
                  <a:pt x="5343" y="19775"/>
                </a:cubicBezTo>
                <a:cubicBezTo>
                  <a:pt x="6578" y="19771"/>
                  <a:pt x="7502" y="19754"/>
                  <a:pt x="8207" y="19754"/>
                </a:cubicBezTo>
                <a:cubicBezTo>
                  <a:pt x="8893" y="19754"/>
                  <a:pt x="9418" y="19762"/>
                  <a:pt x="9812" y="19766"/>
                </a:cubicBezTo>
                <a:cubicBezTo>
                  <a:pt x="10620" y="19779"/>
                  <a:pt x="11465" y="19799"/>
                  <a:pt x="12348" y="19807"/>
                </a:cubicBezTo>
                <a:lnTo>
                  <a:pt x="13016" y="19816"/>
                </a:lnTo>
                <a:lnTo>
                  <a:pt x="14723" y="19816"/>
                </a:lnTo>
                <a:cubicBezTo>
                  <a:pt x="15323" y="19817"/>
                  <a:pt x="15893" y="19818"/>
                  <a:pt x="16430" y="19818"/>
                </a:cubicBezTo>
                <a:cubicBezTo>
                  <a:pt x="17188" y="19818"/>
                  <a:pt x="17881" y="19816"/>
                  <a:pt x="18498" y="19812"/>
                </a:cubicBezTo>
                <a:cubicBezTo>
                  <a:pt x="19553" y="19803"/>
                  <a:pt x="20390" y="19795"/>
                  <a:pt x="20964" y="19779"/>
                </a:cubicBezTo>
                <a:cubicBezTo>
                  <a:pt x="21539" y="19766"/>
                  <a:pt x="21855" y="19750"/>
                  <a:pt x="21859" y="19729"/>
                </a:cubicBezTo>
                <a:cubicBezTo>
                  <a:pt x="21867" y="19709"/>
                  <a:pt x="21564" y="19688"/>
                  <a:pt x="21001" y="19668"/>
                </a:cubicBezTo>
                <a:cubicBezTo>
                  <a:pt x="20439" y="19652"/>
                  <a:pt x="19614" y="19631"/>
                  <a:pt x="18572" y="19615"/>
                </a:cubicBezTo>
                <a:lnTo>
                  <a:pt x="14826" y="19557"/>
                </a:lnTo>
                <a:lnTo>
                  <a:pt x="13718" y="19545"/>
                </a:lnTo>
                <a:lnTo>
                  <a:pt x="13148" y="19537"/>
                </a:lnTo>
                <a:lnTo>
                  <a:pt x="12631" y="19533"/>
                </a:lnTo>
                <a:lnTo>
                  <a:pt x="10185" y="19483"/>
                </a:lnTo>
                <a:cubicBezTo>
                  <a:pt x="9818" y="19480"/>
                  <a:pt x="9238" y="19470"/>
                  <a:pt x="8503" y="19470"/>
                </a:cubicBezTo>
                <a:cubicBezTo>
                  <a:pt x="8384" y="19470"/>
                  <a:pt x="8261" y="19470"/>
                  <a:pt x="8134" y="19471"/>
                </a:cubicBezTo>
                <a:cubicBezTo>
                  <a:pt x="7243" y="19475"/>
                  <a:pt x="6234" y="19491"/>
                  <a:pt x="5216" y="19500"/>
                </a:cubicBezTo>
                <a:cubicBezTo>
                  <a:pt x="5131" y="19500"/>
                  <a:pt x="5045" y="19500"/>
                  <a:pt x="4958" y="19500"/>
                </a:cubicBezTo>
                <a:cubicBezTo>
                  <a:pt x="4041" y="19500"/>
                  <a:pt x="2966" y="19481"/>
                  <a:pt x="1622" y="19463"/>
                </a:cubicBezTo>
                <a:lnTo>
                  <a:pt x="460" y="19450"/>
                </a:lnTo>
                <a:lnTo>
                  <a:pt x="259" y="19450"/>
                </a:lnTo>
                <a:lnTo>
                  <a:pt x="263" y="18790"/>
                </a:lnTo>
                <a:cubicBezTo>
                  <a:pt x="263" y="18018"/>
                  <a:pt x="268" y="17226"/>
                  <a:pt x="272" y="16406"/>
                </a:cubicBezTo>
                <a:cubicBezTo>
                  <a:pt x="272" y="15987"/>
                  <a:pt x="276" y="15569"/>
                  <a:pt x="276" y="15138"/>
                </a:cubicBezTo>
                <a:cubicBezTo>
                  <a:pt x="276" y="14674"/>
                  <a:pt x="272" y="14219"/>
                  <a:pt x="272" y="13772"/>
                </a:cubicBezTo>
                <a:cubicBezTo>
                  <a:pt x="263" y="12877"/>
                  <a:pt x="255" y="12011"/>
                  <a:pt x="255" y="11178"/>
                </a:cubicBezTo>
                <a:cubicBezTo>
                  <a:pt x="259" y="9381"/>
                  <a:pt x="268" y="7510"/>
                  <a:pt x="276" y="5590"/>
                </a:cubicBezTo>
                <a:cubicBezTo>
                  <a:pt x="284" y="4638"/>
                  <a:pt x="288" y="3653"/>
                  <a:pt x="292" y="2631"/>
                </a:cubicBezTo>
                <a:lnTo>
                  <a:pt x="296" y="190"/>
                </a:lnTo>
                <a:lnTo>
                  <a:pt x="493" y="190"/>
                </a:lnTo>
                <a:lnTo>
                  <a:pt x="6554" y="194"/>
                </a:lnTo>
                <a:lnTo>
                  <a:pt x="9898" y="194"/>
                </a:lnTo>
                <a:cubicBezTo>
                  <a:pt x="10267" y="194"/>
                  <a:pt x="10633" y="196"/>
                  <a:pt x="11012" y="196"/>
                </a:cubicBezTo>
                <a:cubicBezTo>
                  <a:pt x="11201" y="196"/>
                  <a:pt x="11394" y="195"/>
                  <a:pt x="11593" y="194"/>
                </a:cubicBezTo>
                <a:lnTo>
                  <a:pt x="13267" y="177"/>
                </a:lnTo>
                <a:cubicBezTo>
                  <a:pt x="13804" y="169"/>
                  <a:pt x="14329" y="165"/>
                  <a:pt x="14838" y="165"/>
                </a:cubicBezTo>
                <a:cubicBezTo>
                  <a:pt x="15004" y="164"/>
                  <a:pt x="15172" y="163"/>
                  <a:pt x="15342" y="163"/>
                </a:cubicBezTo>
                <a:cubicBezTo>
                  <a:pt x="15682" y="163"/>
                  <a:pt x="16030" y="165"/>
                  <a:pt x="16377" y="165"/>
                </a:cubicBezTo>
                <a:cubicBezTo>
                  <a:pt x="17419" y="173"/>
                  <a:pt x="18470" y="186"/>
                  <a:pt x="19532" y="190"/>
                </a:cubicBezTo>
                <a:lnTo>
                  <a:pt x="20722" y="190"/>
                </a:lnTo>
                <a:lnTo>
                  <a:pt x="21670" y="186"/>
                </a:lnTo>
                <a:lnTo>
                  <a:pt x="21670" y="378"/>
                </a:lnTo>
                <a:lnTo>
                  <a:pt x="21670" y="735"/>
                </a:lnTo>
                <a:lnTo>
                  <a:pt x="21670" y="2163"/>
                </a:lnTo>
                <a:cubicBezTo>
                  <a:pt x="21670" y="2643"/>
                  <a:pt x="21670" y="3115"/>
                  <a:pt x="21670" y="3583"/>
                </a:cubicBezTo>
                <a:cubicBezTo>
                  <a:pt x="21666" y="4519"/>
                  <a:pt x="21662" y="5425"/>
                  <a:pt x="21662" y="6299"/>
                </a:cubicBezTo>
                <a:cubicBezTo>
                  <a:pt x="21662" y="7153"/>
                  <a:pt x="21654" y="7961"/>
                  <a:pt x="21646" y="8770"/>
                </a:cubicBezTo>
                <a:cubicBezTo>
                  <a:pt x="21637" y="9578"/>
                  <a:pt x="21629" y="10390"/>
                  <a:pt x="21629" y="11166"/>
                </a:cubicBezTo>
                <a:cubicBezTo>
                  <a:pt x="21633" y="11937"/>
                  <a:pt x="21637" y="12647"/>
                  <a:pt x="21641" y="13300"/>
                </a:cubicBezTo>
                <a:cubicBezTo>
                  <a:pt x="21646" y="13952"/>
                  <a:pt x="21650" y="14543"/>
                  <a:pt x="21654" y="15080"/>
                </a:cubicBezTo>
                <a:cubicBezTo>
                  <a:pt x="21658" y="15630"/>
                  <a:pt x="21662" y="16160"/>
                  <a:pt x="21662" y="16627"/>
                </a:cubicBezTo>
                <a:cubicBezTo>
                  <a:pt x="21670" y="17567"/>
                  <a:pt x="21683" y="18306"/>
                  <a:pt x="21695" y="18810"/>
                </a:cubicBezTo>
                <a:cubicBezTo>
                  <a:pt x="21711" y="19315"/>
                  <a:pt x="21732" y="19586"/>
                  <a:pt x="21756" y="19594"/>
                </a:cubicBezTo>
                <a:cubicBezTo>
                  <a:pt x="21757" y="19594"/>
                  <a:pt x="21757" y="19594"/>
                  <a:pt x="21758" y="19594"/>
                </a:cubicBezTo>
                <a:cubicBezTo>
                  <a:pt x="21782" y="19594"/>
                  <a:pt x="21806" y="19325"/>
                  <a:pt x="21818" y="18835"/>
                </a:cubicBezTo>
                <a:cubicBezTo>
                  <a:pt x="21834" y="18334"/>
                  <a:pt x="21843" y="17592"/>
                  <a:pt x="21851" y="16644"/>
                </a:cubicBezTo>
                <a:cubicBezTo>
                  <a:pt x="21855" y="16168"/>
                  <a:pt x="21855" y="15659"/>
                  <a:pt x="21859" y="15064"/>
                </a:cubicBezTo>
                <a:cubicBezTo>
                  <a:pt x="21863" y="14457"/>
                  <a:pt x="21859" y="13817"/>
                  <a:pt x="21855" y="13148"/>
                </a:cubicBezTo>
                <a:cubicBezTo>
                  <a:pt x="21851" y="12483"/>
                  <a:pt x="21847" y="11786"/>
                  <a:pt x="21843" y="11096"/>
                </a:cubicBezTo>
                <a:cubicBezTo>
                  <a:pt x="21843" y="10407"/>
                  <a:pt x="21847" y="9656"/>
                  <a:pt x="21851" y="8839"/>
                </a:cubicBezTo>
                <a:cubicBezTo>
                  <a:pt x="21859" y="8035"/>
                  <a:pt x="21859" y="7120"/>
                  <a:pt x="21859" y="6213"/>
                </a:cubicBezTo>
                <a:cubicBezTo>
                  <a:pt x="21859" y="5327"/>
                  <a:pt x="21855" y="4412"/>
                  <a:pt x="21855" y="3468"/>
                </a:cubicBezTo>
                <a:cubicBezTo>
                  <a:pt x="21855" y="2996"/>
                  <a:pt x="21855" y="2516"/>
                  <a:pt x="21855" y="2028"/>
                </a:cubicBezTo>
                <a:cubicBezTo>
                  <a:pt x="21851" y="1527"/>
                  <a:pt x="21851" y="1023"/>
                  <a:pt x="21847" y="522"/>
                </a:cubicBezTo>
                <a:cubicBezTo>
                  <a:pt x="21843" y="350"/>
                  <a:pt x="21843" y="181"/>
                  <a:pt x="21843" y="9"/>
                </a:cubicBezTo>
                <a:lnTo>
                  <a:pt x="20620" y="17"/>
                </a:lnTo>
                <a:lnTo>
                  <a:pt x="19393" y="21"/>
                </a:lnTo>
                <a:lnTo>
                  <a:pt x="16266" y="5"/>
                </a:lnTo>
                <a:cubicBezTo>
                  <a:pt x="15905" y="5"/>
                  <a:pt x="15529" y="3"/>
                  <a:pt x="15148" y="3"/>
                </a:cubicBezTo>
                <a:cubicBezTo>
                  <a:pt x="14957" y="3"/>
                  <a:pt x="14764" y="4"/>
                  <a:pt x="14572" y="5"/>
                </a:cubicBezTo>
                <a:lnTo>
                  <a:pt x="12910" y="21"/>
                </a:lnTo>
                <a:cubicBezTo>
                  <a:pt x="12368" y="30"/>
                  <a:pt x="11843" y="38"/>
                  <a:pt x="11330" y="38"/>
                </a:cubicBezTo>
                <a:lnTo>
                  <a:pt x="9701" y="38"/>
                </a:lnTo>
                <a:lnTo>
                  <a:pt x="6361" y="26"/>
                </a:lnTo>
                <a:lnTo>
                  <a:pt x="321" y="1"/>
                </a:lnTo>
                <a:close/>
              </a:path>
            </a:pathLst>
          </a:custGeom>
          <a:solidFill>
            <a:srgbClr val="5D3D1D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139;p65">
            <a:extLst>
              <a:ext uri="{FF2B5EF4-FFF2-40B4-BE49-F238E27FC236}">
                <a16:creationId xmlns:a16="http://schemas.microsoft.com/office/drawing/2014/main" id="{DCA4BC52-1F78-7DA8-EDCF-26EBAC9B2B00}"/>
              </a:ext>
            </a:extLst>
          </p:cNvPr>
          <p:cNvSpPr/>
          <p:nvPr/>
        </p:nvSpPr>
        <p:spPr>
          <a:xfrm>
            <a:off x="1151741" y="3597860"/>
            <a:ext cx="513781" cy="50265"/>
          </a:xfrm>
          <a:custGeom>
            <a:avLst/>
            <a:gdLst/>
            <a:ahLst/>
            <a:cxnLst/>
            <a:rect l="l" t="t" r="r" b="b"/>
            <a:pathLst>
              <a:path w="3945" h="306" extrusionOk="0">
                <a:moveTo>
                  <a:pt x="3497" y="0"/>
                </a:moveTo>
                <a:cubicBezTo>
                  <a:pt x="3456" y="4"/>
                  <a:pt x="3419" y="8"/>
                  <a:pt x="3378" y="8"/>
                </a:cubicBezTo>
                <a:lnTo>
                  <a:pt x="3148" y="25"/>
                </a:lnTo>
                <a:cubicBezTo>
                  <a:pt x="3091" y="37"/>
                  <a:pt x="3029" y="41"/>
                  <a:pt x="2972" y="45"/>
                </a:cubicBezTo>
                <a:cubicBezTo>
                  <a:pt x="2943" y="41"/>
                  <a:pt x="2906" y="33"/>
                  <a:pt x="2869" y="29"/>
                </a:cubicBezTo>
                <a:cubicBezTo>
                  <a:pt x="2828" y="29"/>
                  <a:pt x="2787" y="29"/>
                  <a:pt x="2750" y="37"/>
                </a:cubicBezTo>
                <a:cubicBezTo>
                  <a:pt x="2709" y="45"/>
                  <a:pt x="2672" y="49"/>
                  <a:pt x="2631" y="54"/>
                </a:cubicBezTo>
                <a:cubicBezTo>
                  <a:pt x="2590" y="49"/>
                  <a:pt x="2549" y="41"/>
                  <a:pt x="2508" y="29"/>
                </a:cubicBezTo>
                <a:cubicBezTo>
                  <a:pt x="2487" y="25"/>
                  <a:pt x="2463" y="21"/>
                  <a:pt x="2438" y="21"/>
                </a:cubicBezTo>
                <a:lnTo>
                  <a:pt x="2373" y="25"/>
                </a:lnTo>
                <a:lnTo>
                  <a:pt x="2237" y="33"/>
                </a:lnTo>
                <a:lnTo>
                  <a:pt x="2094" y="41"/>
                </a:lnTo>
                <a:cubicBezTo>
                  <a:pt x="2073" y="45"/>
                  <a:pt x="2048" y="45"/>
                  <a:pt x="2024" y="49"/>
                </a:cubicBezTo>
                <a:lnTo>
                  <a:pt x="1950" y="58"/>
                </a:lnTo>
                <a:cubicBezTo>
                  <a:pt x="1925" y="62"/>
                  <a:pt x="1905" y="66"/>
                  <a:pt x="1880" y="66"/>
                </a:cubicBezTo>
                <a:lnTo>
                  <a:pt x="1806" y="66"/>
                </a:lnTo>
                <a:lnTo>
                  <a:pt x="1663" y="70"/>
                </a:lnTo>
                <a:lnTo>
                  <a:pt x="1503" y="74"/>
                </a:lnTo>
                <a:lnTo>
                  <a:pt x="1347" y="82"/>
                </a:lnTo>
                <a:cubicBezTo>
                  <a:pt x="1293" y="82"/>
                  <a:pt x="1244" y="78"/>
                  <a:pt x="1191" y="78"/>
                </a:cubicBezTo>
                <a:lnTo>
                  <a:pt x="1117" y="74"/>
                </a:lnTo>
                <a:cubicBezTo>
                  <a:pt x="1092" y="74"/>
                  <a:pt x="1064" y="78"/>
                  <a:pt x="1039" y="82"/>
                </a:cubicBezTo>
                <a:cubicBezTo>
                  <a:pt x="1011" y="87"/>
                  <a:pt x="983" y="91"/>
                  <a:pt x="955" y="91"/>
                </a:cubicBezTo>
                <a:cubicBezTo>
                  <a:pt x="938" y="91"/>
                  <a:pt x="921" y="90"/>
                  <a:pt x="904" y="86"/>
                </a:cubicBezTo>
                <a:cubicBezTo>
                  <a:pt x="854" y="70"/>
                  <a:pt x="809" y="58"/>
                  <a:pt x="764" y="49"/>
                </a:cubicBezTo>
                <a:cubicBezTo>
                  <a:pt x="719" y="49"/>
                  <a:pt x="674" y="49"/>
                  <a:pt x="629" y="58"/>
                </a:cubicBezTo>
                <a:cubicBezTo>
                  <a:pt x="608" y="62"/>
                  <a:pt x="592" y="62"/>
                  <a:pt x="571" y="62"/>
                </a:cubicBezTo>
                <a:lnTo>
                  <a:pt x="300" y="62"/>
                </a:lnTo>
                <a:cubicBezTo>
                  <a:pt x="239" y="62"/>
                  <a:pt x="186" y="66"/>
                  <a:pt x="140" y="70"/>
                </a:cubicBezTo>
                <a:cubicBezTo>
                  <a:pt x="103" y="70"/>
                  <a:pt x="71" y="78"/>
                  <a:pt x="38" y="95"/>
                </a:cubicBezTo>
                <a:cubicBezTo>
                  <a:pt x="13" y="107"/>
                  <a:pt x="1" y="127"/>
                  <a:pt x="1" y="152"/>
                </a:cubicBezTo>
                <a:cubicBezTo>
                  <a:pt x="1" y="181"/>
                  <a:pt x="13" y="201"/>
                  <a:pt x="38" y="214"/>
                </a:cubicBezTo>
                <a:cubicBezTo>
                  <a:pt x="67" y="234"/>
                  <a:pt x="103" y="251"/>
                  <a:pt x="140" y="259"/>
                </a:cubicBezTo>
                <a:cubicBezTo>
                  <a:pt x="194" y="267"/>
                  <a:pt x="247" y="271"/>
                  <a:pt x="305" y="271"/>
                </a:cubicBezTo>
                <a:cubicBezTo>
                  <a:pt x="323" y="272"/>
                  <a:pt x="342" y="273"/>
                  <a:pt x="362" y="273"/>
                </a:cubicBezTo>
                <a:cubicBezTo>
                  <a:pt x="410" y="273"/>
                  <a:pt x="463" y="270"/>
                  <a:pt x="518" y="267"/>
                </a:cubicBezTo>
                <a:lnTo>
                  <a:pt x="579" y="263"/>
                </a:lnTo>
                <a:cubicBezTo>
                  <a:pt x="600" y="263"/>
                  <a:pt x="620" y="259"/>
                  <a:pt x="641" y="255"/>
                </a:cubicBezTo>
                <a:cubicBezTo>
                  <a:pt x="682" y="242"/>
                  <a:pt x="727" y="238"/>
                  <a:pt x="768" y="234"/>
                </a:cubicBezTo>
                <a:cubicBezTo>
                  <a:pt x="809" y="238"/>
                  <a:pt x="854" y="255"/>
                  <a:pt x="904" y="263"/>
                </a:cubicBezTo>
                <a:cubicBezTo>
                  <a:pt x="957" y="263"/>
                  <a:pt x="1006" y="259"/>
                  <a:pt x="1055" y="242"/>
                </a:cubicBezTo>
                <a:cubicBezTo>
                  <a:pt x="1080" y="238"/>
                  <a:pt x="1105" y="234"/>
                  <a:pt x="1125" y="234"/>
                </a:cubicBezTo>
                <a:lnTo>
                  <a:pt x="1359" y="234"/>
                </a:lnTo>
                <a:cubicBezTo>
                  <a:pt x="1408" y="230"/>
                  <a:pt x="1462" y="226"/>
                  <a:pt x="1515" y="226"/>
                </a:cubicBezTo>
                <a:lnTo>
                  <a:pt x="1675" y="234"/>
                </a:lnTo>
                <a:lnTo>
                  <a:pt x="1819" y="242"/>
                </a:lnTo>
                <a:lnTo>
                  <a:pt x="1892" y="246"/>
                </a:lnTo>
                <a:cubicBezTo>
                  <a:pt x="1899" y="248"/>
                  <a:pt x="1907" y="248"/>
                  <a:pt x="1915" y="248"/>
                </a:cubicBezTo>
                <a:cubicBezTo>
                  <a:pt x="1932" y="248"/>
                  <a:pt x="1950" y="246"/>
                  <a:pt x="1966" y="246"/>
                </a:cubicBezTo>
                <a:lnTo>
                  <a:pt x="2036" y="242"/>
                </a:lnTo>
                <a:lnTo>
                  <a:pt x="2106" y="242"/>
                </a:lnTo>
                <a:lnTo>
                  <a:pt x="2245" y="246"/>
                </a:lnTo>
                <a:lnTo>
                  <a:pt x="2442" y="246"/>
                </a:lnTo>
                <a:cubicBezTo>
                  <a:pt x="2463" y="246"/>
                  <a:pt x="2483" y="251"/>
                  <a:pt x="2504" y="259"/>
                </a:cubicBezTo>
                <a:cubicBezTo>
                  <a:pt x="2545" y="275"/>
                  <a:pt x="2590" y="287"/>
                  <a:pt x="2635" y="292"/>
                </a:cubicBezTo>
                <a:cubicBezTo>
                  <a:pt x="2676" y="292"/>
                  <a:pt x="2717" y="283"/>
                  <a:pt x="2758" y="283"/>
                </a:cubicBezTo>
                <a:cubicBezTo>
                  <a:pt x="2775" y="281"/>
                  <a:pt x="2792" y="280"/>
                  <a:pt x="2810" y="280"/>
                </a:cubicBezTo>
                <a:cubicBezTo>
                  <a:pt x="2828" y="280"/>
                  <a:pt x="2846" y="281"/>
                  <a:pt x="2865" y="283"/>
                </a:cubicBezTo>
                <a:cubicBezTo>
                  <a:pt x="2898" y="292"/>
                  <a:pt x="2935" y="300"/>
                  <a:pt x="2968" y="304"/>
                </a:cubicBezTo>
                <a:cubicBezTo>
                  <a:pt x="2984" y="305"/>
                  <a:pt x="3001" y="306"/>
                  <a:pt x="3018" y="306"/>
                </a:cubicBezTo>
                <a:cubicBezTo>
                  <a:pt x="3064" y="306"/>
                  <a:pt x="3111" y="302"/>
                  <a:pt x="3156" y="296"/>
                </a:cubicBezTo>
                <a:lnTo>
                  <a:pt x="3378" y="292"/>
                </a:lnTo>
                <a:cubicBezTo>
                  <a:pt x="3419" y="292"/>
                  <a:pt x="3460" y="283"/>
                  <a:pt x="3501" y="275"/>
                </a:cubicBezTo>
                <a:cubicBezTo>
                  <a:pt x="3538" y="271"/>
                  <a:pt x="3571" y="267"/>
                  <a:pt x="3608" y="263"/>
                </a:cubicBezTo>
                <a:cubicBezTo>
                  <a:pt x="3640" y="259"/>
                  <a:pt x="3673" y="259"/>
                  <a:pt x="3706" y="251"/>
                </a:cubicBezTo>
                <a:lnTo>
                  <a:pt x="3747" y="246"/>
                </a:lnTo>
                <a:lnTo>
                  <a:pt x="3768" y="242"/>
                </a:lnTo>
                <a:lnTo>
                  <a:pt x="3784" y="242"/>
                </a:lnTo>
                <a:cubicBezTo>
                  <a:pt x="3795" y="244"/>
                  <a:pt x="3806" y="244"/>
                  <a:pt x="3817" y="244"/>
                </a:cubicBezTo>
                <a:cubicBezTo>
                  <a:pt x="3845" y="244"/>
                  <a:pt x="3873" y="241"/>
                  <a:pt x="3899" y="238"/>
                </a:cubicBezTo>
                <a:cubicBezTo>
                  <a:pt x="3928" y="230"/>
                  <a:pt x="3944" y="210"/>
                  <a:pt x="3944" y="189"/>
                </a:cubicBezTo>
                <a:cubicBezTo>
                  <a:pt x="3944" y="168"/>
                  <a:pt x="3932" y="152"/>
                  <a:pt x="3903" y="127"/>
                </a:cubicBezTo>
                <a:cubicBezTo>
                  <a:pt x="3870" y="95"/>
                  <a:pt x="3833" y="66"/>
                  <a:pt x="3788" y="41"/>
                </a:cubicBezTo>
                <a:cubicBezTo>
                  <a:pt x="3784" y="41"/>
                  <a:pt x="3776" y="37"/>
                  <a:pt x="3768" y="33"/>
                </a:cubicBezTo>
                <a:lnTo>
                  <a:pt x="3747" y="29"/>
                </a:lnTo>
                <a:lnTo>
                  <a:pt x="3706" y="21"/>
                </a:lnTo>
                <a:cubicBezTo>
                  <a:pt x="3673" y="13"/>
                  <a:pt x="3640" y="8"/>
                  <a:pt x="3608" y="4"/>
                </a:cubicBezTo>
                <a:cubicBezTo>
                  <a:pt x="3571" y="0"/>
                  <a:pt x="3534" y="0"/>
                  <a:pt x="3497" y="0"/>
                </a:cubicBezTo>
                <a:close/>
              </a:path>
            </a:pathLst>
          </a:custGeom>
          <a:solidFill>
            <a:srgbClr val="5D3D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131;p65">
            <a:extLst>
              <a:ext uri="{FF2B5EF4-FFF2-40B4-BE49-F238E27FC236}">
                <a16:creationId xmlns:a16="http://schemas.microsoft.com/office/drawing/2014/main" id="{E9469AE8-1288-13D2-3AF0-F93B4A241670}"/>
              </a:ext>
            </a:extLst>
          </p:cNvPr>
          <p:cNvSpPr txBox="1">
            <a:spLocks/>
          </p:cNvSpPr>
          <p:nvPr/>
        </p:nvSpPr>
        <p:spPr>
          <a:xfrm>
            <a:off x="1665522" y="4106159"/>
            <a:ext cx="3207728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 panose="00000500000000000000" pitchFamily="2" charset="-79"/>
                <a:cs typeface="Amatic SC" panose="00000500000000000000" pitchFamily="2" charset="-79"/>
              </a:rPr>
              <a:t>Priorizar</a:t>
            </a:r>
          </a:p>
        </p:txBody>
      </p:sp>
      <p:sp>
        <p:nvSpPr>
          <p:cNvPr id="1313" name="Google Shape;1135;p65">
            <a:extLst>
              <a:ext uri="{FF2B5EF4-FFF2-40B4-BE49-F238E27FC236}">
                <a16:creationId xmlns:a16="http://schemas.microsoft.com/office/drawing/2014/main" id="{1C9B4F68-849F-F3FE-D9AF-ABE88D9F659E}"/>
              </a:ext>
            </a:extLst>
          </p:cNvPr>
          <p:cNvSpPr/>
          <p:nvPr/>
        </p:nvSpPr>
        <p:spPr>
          <a:xfrm>
            <a:off x="361575" y="4066216"/>
            <a:ext cx="696222" cy="630987"/>
          </a:xfrm>
          <a:custGeom>
            <a:avLst/>
            <a:gdLst/>
            <a:ahLst/>
            <a:cxnLst/>
            <a:rect l="l" t="t" r="r" b="b"/>
            <a:pathLst>
              <a:path w="21868" h="19819" extrusionOk="0">
                <a:moveTo>
                  <a:pt x="103" y="1"/>
                </a:moveTo>
                <a:lnTo>
                  <a:pt x="91" y="2738"/>
                </a:lnTo>
                <a:cubicBezTo>
                  <a:pt x="83" y="3694"/>
                  <a:pt x="71" y="4658"/>
                  <a:pt x="62" y="5643"/>
                </a:cubicBezTo>
                <a:cubicBezTo>
                  <a:pt x="46" y="7641"/>
                  <a:pt x="34" y="9414"/>
                  <a:pt x="17" y="11297"/>
                </a:cubicBezTo>
                <a:cubicBezTo>
                  <a:pt x="17" y="12274"/>
                  <a:pt x="25" y="13172"/>
                  <a:pt x="25" y="13997"/>
                </a:cubicBezTo>
                <a:cubicBezTo>
                  <a:pt x="30" y="14408"/>
                  <a:pt x="30" y="14801"/>
                  <a:pt x="25" y="15175"/>
                </a:cubicBezTo>
                <a:cubicBezTo>
                  <a:pt x="25" y="15593"/>
                  <a:pt x="21" y="16004"/>
                  <a:pt x="21" y="16406"/>
                </a:cubicBezTo>
                <a:cubicBezTo>
                  <a:pt x="13" y="17222"/>
                  <a:pt x="9" y="18006"/>
                  <a:pt x="5" y="18765"/>
                </a:cubicBezTo>
                <a:cubicBezTo>
                  <a:pt x="1" y="19114"/>
                  <a:pt x="1" y="19426"/>
                  <a:pt x="1" y="19705"/>
                </a:cubicBezTo>
                <a:lnTo>
                  <a:pt x="739" y="19717"/>
                </a:lnTo>
                <a:lnTo>
                  <a:pt x="1347" y="19725"/>
                </a:lnTo>
                <a:lnTo>
                  <a:pt x="3349" y="19762"/>
                </a:lnTo>
                <a:cubicBezTo>
                  <a:pt x="4010" y="19771"/>
                  <a:pt x="4724" y="19775"/>
                  <a:pt x="5343" y="19775"/>
                </a:cubicBezTo>
                <a:cubicBezTo>
                  <a:pt x="6578" y="19771"/>
                  <a:pt x="7502" y="19754"/>
                  <a:pt x="8207" y="19754"/>
                </a:cubicBezTo>
                <a:cubicBezTo>
                  <a:pt x="8893" y="19754"/>
                  <a:pt x="9418" y="19762"/>
                  <a:pt x="9812" y="19766"/>
                </a:cubicBezTo>
                <a:cubicBezTo>
                  <a:pt x="10620" y="19779"/>
                  <a:pt x="11465" y="19799"/>
                  <a:pt x="12348" y="19807"/>
                </a:cubicBezTo>
                <a:lnTo>
                  <a:pt x="13016" y="19816"/>
                </a:lnTo>
                <a:lnTo>
                  <a:pt x="14723" y="19816"/>
                </a:lnTo>
                <a:cubicBezTo>
                  <a:pt x="15323" y="19817"/>
                  <a:pt x="15893" y="19818"/>
                  <a:pt x="16430" y="19818"/>
                </a:cubicBezTo>
                <a:cubicBezTo>
                  <a:pt x="17188" y="19818"/>
                  <a:pt x="17881" y="19816"/>
                  <a:pt x="18498" y="19812"/>
                </a:cubicBezTo>
                <a:cubicBezTo>
                  <a:pt x="19553" y="19803"/>
                  <a:pt x="20390" y="19795"/>
                  <a:pt x="20964" y="19779"/>
                </a:cubicBezTo>
                <a:cubicBezTo>
                  <a:pt x="21539" y="19766"/>
                  <a:pt x="21855" y="19750"/>
                  <a:pt x="21859" y="19729"/>
                </a:cubicBezTo>
                <a:cubicBezTo>
                  <a:pt x="21867" y="19709"/>
                  <a:pt x="21564" y="19688"/>
                  <a:pt x="21001" y="19668"/>
                </a:cubicBezTo>
                <a:cubicBezTo>
                  <a:pt x="20439" y="19652"/>
                  <a:pt x="19614" y="19631"/>
                  <a:pt x="18572" y="19615"/>
                </a:cubicBezTo>
                <a:lnTo>
                  <a:pt x="14826" y="19557"/>
                </a:lnTo>
                <a:lnTo>
                  <a:pt x="13718" y="19545"/>
                </a:lnTo>
                <a:lnTo>
                  <a:pt x="13148" y="19537"/>
                </a:lnTo>
                <a:lnTo>
                  <a:pt x="12631" y="19533"/>
                </a:lnTo>
                <a:lnTo>
                  <a:pt x="10185" y="19483"/>
                </a:lnTo>
                <a:cubicBezTo>
                  <a:pt x="9818" y="19480"/>
                  <a:pt x="9238" y="19470"/>
                  <a:pt x="8503" y="19470"/>
                </a:cubicBezTo>
                <a:cubicBezTo>
                  <a:pt x="8384" y="19470"/>
                  <a:pt x="8261" y="19470"/>
                  <a:pt x="8134" y="19471"/>
                </a:cubicBezTo>
                <a:cubicBezTo>
                  <a:pt x="7243" y="19475"/>
                  <a:pt x="6234" y="19491"/>
                  <a:pt x="5216" y="19500"/>
                </a:cubicBezTo>
                <a:cubicBezTo>
                  <a:pt x="5131" y="19500"/>
                  <a:pt x="5045" y="19500"/>
                  <a:pt x="4958" y="19500"/>
                </a:cubicBezTo>
                <a:cubicBezTo>
                  <a:pt x="4041" y="19500"/>
                  <a:pt x="2966" y="19481"/>
                  <a:pt x="1622" y="19463"/>
                </a:cubicBezTo>
                <a:lnTo>
                  <a:pt x="460" y="19450"/>
                </a:lnTo>
                <a:lnTo>
                  <a:pt x="259" y="19450"/>
                </a:lnTo>
                <a:lnTo>
                  <a:pt x="263" y="18790"/>
                </a:lnTo>
                <a:cubicBezTo>
                  <a:pt x="263" y="18018"/>
                  <a:pt x="268" y="17226"/>
                  <a:pt x="272" y="16406"/>
                </a:cubicBezTo>
                <a:cubicBezTo>
                  <a:pt x="272" y="15987"/>
                  <a:pt x="276" y="15569"/>
                  <a:pt x="276" y="15138"/>
                </a:cubicBezTo>
                <a:cubicBezTo>
                  <a:pt x="276" y="14674"/>
                  <a:pt x="272" y="14219"/>
                  <a:pt x="272" y="13772"/>
                </a:cubicBezTo>
                <a:cubicBezTo>
                  <a:pt x="263" y="12877"/>
                  <a:pt x="255" y="12011"/>
                  <a:pt x="255" y="11178"/>
                </a:cubicBezTo>
                <a:cubicBezTo>
                  <a:pt x="259" y="9381"/>
                  <a:pt x="268" y="7510"/>
                  <a:pt x="276" y="5590"/>
                </a:cubicBezTo>
                <a:cubicBezTo>
                  <a:pt x="284" y="4638"/>
                  <a:pt x="288" y="3653"/>
                  <a:pt x="292" y="2631"/>
                </a:cubicBezTo>
                <a:lnTo>
                  <a:pt x="296" y="190"/>
                </a:lnTo>
                <a:lnTo>
                  <a:pt x="493" y="190"/>
                </a:lnTo>
                <a:lnTo>
                  <a:pt x="6554" y="194"/>
                </a:lnTo>
                <a:lnTo>
                  <a:pt x="9898" y="194"/>
                </a:lnTo>
                <a:cubicBezTo>
                  <a:pt x="10267" y="194"/>
                  <a:pt x="10633" y="196"/>
                  <a:pt x="11012" y="196"/>
                </a:cubicBezTo>
                <a:cubicBezTo>
                  <a:pt x="11201" y="196"/>
                  <a:pt x="11394" y="195"/>
                  <a:pt x="11593" y="194"/>
                </a:cubicBezTo>
                <a:lnTo>
                  <a:pt x="13267" y="177"/>
                </a:lnTo>
                <a:cubicBezTo>
                  <a:pt x="13804" y="169"/>
                  <a:pt x="14329" y="165"/>
                  <a:pt x="14838" y="165"/>
                </a:cubicBezTo>
                <a:cubicBezTo>
                  <a:pt x="15004" y="164"/>
                  <a:pt x="15172" y="163"/>
                  <a:pt x="15342" y="163"/>
                </a:cubicBezTo>
                <a:cubicBezTo>
                  <a:pt x="15682" y="163"/>
                  <a:pt x="16030" y="165"/>
                  <a:pt x="16377" y="165"/>
                </a:cubicBezTo>
                <a:cubicBezTo>
                  <a:pt x="17419" y="173"/>
                  <a:pt x="18470" y="186"/>
                  <a:pt x="19532" y="190"/>
                </a:cubicBezTo>
                <a:lnTo>
                  <a:pt x="20722" y="190"/>
                </a:lnTo>
                <a:lnTo>
                  <a:pt x="21670" y="186"/>
                </a:lnTo>
                <a:lnTo>
                  <a:pt x="21670" y="378"/>
                </a:lnTo>
                <a:lnTo>
                  <a:pt x="21670" y="735"/>
                </a:lnTo>
                <a:lnTo>
                  <a:pt x="21670" y="2163"/>
                </a:lnTo>
                <a:cubicBezTo>
                  <a:pt x="21670" y="2643"/>
                  <a:pt x="21670" y="3115"/>
                  <a:pt x="21670" y="3583"/>
                </a:cubicBezTo>
                <a:cubicBezTo>
                  <a:pt x="21666" y="4519"/>
                  <a:pt x="21662" y="5425"/>
                  <a:pt x="21662" y="6299"/>
                </a:cubicBezTo>
                <a:cubicBezTo>
                  <a:pt x="21662" y="7153"/>
                  <a:pt x="21654" y="7961"/>
                  <a:pt x="21646" y="8770"/>
                </a:cubicBezTo>
                <a:cubicBezTo>
                  <a:pt x="21637" y="9578"/>
                  <a:pt x="21629" y="10390"/>
                  <a:pt x="21629" y="11166"/>
                </a:cubicBezTo>
                <a:cubicBezTo>
                  <a:pt x="21633" y="11937"/>
                  <a:pt x="21637" y="12647"/>
                  <a:pt x="21641" y="13300"/>
                </a:cubicBezTo>
                <a:cubicBezTo>
                  <a:pt x="21646" y="13952"/>
                  <a:pt x="21650" y="14543"/>
                  <a:pt x="21654" y="15080"/>
                </a:cubicBezTo>
                <a:cubicBezTo>
                  <a:pt x="21658" y="15630"/>
                  <a:pt x="21662" y="16160"/>
                  <a:pt x="21662" y="16627"/>
                </a:cubicBezTo>
                <a:cubicBezTo>
                  <a:pt x="21670" y="17567"/>
                  <a:pt x="21683" y="18306"/>
                  <a:pt x="21695" y="18810"/>
                </a:cubicBezTo>
                <a:cubicBezTo>
                  <a:pt x="21711" y="19315"/>
                  <a:pt x="21732" y="19586"/>
                  <a:pt x="21756" y="19594"/>
                </a:cubicBezTo>
                <a:cubicBezTo>
                  <a:pt x="21757" y="19594"/>
                  <a:pt x="21757" y="19594"/>
                  <a:pt x="21758" y="19594"/>
                </a:cubicBezTo>
                <a:cubicBezTo>
                  <a:pt x="21782" y="19594"/>
                  <a:pt x="21806" y="19325"/>
                  <a:pt x="21818" y="18835"/>
                </a:cubicBezTo>
                <a:cubicBezTo>
                  <a:pt x="21834" y="18334"/>
                  <a:pt x="21843" y="17592"/>
                  <a:pt x="21851" y="16644"/>
                </a:cubicBezTo>
                <a:cubicBezTo>
                  <a:pt x="21855" y="16168"/>
                  <a:pt x="21855" y="15659"/>
                  <a:pt x="21859" y="15064"/>
                </a:cubicBezTo>
                <a:cubicBezTo>
                  <a:pt x="21863" y="14457"/>
                  <a:pt x="21859" y="13817"/>
                  <a:pt x="21855" y="13148"/>
                </a:cubicBezTo>
                <a:cubicBezTo>
                  <a:pt x="21851" y="12483"/>
                  <a:pt x="21847" y="11786"/>
                  <a:pt x="21843" y="11096"/>
                </a:cubicBezTo>
                <a:cubicBezTo>
                  <a:pt x="21843" y="10407"/>
                  <a:pt x="21847" y="9656"/>
                  <a:pt x="21851" y="8839"/>
                </a:cubicBezTo>
                <a:cubicBezTo>
                  <a:pt x="21859" y="8035"/>
                  <a:pt x="21859" y="7120"/>
                  <a:pt x="21859" y="6213"/>
                </a:cubicBezTo>
                <a:cubicBezTo>
                  <a:pt x="21859" y="5327"/>
                  <a:pt x="21855" y="4412"/>
                  <a:pt x="21855" y="3468"/>
                </a:cubicBezTo>
                <a:cubicBezTo>
                  <a:pt x="21855" y="2996"/>
                  <a:pt x="21855" y="2516"/>
                  <a:pt x="21855" y="2028"/>
                </a:cubicBezTo>
                <a:cubicBezTo>
                  <a:pt x="21851" y="1527"/>
                  <a:pt x="21851" y="1023"/>
                  <a:pt x="21847" y="522"/>
                </a:cubicBezTo>
                <a:cubicBezTo>
                  <a:pt x="21843" y="350"/>
                  <a:pt x="21843" y="181"/>
                  <a:pt x="21843" y="9"/>
                </a:cubicBezTo>
                <a:lnTo>
                  <a:pt x="20620" y="17"/>
                </a:lnTo>
                <a:lnTo>
                  <a:pt x="19393" y="21"/>
                </a:lnTo>
                <a:lnTo>
                  <a:pt x="16266" y="5"/>
                </a:lnTo>
                <a:cubicBezTo>
                  <a:pt x="15905" y="5"/>
                  <a:pt x="15529" y="3"/>
                  <a:pt x="15148" y="3"/>
                </a:cubicBezTo>
                <a:cubicBezTo>
                  <a:pt x="14957" y="3"/>
                  <a:pt x="14764" y="4"/>
                  <a:pt x="14572" y="5"/>
                </a:cubicBezTo>
                <a:lnTo>
                  <a:pt x="12910" y="21"/>
                </a:lnTo>
                <a:cubicBezTo>
                  <a:pt x="12368" y="30"/>
                  <a:pt x="11843" y="38"/>
                  <a:pt x="11330" y="38"/>
                </a:cubicBezTo>
                <a:lnTo>
                  <a:pt x="9701" y="38"/>
                </a:lnTo>
                <a:lnTo>
                  <a:pt x="6361" y="26"/>
                </a:lnTo>
                <a:lnTo>
                  <a:pt x="321" y="1"/>
                </a:lnTo>
                <a:close/>
              </a:path>
            </a:pathLst>
          </a:custGeom>
          <a:solidFill>
            <a:srgbClr val="5D3D1D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139;p65">
            <a:extLst>
              <a:ext uri="{FF2B5EF4-FFF2-40B4-BE49-F238E27FC236}">
                <a16:creationId xmlns:a16="http://schemas.microsoft.com/office/drawing/2014/main" id="{8CC5CD44-25FE-CDC1-EB3D-68E9FE1C5187}"/>
              </a:ext>
            </a:extLst>
          </p:cNvPr>
          <p:cNvSpPr/>
          <p:nvPr/>
        </p:nvSpPr>
        <p:spPr>
          <a:xfrm>
            <a:off x="1143025" y="4366631"/>
            <a:ext cx="513781" cy="50265"/>
          </a:xfrm>
          <a:custGeom>
            <a:avLst/>
            <a:gdLst/>
            <a:ahLst/>
            <a:cxnLst/>
            <a:rect l="l" t="t" r="r" b="b"/>
            <a:pathLst>
              <a:path w="3945" h="306" extrusionOk="0">
                <a:moveTo>
                  <a:pt x="3497" y="0"/>
                </a:moveTo>
                <a:cubicBezTo>
                  <a:pt x="3456" y="4"/>
                  <a:pt x="3419" y="8"/>
                  <a:pt x="3378" y="8"/>
                </a:cubicBezTo>
                <a:lnTo>
                  <a:pt x="3148" y="25"/>
                </a:lnTo>
                <a:cubicBezTo>
                  <a:pt x="3091" y="37"/>
                  <a:pt x="3029" y="41"/>
                  <a:pt x="2972" y="45"/>
                </a:cubicBezTo>
                <a:cubicBezTo>
                  <a:pt x="2943" y="41"/>
                  <a:pt x="2906" y="33"/>
                  <a:pt x="2869" y="29"/>
                </a:cubicBezTo>
                <a:cubicBezTo>
                  <a:pt x="2828" y="29"/>
                  <a:pt x="2787" y="29"/>
                  <a:pt x="2750" y="37"/>
                </a:cubicBezTo>
                <a:cubicBezTo>
                  <a:pt x="2709" y="45"/>
                  <a:pt x="2672" y="49"/>
                  <a:pt x="2631" y="54"/>
                </a:cubicBezTo>
                <a:cubicBezTo>
                  <a:pt x="2590" y="49"/>
                  <a:pt x="2549" y="41"/>
                  <a:pt x="2508" y="29"/>
                </a:cubicBezTo>
                <a:cubicBezTo>
                  <a:pt x="2487" y="25"/>
                  <a:pt x="2463" y="21"/>
                  <a:pt x="2438" y="21"/>
                </a:cubicBezTo>
                <a:lnTo>
                  <a:pt x="2373" y="25"/>
                </a:lnTo>
                <a:lnTo>
                  <a:pt x="2237" y="33"/>
                </a:lnTo>
                <a:lnTo>
                  <a:pt x="2094" y="41"/>
                </a:lnTo>
                <a:cubicBezTo>
                  <a:pt x="2073" y="45"/>
                  <a:pt x="2048" y="45"/>
                  <a:pt x="2024" y="49"/>
                </a:cubicBezTo>
                <a:lnTo>
                  <a:pt x="1950" y="58"/>
                </a:lnTo>
                <a:cubicBezTo>
                  <a:pt x="1925" y="62"/>
                  <a:pt x="1905" y="66"/>
                  <a:pt x="1880" y="66"/>
                </a:cubicBezTo>
                <a:lnTo>
                  <a:pt x="1806" y="66"/>
                </a:lnTo>
                <a:lnTo>
                  <a:pt x="1663" y="70"/>
                </a:lnTo>
                <a:lnTo>
                  <a:pt x="1503" y="74"/>
                </a:lnTo>
                <a:lnTo>
                  <a:pt x="1347" y="82"/>
                </a:lnTo>
                <a:cubicBezTo>
                  <a:pt x="1293" y="82"/>
                  <a:pt x="1244" y="78"/>
                  <a:pt x="1191" y="78"/>
                </a:cubicBezTo>
                <a:lnTo>
                  <a:pt x="1117" y="74"/>
                </a:lnTo>
                <a:cubicBezTo>
                  <a:pt x="1092" y="74"/>
                  <a:pt x="1064" y="78"/>
                  <a:pt x="1039" y="82"/>
                </a:cubicBezTo>
                <a:cubicBezTo>
                  <a:pt x="1011" y="87"/>
                  <a:pt x="983" y="91"/>
                  <a:pt x="955" y="91"/>
                </a:cubicBezTo>
                <a:cubicBezTo>
                  <a:pt x="938" y="91"/>
                  <a:pt x="921" y="90"/>
                  <a:pt x="904" y="86"/>
                </a:cubicBezTo>
                <a:cubicBezTo>
                  <a:pt x="854" y="70"/>
                  <a:pt x="809" y="58"/>
                  <a:pt x="764" y="49"/>
                </a:cubicBezTo>
                <a:cubicBezTo>
                  <a:pt x="719" y="49"/>
                  <a:pt x="674" y="49"/>
                  <a:pt x="629" y="58"/>
                </a:cubicBezTo>
                <a:cubicBezTo>
                  <a:pt x="608" y="62"/>
                  <a:pt x="592" y="62"/>
                  <a:pt x="571" y="62"/>
                </a:cubicBezTo>
                <a:lnTo>
                  <a:pt x="300" y="62"/>
                </a:lnTo>
                <a:cubicBezTo>
                  <a:pt x="239" y="62"/>
                  <a:pt x="186" y="66"/>
                  <a:pt x="140" y="70"/>
                </a:cubicBezTo>
                <a:cubicBezTo>
                  <a:pt x="103" y="70"/>
                  <a:pt x="71" y="78"/>
                  <a:pt x="38" y="95"/>
                </a:cubicBezTo>
                <a:cubicBezTo>
                  <a:pt x="13" y="107"/>
                  <a:pt x="1" y="127"/>
                  <a:pt x="1" y="152"/>
                </a:cubicBezTo>
                <a:cubicBezTo>
                  <a:pt x="1" y="181"/>
                  <a:pt x="13" y="201"/>
                  <a:pt x="38" y="214"/>
                </a:cubicBezTo>
                <a:cubicBezTo>
                  <a:pt x="67" y="234"/>
                  <a:pt x="103" y="251"/>
                  <a:pt x="140" y="259"/>
                </a:cubicBezTo>
                <a:cubicBezTo>
                  <a:pt x="194" y="267"/>
                  <a:pt x="247" y="271"/>
                  <a:pt x="305" y="271"/>
                </a:cubicBezTo>
                <a:cubicBezTo>
                  <a:pt x="323" y="272"/>
                  <a:pt x="342" y="273"/>
                  <a:pt x="362" y="273"/>
                </a:cubicBezTo>
                <a:cubicBezTo>
                  <a:pt x="410" y="273"/>
                  <a:pt x="463" y="270"/>
                  <a:pt x="518" y="267"/>
                </a:cubicBezTo>
                <a:lnTo>
                  <a:pt x="579" y="263"/>
                </a:lnTo>
                <a:cubicBezTo>
                  <a:pt x="600" y="263"/>
                  <a:pt x="620" y="259"/>
                  <a:pt x="641" y="255"/>
                </a:cubicBezTo>
                <a:cubicBezTo>
                  <a:pt x="682" y="242"/>
                  <a:pt x="727" y="238"/>
                  <a:pt x="768" y="234"/>
                </a:cubicBezTo>
                <a:cubicBezTo>
                  <a:pt x="809" y="238"/>
                  <a:pt x="854" y="255"/>
                  <a:pt x="904" y="263"/>
                </a:cubicBezTo>
                <a:cubicBezTo>
                  <a:pt x="957" y="263"/>
                  <a:pt x="1006" y="259"/>
                  <a:pt x="1055" y="242"/>
                </a:cubicBezTo>
                <a:cubicBezTo>
                  <a:pt x="1080" y="238"/>
                  <a:pt x="1105" y="234"/>
                  <a:pt x="1125" y="234"/>
                </a:cubicBezTo>
                <a:lnTo>
                  <a:pt x="1359" y="234"/>
                </a:lnTo>
                <a:cubicBezTo>
                  <a:pt x="1408" y="230"/>
                  <a:pt x="1462" y="226"/>
                  <a:pt x="1515" y="226"/>
                </a:cubicBezTo>
                <a:lnTo>
                  <a:pt x="1675" y="234"/>
                </a:lnTo>
                <a:lnTo>
                  <a:pt x="1819" y="242"/>
                </a:lnTo>
                <a:lnTo>
                  <a:pt x="1892" y="246"/>
                </a:lnTo>
                <a:cubicBezTo>
                  <a:pt x="1899" y="248"/>
                  <a:pt x="1907" y="248"/>
                  <a:pt x="1915" y="248"/>
                </a:cubicBezTo>
                <a:cubicBezTo>
                  <a:pt x="1932" y="248"/>
                  <a:pt x="1950" y="246"/>
                  <a:pt x="1966" y="246"/>
                </a:cubicBezTo>
                <a:lnTo>
                  <a:pt x="2036" y="242"/>
                </a:lnTo>
                <a:lnTo>
                  <a:pt x="2106" y="242"/>
                </a:lnTo>
                <a:lnTo>
                  <a:pt x="2245" y="246"/>
                </a:lnTo>
                <a:lnTo>
                  <a:pt x="2442" y="246"/>
                </a:lnTo>
                <a:cubicBezTo>
                  <a:pt x="2463" y="246"/>
                  <a:pt x="2483" y="251"/>
                  <a:pt x="2504" y="259"/>
                </a:cubicBezTo>
                <a:cubicBezTo>
                  <a:pt x="2545" y="275"/>
                  <a:pt x="2590" y="287"/>
                  <a:pt x="2635" y="292"/>
                </a:cubicBezTo>
                <a:cubicBezTo>
                  <a:pt x="2676" y="292"/>
                  <a:pt x="2717" y="283"/>
                  <a:pt x="2758" y="283"/>
                </a:cubicBezTo>
                <a:cubicBezTo>
                  <a:pt x="2775" y="281"/>
                  <a:pt x="2792" y="280"/>
                  <a:pt x="2810" y="280"/>
                </a:cubicBezTo>
                <a:cubicBezTo>
                  <a:pt x="2828" y="280"/>
                  <a:pt x="2846" y="281"/>
                  <a:pt x="2865" y="283"/>
                </a:cubicBezTo>
                <a:cubicBezTo>
                  <a:pt x="2898" y="292"/>
                  <a:pt x="2935" y="300"/>
                  <a:pt x="2968" y="304"/>
                </a:cubicBezTo>
                <a:cubicBezTo>
                  <a:pt x="2984" y="305"/>
                  <a:pt x="3001" y="306"/>
                  <a:pt x="3018" y="306"/>
                </a:cubicBezTo>
                <a:cubicBezTo>
                  <a:pt x="3064" y="306"/>
                  <a:pt x="3111" y="302"/>
                  <a:pt x="3156" y="296"/>
                </a:cubicBezTo>
                <a:lnTo>
                  <a:pt x="3378" y="292"/>
                </a:lnTo>
                <a:cubicBezTo>
                  <a:pt x="3419" y="292"/>
                  <a:pt x="3460" y="283"/>
                  <a:pt x="3501" y="275"/>
                </a:cubicBezTo>
                <a:cubicBezTo>
                  <a:pt x="3538" y="271"/>
                  <a:pt x="3571" y="267"/>
                  <a:pt x="3608" y="263"/>
                </a:cubicBezTo>
                <a:cubicBezTo>
                  <a:pt x="3640" y="259"/>
                  <a:pt x="3673" y="259"/>
                  <a:pt x="3706" y="251"/>
                </a:cubicBezTo>
                <a:lnTo>
                  <a:pt x="3747" y="246"/>
                </a:lnTo>
                <a:lnTo>
                  <a:pt x="3768" y="242"/>
                </a:lnTo>
                <a:lnTo>
                  <a:pt x="3784" y="242"/>
                </a:lnTo>
                <a:cubicBezTo>
                  <a:pt x="3795" y="244"/>
                  <a:pt x="3806" y="244"/>
                  <a:pt x="3817" y="244"/>
                </a:cubicBezTo>
                <a:cubicBezTo>
                  <a:pt x="3845" y="244"/>
                  <a:pt x="3873" y="241"/>
                  <a:pt x="3899" y="238"/>
                </a:cubicBezTo>
                <a:cubicBezTo>
                  <a:pt x="3928" y="230"/>
                  <a:pt x="3944" y="210"/>
                  <a:pt x="3944" y="189"/>
                </a:cubicBezTo>
                <a:cubicBezTo>
                  <a:pt x="3944" y="168"/>
                  <a:pt x="3932" y="152"/>
                  <a:pt x="3903" y="127"/>
                </a:cubicBezTo>
                <a:cubicBezTo>
                  <a:pt x="3870" y="95"/>
                  <a:pt x="3833" y="66"/>
                  <a:pt x="3788" y="41"/>
                </a:cubicBezTo>
                <a:cubicBezTo>
                  <a:pt x="3784" y="41"/>
                  <a:pt x="3776" y="37"/>
                  <a:pt x="3768" y="33"/>
                </a:cubicBezTo>
                <a:lnTo>
                  <a:pt x="3747" y="29"/>
                </a:lnTo>
                <a:lnTo>
                  <a:pt x="3706" y="21"/>
                </a:lnTo>
                <a:cubicBezTo>
                  <a:pt x="3673" y="13"/>
                  <a:pt x="3640" y="8"/>
                  <a:pt x="3608" y="4"/>
                </a:cubicBezTo>
                <a:cubicBezTo>
                  <a:pt x="3571" y="0"/>
                  <a:pt x="3534" y="0"/>
                  <a:pt x="3497" y="0"/>
                </a:cubicBezTo>
                <a:close/>
              </a:path>
            </a:pathLst>
          </a:custGeom>
          <a:solidFill>
            <a:srgbClr val="5D3D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1" name="Google Shape;5647;p115">
            <a:extLst>
              <a:ext uri="{FF2B5EF4-FFF2-40B4-BE49-F238E27FC236}">
                <a16:creationId xmlns:a16="http://schemas.microsoft.com/office/drawing/2014/main" id="{BB477F4C-C16E-DA50-7574-FC2ACA3DAD49}"/>
              </a:ext>
            </a:extLst>
          </p:cNvPr>
          <p:cNvGrpSpPr/>
          <p:nvPr/>
        </p:nvGrpSpPr>
        <p:grpSpPr>
          <a:xfrm>
            <a:off x="483685" y="3422183"/>
            <a:ext cx="467500" cy="382350"/>
            <a:chOff x="7676463" y="2647300"/>
            <a:chExt cx="467500" cy="382350"/>
          </a:xfrm>
        </p:grpSpPr>
        <p:sp>
          <p:nvSpPr>
            <p:cNvPr id="1322" name="Google Shape;5648;p115">
              <a:extLst>
                <a:ext uri="{FF2B5EF4-FFF2-40B4-BE49-F238E27FC236}">
                  <a16:creationId xmlns:a16="http://schemas.microsoft.com/office/drawing/2014/main" id="{C452B177-AA79-08FD-AD67-B503DEAD7A3A}"/>
                </a:ext>
              </a:extLst>
            </p:cNvPr>
            <p:cNvSpPr/>
            <p:nvPr/>
          </p:nvSpPr>
          <p:spPr>
            <a:xfrm>
              <a:off x="7676463" y="2788700"/>
              <a:ext cx="438950" cy="240950"/>
            </a:xfrm>
            <a:custGeom>
              <a:avLst/>
              <a:gdLst/>
              <a:ahLst/>
              <a:cxnLst/>
              <a:rect l="l" t="t" r="r" b="b"/>
              <a:pathLst>
                <a:path w="17558" h="9638" extrusionOk="0">
                  <a:moveTo>
                    <a:pt x="3395" y="2810"/>
                  </a:moveTo>
                  <a:lnTo>
                    <a:pt x="3395" y="4526"/>
                  </a:lnTo>
                  <a:lnTo>
                    <a:pt x="2538" y="4526"/>
                  </a:lnTo>
                  <a:cubicBezTo>
                    <a:pt x="1546" y="4524"/>
                    <a:pt x="706" y="3793"/>
                    <a:pt x="569" y="2810"/>
                  </a:cubicBezTo>
                  <a:close/>
                  <a:moveTo>
                    <a:pt x="5659" y="1679"/>
                  </a:moveTo>
                  <a:lnTo>
                    <a:pt x="5659" y="4526"/>
                  </a:lnTo>
                  <a:lnTo>
                    <a:pt x="3943" y="4526"/>
                  </a:lnTo>
                  <a:lnTo>
                    <a:pt x="3943" y="1679"/>
                  </a:lnTo>
                  <a:close/>
                  <a:moveTo>
                    <a:pt x="12463" y="5110"/>
                  </a:moveTo>
                  <a:cubicBezTo>
                    <a:pt x="12419" y="6120"/>
                    <a:pt x="12664" y="7136"/>
                    <a:pt x="13274" y="7957"/>
                  </a:cubicBezTo>
                  <a:lnTo>
                    <a:pt x="12219" y="7957"/>
                  </a:lnTo>
                  <a:cubicBezTo>
                    <a:pt x="12218" y="7957"/>
                    <a:pt x="12216" y="7957"/>
                    <a:pt x="12215" y="7957"/>
                  </a:cubicBezTo>
                  <a:cubicBezTo>
                    <a:pt x="12076" y="7957"/>
                    <a:pt x="11958" y="8057"/>
                    <a:pt x="11937" y="8195"/>
                  </a:cubicBezTo>
                  <a:cubicBezTo>
                    <a:pt x="11916" y="8359"/>
                    <a:pt x="12044" y="8504"/>
                    <a:pt x="12209" y="8504"/>
                  </a:cubicBezTo>
                  <a:lnTo>
                    <a:pt x="14746" y="8504"/>
                  </a:lnTo>
                  <a:lnTo>
                    <a:pt x="14746" y="9088"/>
                  </a:lnTo>
                  <a:lnTo>
                    <a:pt x="3943" y="9088"/>
                  </a:lnTo>
                  <a:lnTo>
                    <a:pt x="3943" y="8504"/>
                  </a:lnTo>
                  <a:lnTo>
                    <a:pt x="10998" y="8504"/>
                  </a:lnTo>
                  <a:cubicBezTo>
                    <a:pt x="10999" y="8504"/>
                    <a:pt x="11001" y="8504"/>
                    <a:pt x="11002" y="8504"/>
                  </a:cubicBezTo>
                  <a:cubicBezTo>
                    <a:pt x="11141" y="8504"/>
                    <a:pt x="11259" y="8402"/>
                    <a:pt x="11280" y="8264"/>
                  </a:cubicBezTo>
                  <a:cubicBezTo>
                    <a:pt x="11301" y="8100"/>
                    <a:pt x="11175" y="7957"/>
                    <a:pt x="11008" y="7957"/>
                  </a:cubicBezTo>
                  <a:lnTo>
                    <a:pt x="5417" y="7957"/>
                  </a:lnTo>
                  <a:cubicBezTo>
                    <a:pt x="6026" y="7136"/>
                    <a:pt x="6266" y="6120"/>
                    <a:pt x="6224" y="5110"/>
                  </a:cubicBezTo>
                  <a:close/>
                  <a:moveTo>
                    <a:pt x="5933" y="1"/>
                  </a:moveTo>
                  <a:cubicBezTo>
                    <a:pt x="5781" y="1"/>
                    <a:pt x="5659" y="123"/>
                    <a:pt x="5659" y="274"/>
                  </a:cubicBezTo>
                  <a:lnTo>
                    <a:pt x="5659" y="1131"/>
                  </a:lnTo>
                  <a:lnTo>
                    <a:pt x="3671" y="1131"/>
                  </a:lnTo>
                  <a:cubicBezTo>
                    <a:pt x="3520" y="1131"/>
                    <a:pt x="3397" y="1254"/>
                    <a:pt x="3397" y="1405"/>
                  </a:cubicBezTo>
                  <a:lnTo>
                    <a:pt x="3397" y="2300"/>
                  </a:lnTo>
                  <a:lnTo>
                    <a:pt x="274" y="2300"/>
                  </a:lnTo>
                  <a:cubicBezTo>
                    <a:pt x="125" y="2300"/>
                    <a:pt x="1" y="2425"/>
                    <a:pt x="1" y="2574"/>
                  </a:cubicBezTo>
                  <a:cubicBezTo>
                    <a:pt x="3" y="3974"/>
                    <a:pt x="1138" y="5110"/>
                    <a:pt x="2538" y="5110"/>
                  </a:cubicBezTo>
                  <a:lnTo>
                    <a:pt x="5672" y="5110"/>
                  </a:lnTo>
                  <a:cubicBezTo>
                    <a:pt x="5729" y="6150"/>
                    <a:pt x="5421" y="7188"/>
                    <a:pt x="4697" y="7957"/>
                  </a:cubicBezTo>
                  <a:lnTo>
                    <a:pt x="3671" y="7957"/>
                  </a:lnTo>
                  <a:cubicBezTo>
                    <a:pt x="3520" y="7957"/>
                    <a:pt x="3397" y="8079"/>
                    <a:pt x="3397" y="8231"/>
                  </a:cubicBezTo>
                  <a:lnTo>
                    <a:pt x="3397" y="9364"/>
                  </a:lnTo>
                  <a:cubicBezTo>
                    <a:pt x="3397" y="9513"/>
                    <a:pt x="3520" y="9637"/>
                    <a:pt x="3671" y="9637"/>
                  </a:cubicBezTo>
                  <a:lnTo>
                    <a:pt x="15020" y="9637"/>
                  </a:lnTo>
                  <a:cubicBezTo>
                    <a:pt x="15172" y="9637"/>
                    <a:pt x="15294" y="9513"/>
                    <a:pt x="15294" y="9364"/>
                  </a:cubicBezTo>
                  <a:lnTo>
                    <a:pt x="15294" y="8231"/>
                  </a:lnTo>
                  <a:cubicBezTo>
                    <a:pt x="15294" y="8079"/>
                    <a:pt x="15172" y="7957"/>
                    <a:pt x="15020" y="7957"/>
                  </a:cubicBezTo>
                  <a:lnTo>
                    <a:pt x="14005" y="7957"/>
                  </a:lnTo>
                  <a:cubicBezTo>
                    <a:pt x="13377" y="7293"/>
                    <a:pt x="13028" y="6413"/>
                    <a:pt x="13032" y="5499"/>
                  </a:cubicBezTo>
                  <a:lnTo>
                    <a:pt x="13032" y="4836"/>
                  </a:lnTo>
                  <a:cubicBezTo>
                    <a:pt x="13032" y="3738"/>
                    <a:pt x="13931" y="2837"/>
                    <a:pt x="15030" y="2837"/>
                  </a:cubicBezTo>
                  <a:cubicBezTo>
                    <a:pt x="15033" y="2837"/>
                    <a:pt x="15037" y="2837"/>
                    <a:pt x="15041" y="2837"/>
                  </a:cubicBezTo>
                  <a:cubicBezTo>
                    <a:pt x="16431" y="2829"/>
                    <a:pt x="17553" y="1700"/>
                    <a:pt x="17558" y="310"/>
                  </a:cubicBezTo>
                  <a:cubicBezTo>
                    <a:pt x="17558" y="161"/>
                    <a:pt x="17436" y="36"/>
                    <a:pt x="17284" y="36"/>
                  </a:cubicBezTo>
                  <a:lnTo>
                    <a:pt x="9945" y="36"/>
                  </a:lnTo>
                  <a:cubicBezTo>
                    <a:pt x="9804" y="36"/>
                    <a:pt x="9681" y="144"/>
                    <a:pt x="9677" y="285"/>
                  </a:cubicBezTo>
                  <a:cubicBezTo>
                    <a:pt x="9673" y="430"/>
                    <a:pt x="9787" y="548"/>
                    <a:pt x="9932" y="548"/>
                  </a:cubicBezTo>
                  <a:lnTo>
                    <a:pt x="17000" y="548"/>
                  </a:lnTo>
                  <a:cubicBezTo>
                    <a:pt x="16861" y="1527"/>
                    <a:pt x="16027" y="2256"/>
                    <a:pt x="15039" y="2262"/>
                  </a:cubicBezTo>
                  <a:cubicBezTo>
                    <a:pt x="15034" y="2262"/>
                    <a:pt x="15028" y="2262"/>
                    <a:pt x="15023" y="2262"/>
                  </a:cubicBezTo>
                  <a:cubicBezTo>
                    <a:pt x="13747" y="2262"/>
                    <a:pt x="12627" y="3251"/>
                    <a:pt x="12489" y="4526"/>
                  </a:cubicBezTo>
                  <a:lnTo>
                    <a:pt x="6207" y="4543"/>
                  </a:lnTo>
                  <a:lnTo>
                    <a:pt x="6207" y="548"/>
                  </a:lnTo>
                  <a:lnTo>
                    <a:pt x="8728" y="548"/>
                  </a:lnTo>
                  <a:cubicBezTo>
                    <a:pt x="8729" y="548"/>
                    <a:pt x="8730" y="548"/>
                    <a:pt x="8732" y="548"/>
                  </a:cubicBezTo>
                  <a:cubicBezTo>
                    <a:pt x="8871" y="548"/>
                    <a:pt x="8989" y="446"/>
                    <a:pt x="9010" y="308"/>
                  </a:cubicBezTo>
                  <a:cubicBezTo>
                    <a:pt x="9031" y="146"/>
                    <a:pt x="8902" y="1"/>
                    <a:pt x="87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5649;p115">
              <a:extLst>
                <a:ext uri="{FF2B5EF4-FFF2-40B4-BE49-F238E27FC236}">
                  <a16:creationId xmlns:a16="http://schemas.microsoft.com/office/drawing/2014/main" id="{73653A00-E174-4468-7735-3C7949F0E314}"/>
                </a:ext>
              </a:extLst>
            </p:cNvPr>
            <p:cNvSpPr/>
            <p:nvPr/>
          </p:nvSpPr>
          <p:spPr>
            <a:xfrm>
              <a:off x="7874463" y="2647300"/>
              <a:ext cx="269500" cy="126850"/>
            </a:xfrm>
            <a:custGeom>
              <a:avLst/>
              <a:gdLst/>
              <a:ahLst/>
              <a:cxnLst/>
              <a:rect l="l" t="t" r="r" b="b"/>
              <a:pathLst>
                <a:path w="10780" h="5074" extrusionOk="0">
                  <a:moveTo>
                    <a:pt x="1972" y="548"/>
                  </a:moveTo>
                  <a:cubicBezTo>
                    <a:pt x="2132" y="548"/>
                    <a:pt x="2265" y="678"/>
                    <a:pt x="2265" y="840"/>
                  </a:cubicBezTo>
                  <a:lnTo>
                    <a:pt x="2265" y="4233"/>
                  </a:lnTo>
                  <a:cubicBezTo>
                    <a:pt x="2265" y="4393"/>
                    <a:pt x="2132" y="4526"/>
                    <a:pt x="1972" y="4526"/>
                  </a:cubicBezTo>
                  <a:lnTo>
                    <a:pt x="841" y="4526"/>
                  </a:lnTo>
                  <a:cubicBezTo>
                    <a:pt x="681" y="4526"/>
                    <a:pt x="548" y="4393"/>
                    <a:pt x="548" y="4233"/>
                  </a:cubicBezTo>
                  <a:lnTo>
                    <a:pt x="548" y="840"/>
                  </a:lnTo>
                  <a:cubicBezTo>
                    <a:pt x="548" y="678"/>
                    <a:pt x="679" y="548"/>
                    <a:pt x="841" y="548"/>
                  </a:cubicBezTo>
                  <a:close/>
                  <a:moveTo>
                    <a:pt x="843" y="0"/>
                  </a:moveTo>
                  <a:cubicBezTo>
                    <a:pt x="378" y="0"/>
                    <a:pt x="1" y="377"/>
                    <a:pt x="1" y="840"/>
                  </a:cubicBezTo>
                  <a:lnTo>
                    <a:pt x="1" y="4233"/>
                  </a:lnTo>
                  <a:cubicBezTo>
                    <a:pt x="1" y="4696"/>
                    <a:pt x="378" y="5073"/>
                    <a:pt x="843" y="5073"/>
                  </a:cubicBezTo>
                  <a:lnTo>
                    <a:pt x="1972" y="5073"/>
                  </a:lnTo>
                  <a:cubicBezTo>
                    <a:pt x="2435" y="5073"/>
                    <a:pt x="2812" y="4696"/>
                    <a:pt x="2812" y="4233"/>
                  </a:cubicBezTo>
                  <a:lnTo>
                    <a:pt x="2812" y="3393"/>
                  </a:lnTo>
                  <a:lnTo>
                    <a:pt x="9878" y="3393"/>
                  </a:lnTo>
                  <a:cubicBezTo>
                    <a:pt x="10314" y="3393"/>
                    <a:pt x="10693" y="3066"/>
                    <a:pt x="10733" y="2632"/>
                  </a:cubicBezTo>
                  <a:cubicBezTo>
                    <a:pt x="10779" y="2140"/>
                    <a:pt x="10392" y="1716"/>
                    <a:pt x="9897" y="1714"/>
                  </a:cubicBezTo>
                  <a:lnTo>
                    <a:pt x="7700" y="1714"/>
                  </a:lnTo>
                  <a:cubicBezTo>
                    <a:pt x="7699" y="1714"/>
                    <a:pt x="7697" y="1714"/>
                    <a:pt x="7696" y="1714"/>
                  </a:cubicBezTo>
                  <a:cubicBezTo>
                    <a:pt x="7557" y="1714"/>
                    <a:pt x="7439" y="1817"/>
                    <a:pt x="7418" y="1954"/>
                  </a:cubicBezTo>
                  <a:cubicBezTo>
                    <a:pt x="7397" y="2119"/>
                    <a:pt x="7525" y="2262"/>
                    <a:pt x="7690" y="2262"/>
                  </a:cubicBezTo>
                  <a:lnTo>
                    <a:pt x="9905" y="2262"/>
                  </a:lnTo>
                  <a:cubicBezTo>
                    <a:pt x="9907" y="2262"/>
                    <a:pt x="9908" y="2262"/>
                    <a:pt x="9909" y="2262"/>
                  </a:cubicBezTo>
                  <a:cubicBezTo>
                    <a:pt x="10065" y="2262"/>
                    <a:pt x="10194" y="2381"/>
                    <a:pt x="10208" y="2536"/>
                  </a:cubicBezTo>
                  <a:cubicBezTo>
                    <a:pt x="10219" y="2704"/>
                    <a:pt x="10086" y="2845"/>
                    <a:pt x="9918" y="2847"/>
                  </a:cubicBezTo>
                  <a:lnTo>
                    <a:pt x="2848" y="2847"/>
                  </a:lnTo>
                  <a:lnTo>
                    <a:pt x="2812" y="2262"/>
                  </a:lnTo>
                  <a:lnTo>
                    <a:pt x="6466" y="2262"/>
                  </a:lnTo>
                  <a:cubicBezTo>
                    <a:pt x="6468" y="2262"/>
                    <a:pt x="6469" y="2262"/>
                    <a:pt x="6470" y="2262"/>
                  </a:cubicBezTo>
                  <a:cubicBezTo>
                    <a:pt x="6610" y="2262"/>
                    <a:pt x="6728" y="2161"/>
                    <a:pt x="6748" y="2024"/>
                  </a:cubicBezTo>
                  <a:cubicBezTo>
                    <a:pt x="6769" y="1860"/>
                    <a:pt x="6641" y="1714"/>
                    <a:pt x="6477" y="1714"/>
                  </a:cubicBezTo>
                  <a:lnTo>
                    <a:pt x="2812" y="1714"/>
                  </a:lnTo>
                  <a:lnTo>
                    <a:pt x="2812" y="840"/>
                  </a:lnTo>
                  <a:cubicBezTo>
                    <a:pt x="2812" y="377"/>
                    <a:pt x="2435" y="0"/>
                    <a:pt x="19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4" name="Google Shape;5882;p115">
            <a:extLst>
              <a:ext uri="{FF2B5EF4-FFF2-40B4-BE49-F238E27FC236}">
                <a16:creationId xmlns:a16="http://schemas.microsoft.com/office/drawing/2014/main" id="{3CEAFF25-1F48-1485-4725-57C5E407EC40}"/>
              </a:ext>
            </a:extLst>
          </p:cNvPr>
          <p:cNvGrpSpPr/>
          <p:nvPr/>
        </p:nvGrpSpPr>
        <p:grpSpPr>
          <a:xfrm>
            <a:off x="466126" y="4207001"/>
            <a:ext cx="468050" cy="354025"/>
            <a:chOff x="2529938" y="1946225"/>
            <a:chExt cx="468050" cy="354025"/>
          </a:xfrm>
        </p:grpSpPr>
        <p:sp>
          <p:nvSpPr>
            <p:cNvPr id="1325" name="Google Shape;5883;p115">
              <a:extLst>
                <a:ext uri="{FF2B5EF4-FFF2-40B4-BE49-F238E27FC236}">
                  <a16:creationId xmlns:a16="http://schemas.microsoft.com/office/drawing/2014/main" id="{7B3C4E6C-BD42-9F34-B078-F1FFDA4CFC52}"/>
                </a:ext>
              </a:extLst>
            </p:cNvPr>
            <p:cNvSpPr/>
            <p:nvPr/>
          </p:nvSpPr>
          <p:spPr>
            <a:xfrm>
              <a:off x="2544088" y="2031100"/>
              <a:ext cx="438850" cy="269150"/>
            </a:xfrm>
            <a:custGeom>
              <a:avLst/>
              <a:gdLst/>
              <a:ahLst/>
              <a:cxnLst/>
              <a:rect l="l" t="t" r="r" b="b"/>
              <a:pathLst>
                <a:path w="17554" h="10766" extrusionOk="0">
                  <a:moveTo>
                    <a:pt x="10377" y="546"/>
                  </a:moveTo>
                  <a:lnTo>
                    <a:pt x="10960" y="1129"/>
                  </a:lnTo>
                  <a:lnTo>
                    <a:pt x="9402" y="1129"/>
                  </a:lnTo>
                  <a:cubicBezTo>
                    <a:pt x="9400" y="1129"/>
                    <a:pt x="9399" y="1129"/>
                    <a:pt x="9397" y="1129"/>
                  </a:cubicBezTo>
                  <a:cubicBezTo>
                    <a:pt x="9260" y="1129"/>
                    <a:pt x="9140" y="1231"/>
                    <a:pt x="9119" y="1369"/>
                  </a:cubicBezTo>
                  <a:cubicBezTo>
                    <a:pt x="9100" y="1533"/>
                    <a:pt x="9227" y="1677"/>
                    <a:pt x="9391" y="1677"/>
                  </a:cubicBezTo>
                  <a:lnTo>
                    <a:pt x="11349" y="1677"/>
                  </a:lnTo>
                  <a:lnTo>
                    <a:pt x="11349" y="3393"/>
                  </a:lnTo>
                  <a:lnTo>
                    <a:pt x="6241" y="3393"/>
                  </a:lnTo>
                  <a:lnTo>
                    <a:pt x="6241" y="1677"/>
                  </a:lnTo>
                  <a:lnTo>
                    <a:pt x="8195" y="1677"/>
                  </a:lnTo>
                  <a:cubicBezTo>
                    <a:pt x="8196" y="1677"/>
                    <a:pt x="8198" y="1677"/>
                    <a:pt x="8199" y="1677"/>
                  </a:cubicBezTo>
                  <a:cubicBezTo>
                    <a:pt x="8338" y="1677"/>
                    <a:pt x="8456" y="1576"/>
                    <a:pt x="8477" y="1439"/>
                  </a:cubicBezTo>
                  <a:cubicBezTo>
                    <a:pt x="8498" y="1274"/>
                    <a:pt x="8370" y="1129"/>
                    <a:pt x="8205" y="1129"/>
                  </a:cubicBezTo>
                  <a:lnTo>
                    <a:pt x="6630" y="1129"/>
                  </a:lnTo>
                  <a:lnTo>
                    <a:pt x="7216" y="546"/>
                  </a:lnTo>
                  <a:close/>
                  <a:moveTo>
                    <a:pt x="9269" y="3943"/>
                  </a:moveTo>
                  <a:lnTo>
                    <a:pt x="8795" y="4416"/>
                  </a:lnTo>
                  <a:lnTo>
                    <a:pt x="8321" y="3943"/>
                  </a:lnTo>
                  <a:close/>
                  <a:moveTo>
                    <a:pt x="7542" y="3976"/>
                  </a:moveTo>
                  <a:lnTo>
                    <a:pt x="8125" y="4562"/>
                  </a:lnTo>
                  <a:lnTo>
                    <a:pt x="3798" y="4562"/>
                  </a:lnTo>
                  <a:lnTo>
                    <a:pt x="4381" y="3976"/>
                  </a:lnTo>
                  <a:close/>
                  <a:moveTo>
                    <a:pt x="8504" y="5109"/>
                  </a:moveTo>
                  <a:lnTo>
                    <a:pt x="8504" y="6823"/>
                  </a:lnTo>
                  <a:lnTo>
                    <a:pt x="3395" y="6823"/>
                  </a:lnTo>
                  <a:lnTo>
                    <a:pt x="3395" y="5109"/>
                  </a:lnTo>
                  <a:close/>
                  <a:moveTo>
                    <a:pt x="13211" y="3978"/>
                  </a:moveTo>
                  <a:lnTo>
                    <a:pt x="13794" y="4562"/>
                  </a:lnTo>
                  <a:lnTo>
                    <a:pt x="12236" y="4562"/>
                  </a:lnTo>
                  <a:cubicBezTo>
                    <a:pt x="12235" y="4562"/>
                    <a:pt x="12233" y="4562"/>
                    <a:pt x="12232" y="4562"/>
                  </a:cubicBezTo>
                  <a:cubicBezTo>
                    <a:pt x="12093" y="4562"/>
                    <a:pt x="11975" y="4664"/>
                    <a:pt x="11954" y="4802"/>
                  </a:cubicBezTo>
                  <a:cubicBezTo>
                    <a:pt x="11935" y="4964"/>
                    <a:pt x="12061" y="5109"/>
                    <a:pt x="12226" y="5109"/>
                  </a:cubicBezTo>
                  <a:lnTo>
                    <a:pt x="14197" y="5109"/>
                  </a:lnTo>
                  <a:lnTo>
                    <a:pt x="14197" y="6826"/>
                  </a:lnTo>
                  <a:lnTo>
                    <a:pt x="9088" y="6826"/>
                  </a:lnTo>
                  <a:lnTo>
                    <a:pt x="9088" y="5109"/>
                  </a:lnTo>
                  <a:lnTo>
                    <a:pt x="11042" y="5109"/>
                  </a:lnTo>
                  <a:cubicBezTo>
                    <a:pt x="11043" y="5109"/>
                    <a:pt x="11045" y="5109"/>
                    <a:pt x="11046" y="5109"/>
                  </a:cubicBezTo>
                  <a:cubicBezTo>
                    <a:pt x="11186" y="5109"/>
                    <a:pt x="11303" y="5007"/>
                    <a:pt x="11324" y="4869"/>
                  </a:cubicBezTo>
                  <a:cubicBezTo>
                    <a:pt x="11345" y="4707"/>
                    <a:pt x="11217" y="4562"/>
                    <a:pt x="11053" y="4562"/>
                  </a:cubicBezTo>
                  <a:lnTo>
                    <a:pt x="9467" y="4562"/>
                  </a:lnTo>
                  <a:lnTo>
                    <a:pt x="10050" y="3978"/>
                  </a:lnTo>
                  <a:close/>
                  <a:moveTo>
                    <a:pt x="6434" y="7373"/>
                  </a:moveTo>
                  <a:lnTo>
                    <a:pt x="5960" y="7847"/>
                  </a:lnTo>
                  <a:lnTo>
                    <a:pt x="5487" y="7373"/>
                  </a:lnTo>
                  <a:close/>
                  <a:moveTo>
                    <a:pt x="12103" y="7373"/>
                  </a:moveTo>
                  <a:lnTo>
                    <a:pt x="11630" y="7847"/>
                  </a:lnTo>
                  <a:lnTo>
                    <a:pt x="11156" y="7373"/>
                  </a:lnTo>
                  <a:close/>
                  <a:moveTo>
                    <a:pt x="16046" y="7371"/>
                  </a:moveTo>
                  <a:lnTo>
                    <a:pt x="16629" y="7954"/>
                  </a:lnTo>
                  <a:lnTo>
                    <a:pt x="12299" y="7954"/>
                  </a:lnTo>
                  <a:lnTo>
                    <a:pt x="12883" y="7371"/>
                  </a:lnTo>
                  <a:close/>
                  <a:moveTo>
                    <a:pt x="10377" y="7373"/>
                  </a:moveTo>
                  <a:lnTo>
                    <a:pt x="10960" y="7956"/>
                  </a:lnTo>
                  <a:lnTo>
                    <a:pt x="6630" y="7956"/>
                  </a:lnTo>
                  <a:lnTo>
                    <a:pt x="7216" y="7373"/>
                  </a:lnTo>
                  <a:close/>
                  <a:moveTo>
                    <a:pt x="4709" y="7371"/>
                  </a:moveTo>
                  <a:lnTo>
                    <a:pt x="5293" y="7954"/>
                  </a:lnTo>
                  <a:lnTo>
                    <a:pt x="3734" y="7954"/>
                  </a:lnTo>
                  <a:cubicBezTo>
                    <a:pt x="3733" y="7954"/>
                    <a:pt x="3732" y="7954"/>
                    <a:pt x="3730" y="7954"/>
                  </a:cubicBezTo>
                  <a:cubicBezTo>
                    <a:pt x="3593" y="7954"/>
                    <a:pt x="3473" y="8057"/>
                    <a:pt x="3454" y="8194"/>
                  </a:cubicBezTo>
                  <a:cubicBezTo>
                    <a:pt x="3433" y="8359"/>
                    <a:pt x="3560" y="8502"/>
                    <a:pt x="3726" y="8502"/>
                  </a:cubicBezTo>
                  <a:lnTo>
                    <a:pt x="5695" y="8502"/>
                  </a:lnTo>
                  <a:lnTo>
                    <a:pt x="5693" y="10218"/>
                  </a:lnTo>
                  <a:lnTo>
                    <a:pt x="584" y="10218"/>
                  </a:lnTo>
                  <a:lnTo>
                    <a:pt x="584" y="8502"/>
                  </a:lnTo>
                  <a:lnTo>
                    <a:pt x="2540" y="8502"/>
                  </a:lnTo>
                  <a:cubicBezTo>
                    <a:pt x="2542" y="8502"/>
                    <a:pt x="2543" y="8502"/>
                    <a:pt x="2545" y="8502"/>
                  </a:cubicBezTo>
                  <a:cubicBezTo>
                    <a:pt x="2682" y="8502"/>
                    <a:pt x="2802" y="8401"/>
                    <a:pt x="2820" y="8262"/>
                  </a:cubicBezTo>
                  <a:cubicBezTo>
                    <a:pt x="2842" y="8100"/>
                    <a:pt x="2715" y="7954"/>
                    <a:pt x="2549" y="7954"/>
                  </a:cubicBezTo>
                  <a:lnTo>
                    <a:pt x="965" y="7954"/>
                  </a:lnTo>
                  <a:lnTo>
                    <a:pt x="1548" y="7371"/>
                  </a:lnTo>
                  <a:close/>
                  <a:moveTo>
                    <a:pt x="11349" y="8502"/>
                  </a:moveTo>
                  <a:lnTo>
                    <a:pt x="11349" y="10218"/>
                  </a:lnTo>
                  <a:lnTo>
                    <a:pt x="6241" y="10218"/>
                  </a:lnTo>
                  <a:lnTo>
                    <a:pt x="6241" y="8502"/>
                  </a:lnTo>
                  <a:close/>
                  <a:moveTo>
                    <a:pt x="17006" y="8502"/>
                  </a:moveTo>
                  <a:lnTo>
                    <a:pt x="17008" y="10218"/>
                  </a:lnTo>
                  <a:lnTo>
                    <a:pt x="11897" y="10218"/>
                  </a:lnTo>
                  <a:lnTo>
                    <a:pt x="11897" y="8502"/>
                  </a:lnTo>
                  <a:close/>
                  <a:moveTo>
                    <a:pt x="7098" y="0"/>
                  </a:moveTo>
                  <a:cubicBezTo>
                    <a:pt x="7026" y="0"/>
                    <a:pt x="6957" y="30"/>
                    <a:pt x="6906" y="80"/>
                  </a:cubicBezTo>
                  <a:lnTo>
                    <a:pt x="5773" y="1224"/>
                  </a:lnTo>
                  <a:cubicBezTo>
                    <a:pt x="5725" y="1276"/>
                    <a:pt x="5695" y="1346"/>
                    <a:pt x="5695" y="1420"/>
                  </a:cubicBezTo>
                  <a:lnTo>
                    <a:pt x="5695" y="3431"/>
                  </a:lnTo>
                  <a:lnTo>
                    <a:pt x="4261" y="3431"/>
                  </a:lnTo>
                  <a:cubicBezTo>
                    <a:pt x="4187" y="3431"/>
                    <a:pt x="4118" y="3458"/>
                    <a:pt x="4067" y="3509"/>
                  </a:cubicBezTo>
                  <a:lnTo>
                    <a:pt x="2928" y="4642"/>
                  </a:lnTo>
                  <a:cubicBezTo>
                    <a:pt x="2877" y="4694"/>
                    <a:pt x="2850" y="4762"/>
                    <a:pt x="2848" y="4835"/>
                  </a:cubicBezTo>
                  <a:lnTo>
                    <a:pt x="2848" y="6826"/>
                  </a:lnTo>
                  <a:lnTo>
                    <a:pt x="1407" y="6826"/>
                  </a:lnTo>
                  <a:cubicBezTo>
                    <a:pt x="1405" y="6825"/>
                    <a:pt x="1403" y="6825"/>
                    <a:pt x="1400" y="6825"/>
                  </a:cubicBezTo>
                  <a:cubicBezTo>
                    <a:pt x="1331" y="6825"/>
                    <a:pt x="1265" y="6855"/>
                    <a:pt x="1214" y="6903"/>
                  </a:cubicBezTo>
                  <a:lnTo>
                    <a:pt x="81" y="8036"/>
                  </a:lnTo>
                  <a:cubicBezTo>
                    <a:pt x="30" y="8087"/>
                    <a:pt x="1" y="8157"/>
                    <a:pt x="1" y="8228"/>
                  </a:cubicBezTo>
                  <a:lnTo>
                    <a:pt x="1" y="10492"/>
                  </a:lnTo>
                  <a:cubicBezTo>
                    <a:pt x="1" y="10644"/>
                    <a:pt x="123" y="10766"/>
                    <a:pt x="274" y="10766"/>
                  </a:cubicBezTo>
                  <a:lnTo>
                    <a:pt x="17280" y="10766"/>
                  </a:lnTo>
                  <a:cubicBezTo>
                    <a:pt x="17429" y="10766"/>
                    <a:pt x="17554" y="10644"/>
                    <a:pt x="17554" y="10492"/>
                  </a:cubicBezTo>
                  <a:lnTo>
                    <a:pt x="17554" y="8211"/>
                  </a:lnTo>
                  <a:cubicBezTo>
                    <a:pt x="17554" y="8140"/>
                    <a:pt x="17526" y="8070"/>
                    <a:pt x="17476" y="8020"/>
                  </a:cubicBezTo>
                  <a:lnTo>
                    <a:pt x="16360" y="6903"/>
                  </a:lnTo>
                  <a:cubicBezTo>
                    <a:pt x="16311" y="6855"/>
                    <a:pt x="16244" y="6825"/>
                    <a:pt x="16173" y="6825"/>
                  </a:cubicBezTo>
                  <a:cubicBezTo>
                    <a:pt x="16171" y="6825"/>
                    <a:pt x="16168" y="6825"/>
                    <a:pt x="16166" y="6826"/>
                  </a:cubicBezTo>
                  <a:lnTo>
                    <a:pt x="14744" y="6826"/>
                  </a:lnTo>
                  <a:lnTo>
                    <a:pt x="14744" y="4835"/>
                  </a:lnTo>
                  <a:cubicBezTo>
                    <a:pt x="14744" y="4762"/>
                    <a:pt x="14717" y="4692"/>
                    <a:pt x="14666" y="4642"/>
                  </a:cubicBezTo>
                  <a:lnTo>
                    <a:pt x="13533" y="3509"/>
                  </a:lnTo>
                  <a:cubicBezTo>
                    <a:pt x="13483" y="3458"/>
                    <a:pt x="13413" y="3431"/>
                    <a:pt x="13340" y="3431"/>
                  </a:cubicBezTo>
                  <a:lnTo>
                    <a:pt x="11897" y="3431"/>
                  </a:lnTo>
                  <a:lnTo>
                    <a:pt x="11897" y="1420"/>
                  </a:lnTo>
                  <a:cubicBezTo>
                    <a:pt x="11897" y="1346"/>
                    <a:pt x="11870" y="1276"/>
                    <a:pt x="11819" y="1224"/>
                  </a:cubicBezTo>
                  <a:lnTo>
                    <a:pt x="10686" y="80"/>
                  </a:lnTo>
                  <a:cubicBezTo>
                    <a:pt x="10636" y="30"/>
                    <a:pt x="10566" y="0"/>
                    <a:pt x="104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5884;p115">
              <a:extLst>
                <a:ext uri="{FF2B5EF4-FFF2-40B4-BE49-F238E27FC236}">
                  <a16:creationId xmlns:a16="http://schemas.microsoft.com/office/drawing/2014/main" id="{123E8171-2BEC-6B4D-F7FC-71C2062ECD30}"/>
                </a:ext>
              </a:extLst>
            </p:cNvPr>
            <p:cNvSpPr/>
            <p:nvPr/>
          </p:nvSpPr>
          <p:spPr>
            <a:xfrm>
              <a:off x="2558663" y="2116375"/>
              <a:ext cx="13775" cy="27825"/>
            </a:xfrm>
            <a:custGeom>
              <a:avLst/>
              <a:gdLst/>
              <a:ahLst/>
              <a:cxnLst/>
              <a:rect l="l" t="t" r="r" b="b"/>
              <a:pathLst>
                <a:path w="551" h="1113" extrusionOk="0">
                  <a:moveTo>
                    <a:pt x="273" y="1"/>
                  </a:moveTo>
                  <a:cubicBezTo>
                    <a:pt x="126" y="1"/>
                    <a:pt x="1" y="120"/>
                    <a:pt x="1" y="275"/>
                  </a:cubicBezTo>
                  <a:lnTo>
                    <a:pt x="1" y="839"/>
                  </a:lnTo>
                  <a:cubicBezTo>
                    <a:pt x="1" y="993"/>
                    <a:pt x="126" y="1113"/>
                    <a:pt x="273" y="1113"/>
                  </a:cubicBezTo>
                  <a:cubicBezTo>
                    <a:pt x="285" y="1113"/>
                    <a:pt x="297" y="1112"/>
                    <a:pt x="308" y="1111"/>
                  </a:cubicBezTo>
                  <a:cubicBezTo>
                    <a:pt x="447" y="1092"/>
                    <a:pt x="551" y="970"/>
                    <a:pt x="549" y="828"/>
                  </a:cubicBezTo>
                  <a:lnTo>
                    <a:pt x="549" y="285"/>
                  </a:lnTo>
                  <a:cubicBezTo>
                    <a:pt x="551" y="144"/>
                    <a:pt x="447" y="22"/>
                    <a:pt x="308" y="3"/>
                  </a:cubicBezTo>
                  <a:cubicBezTo>
                    <a:pt x="297" y="1"/>
                    <a:pt x="285" y="1"/>
                    <a:pt x="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5885;p115">
              <a:extLst>
                <a:ext uri="{FF2B5EF4-FFF2-40B4-BE49-F238E27FC236}">
                  <a16:creationId xmlns:a16="http://schemas.microsoft.com/office/drawing/2014/main" id="{762C6F07-76A5-3452-C8A4-0663F18E5661}"/>
                </a:ext>
              </a:extLst>
            </p:cNvPr>
            <p:cNvSpPr/>
            <p:nvPr/>
          </p:nvSpPr>
          <p:spPr>
            <a:xfrm>
              <a:off x="2558663" y="2158875"/>
              <a:ext cx="13775" cy="27875"/>
            </a:xfrm>
            <a:custGeom>
              <a:avLst/>
              <a:gdLst/>
              <a:ahLst/>
              <a:cxnLst/>
              <a:rect l="l" t="t" r="r" b="b"/>
              <a:pathLst>
                <a:path w="551" h="1115" extrusionOk="0">
                  <a:moveTo>
                    <a:pt x="274" y="0"/>
                  </a:moveTo>
                  <a:cubicBezTo>
                    <a:pt x="126" y="0"/>
                    <a:pt x="1" y="122"/>
                    <a:pt x="1" y="274"/>
                  </a:cubicBezTo>
                  <a:lnTo>
                    <a:pt x="1" y="841"/>
                  </a:lnTo>
                  <a:cubicBezTo>
                    <a:pt x="1" y="993"/>
                    <a:pt x="126" y="1115"/>
                    <a:pt x="274" y="1115"/>
                  </a:cubicBezTo>
                  <a:cubicBezTo>
                    <a:pt x="285" y="1115"/>
                    <a:pt x="297" y="1114"/>
                    <a:pt x="308" y="1112"/>
                  </a:cubicBezTo>
                  <a:cubicBezTo>
                    <a:pt x="447" y="1091"/>
                    <a:pt x="551" y="971"/>
                    <a:pt x="549" y="830"/>
                  </a:cubicBezTo>
                  <a:lnTo>
                    <a:pt x="549" y="285"/>
                  </a:lnTo>
                  <a:cubicBezTo>
                    <a:pt x="551" y="144"/>
                    <a:pt x="447" y="24"/>
                    <a:pt x="308" y="2"/>
                  </a:cubicBezTo>
                  <a:cubicBezTo>
                    <a:pt x="297" y="1"/>
                    <a:pt x="285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5886;p115">
              <a:extLst>
                <a:ext uri="{FF2B5EF4-FFF2-40B4-BE49-F238E27FC236}">
                  <a16:creationId xmlns:a16="http://schemas.microsoft.com/office/drawing/2014/main" id="{077B3C88-E761-8A6F-80A2-44B9AF7E67EA}"/>
                </a:ext>
              </a:extLst>
            </p:cNvPr>
            <p:cNvSpPr/>
            <p:nvPr/>
          </p:nvSpPr>
          <p:spPr>
            <a:xfrm>
              <a:off x="2529938" y="2145125"/>
              <a:ext cx="28750" cy="13725"/>
            </a:xfrm>
            <a:custGeom>
              <a:avLst/>
              <a:gdLst/>
              <a:ahLst/>
              <a:cxnLst/>
              <a:rect l="l" t="t" r="r" b="b"/>
              <a:pathLst>
                <a:path w="1150" h="549" extrusionOk="0">
                  <a:moveTo>
                    <a:pt x="295" y="1"/>
                  </a:moveTo>
                  <a:cubicBezTo>
                    <a:pt x="158" y="1"/>
                    <a:pt x="42" y="102"/>
                    <a:pt x="21" y="239"/>
                  </a:cubicBezTo>
                  <a:cubicBezTo>
                    <a:pt x="0" y="403"/>
                    <a:pt x="129" y="548"/>
                    <a:pt x="293" y="548"/>
                  </a:cubicBezTo>
                  <a:lnTo>
                    <a:pt x="859" y="548"/>
                  </a:lnTo>
                  <a:cubicBezTo>
                    <a:pt x="1024" y="548"/>
                    <a:pt x="1150" y="403"/>
                    <a:pt x="1131" y="239"/>
                  </a:cubicBezTo>
                  <a:cubicBezTo>
                    <a:pt x="1110" y="102"/>
                    <a:pt x="995" y="1"/>
                    <a:pt x="857" y="1"/>
                  </a:cubicBezTo>
                  <a:cubicBezTo>
                    <a:pt x="854" y="1"/>
                    <a:pt x="852" y="1"/>
                    <a:pt x="849" y="1"/>
                  </a:cubicBezTo>
                  <a:lnTo>
                    <a:pt x="303" y="1"/>
                  </a:lnTo>
                  <a:cubicBezTo>
                    <a:pt x="301" y="1"/>
                    <a:pt x="298" y="1"/>
                    <a:pt x="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5887;p115">
              <a:extLst>
                <a:ext uri="{FF2B5EF4-FFF2-40B4-BE49-F238E27FC236}">
                  <a16:creationId xmlns:a16="http://schemas.microsoft.com/office/drawing/2014/main" id="{2DC99A9E-A5EE-6255-AF10-0CB0F1574CCC}"/>
                </a:ext>
              </a:extLst>
            </p:cNvPr>
            <p:cNvSpPr/>
            <p:nvPr/>
          </p:nvSpPr>
          <p:spPr>
            <a:xfrm>
              <a:off x="2572463" y="2145125"/>
              <a:ext cx="28775" cy="13725"/>
            </a:xfrm>
            <a:custGeom>
              <a:avLst/>
              <a:gdLst/>
              <a:ahLst/>
              <a:cxnLst/>
              <a:rect l="l" t="t" r="r" b="b"/>
              <a:pathLst>
                <a:path w="1151" h="549" extrusionOk="0">
                  <a:moveTo>
                    <a:pt x="294" y="1"/>
                  </a:moveTo>
                  <a:cubicBezTo>
                    <a:pt x="156" y="1"/>
                    <a:pt x="40" y="102"/>
                    <a:pt x="20" y="239"/>
                  </a:cubicBezTo>
                  <a:cubicBezTo>
                    <a:pt x="1" y="403"/>
                    <a:pt x="127" y="548"/>
                    <a:pt x="291" y="548"/>
                  </a:cubicBezTo>
                  <a:lnTo>
                    <a:pt x="847" y="548"/>
                  </a:lnTo>
                  <a:cubicBezTo>
                    <a:pt x="849" y="548"/>
                    <a:pt x="850" y="548"/>
                    <a:pt x="852" y="548"/>
                  </a:cubicBezTo>
                  <a:cubicBezTo>
                    <a:pt x="991" y="548"/>
                    <a:pt x="1109" y="446"/>
                    <a:pt x="1129" y="308"/>
                  </a:cubicBezTo>
                  <a:cubicBezTo>
                    <a:pt x="1151" y="144"/>
                    <a:pt x="1022" y="1"/>
                    <a:pt x="858" y="1"/>
                  </a:cubicBezTo>
                  <a:lnTo>
                    <a:pt x="302" y="1"/>
                  </a:lnTo>
                  <a:cubicBezTo>
                    <a:pt x="299" y="1"/>
                    <a:pt x="296" y="1"/>
                    <a:pt x="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5888;p115">
              <a:extLst>
                <a:ext uri="{FF2B5EF4-FFF2-40B4-BE49-F238E27FC236}">
                  <a16:creationId xmlns:a16="http://schemas.microsoft.com/office/drawing/2014/main" id="{89F26317-538F-B512-4798-865298CCA629}"/>
                </a:ext>
              </a:extLst>
            </p:cNvPr>
            <p:cNvSpPr/>
            <p:nvPr/>
          </p:nvSpPr>
          <p:spPr>
            <a:xfrm>
              <a:off x="2955538" y="2116375"/>
              <a:ext cx="13775" cy="27825"/>
            </a:xfrm>
            <a:custGeom>
              <a:avLst/>
              <a:gdLst/>
              <a:ahLst/>
              <a:cxnLst/>
              <a:rect l="l" t="t" r="r" b="b"/>
              <a:pathLst>
                <a:path w="551" h="1113" extrusionOk="0">
                  <a:moveTo>
                    <a:pt x="274" y="1"/>
                  </a:moveTo>
                  <a:cubicBezTo>
                    <a:pt x="125" y="1"/>
                    <a:pt x="1" y="120"/>
                    <a:pt x="3" y="275"/>
                  </a:cubicBezTo>
                  <a:lnTo>
                    <a:pt x="3" y="839"/>
                  </a:lnTo>
                  <a:cubicBezTo>
                    <a:pt x="1" y="993"/>
                    <a:pt x="125" y="1113"/>
                    <a:pt x="274" y="1113"/>
                  </a:cubicBezTo>
                  <a:cubicBezTo>
                    <a:pt x="286" y="1113"/>
                    <a:pt x="298" y="1112"/>
                    <a:pt x="310" y="1111"/>
                  </a:cubicBezTo>
                  <a:cubicBezTo>
                    <a:pt x="449" y="1092"/>
                    <a:pt x="550" y="970"/>
                    <a:pt x="548" y="828"/>
                  </a:cubicBezTo>
                  <a:lnTo>
                    <a:pt x="548" y="285"/>
                  </a:lnTo>
                  <a:cubicBezTo>
                    <a:pt x="550" y="144"/>
                    <a:pt x="449" y="22"/>
                    <a:pt x="310" y="3"/>
                  </a:cubicBezTo>
                  <a:cubicBezTo>
                    <a:pt x="298" y="1"/>
                    <a:pt x="28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5889;p115">
              <a:extLst>
                <a:ext uri="{FF2B5EF4-FFF2-40B4-BE49-F238E27FC236}">
                  <a16:creationId xmlns:a16="http://schemas.microsoft.com/office/drawing/2014/main" id="{FD4A0CB1-F275-3948-E80E-92B17796D5FB}"/>
                </a:ext>
              </a:extLst>
            </p:cNvPr>
            <p:cNvSpPr/>
            <p:nvPr/>
          </p:nvSpPr>
          <p:spPr>
            <a:xfrm>
              <a:off x="2955538" y="2158875"/>
              <a:ext cx="13775" cy="27875"/>
            </a:xfrm>
            <a:custGeom>
              <a:avLst/>
              <a:gdLst/>
              <a:ahLst/>
              <a:cxnLst/>
              <a:rect l="l" t="t" r="r" b="b"/>
              <a:pathLst>
                <a:path w="551" h="1115" extrusionOk="0">
                  <a:moveTo>
                    <a:pt x="275" y="0"/>
                  </a:moveTo>
                  <a:cubicBezTo>
                    <a:pt x="126" y="0"/>
                    <a:pt x="1" y="122"/>
                    <a:pt x="3" y="274"/>
                  </a:cubicBezTo>
                  <a:lnTo>
                    <a:pt x="3" y="841"/>
                  </a:lnTo>
                  <a:cubicBezTo>
                    <a:pt x="1" y="993"/>
                    <a:pt x="126" y="1115"/>
                    <a:pt x="275" y="1115"/>
                  </a:cubicBezTo>
                  <a:cubicBezTo>
                    <a:pt x="286" y="1115"/>
                    <a:pt x="298" y="1114"/>
                    <a:pt x="310" y="1112"/>
                  </a:cubicBezTo>
                  <a:cubicBezTo>
                    <a:pt x="449" y="1091"/>
                    <a:pt x="550" y="971"/>
                    <a:pt x="548" y="830"/>
                  </a:cubicBezTo>
                  <a:lnTo>
                    <a:pt x="548" y="285"/>
                  </a:lnTo>
                  <a:cubicBezTo>
                    <a:pt x="550" y="144"/>
                    <a:pt x="449" y="24"/>
                    <a:pt x="310" y="2"/>
                  </a:cubicBezTo>
                  <a:cubicBezTo>
                    <a:pt x="298" y="1"/>
                    <a:pt x="286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5890;p115">
              <a:extLst>
                <a:ext uri="{FF2B5EF4-FFF2-40B4-BE49-F238E27FC236}">
                  <a16:creationId xmlns:a16="http://schemas.microsoft.com/office/drawing/2014/main" id="{7572BB33-599E-DF65-80A7-902CD1A5AF5F}"/>
                </a:ext>
              </a:extLst>
            </p:cNvPr>
            <p:cNvSpPr/>
            <p:nvPr/>
          </p:nvSpPr>
          <p:spPr>
            <a:xfrm>
              <a:off x="2926738" y="2145125"/>
              <a:ext cx="28775" cy="13725"/>
            </a:xfrm>
            <a:custGeom>
              <a:avLst/>
              <a:gdLst/>
              <a:ahLst/>
              <a:cxnLst/>
              <a:rect l="l" t="t" r="r" b="b"/>
              <a:pathLst>
                <a:path w="1151" h="549" extrusionOk="0">
                  <a:moveTo>
                    <a:pt x="288" y="1"/>
                  </a:moveTo>
                  <a:cubicBezTo>
                    <a:pt x="125" y="1"/>
                    <a:pt x="1" y="145"/>
                    <a:pt x="20" y="308"/>
                  </a:cubicBezTo>
                  <a:cubicBezTo>
                    <a:pt x="40" y="446"/>
                    <a:pt x="158" y="548"/>
                    <a:pt x="297" y="548"/>
                  </a:cubicBezTo>
                  <a:cubicBezTo>
                    <a:pt x="299" y="548"/>
                    <a:pt x="300" y="548"/>
                    <a:pt x="302" y="548"/>
                  </a:cubicBezTo>
                  <a:lnTo>
                    <a:pt x="847" y="548"/>
                  </a:lnTo>
                  <a:cubicBezTo>
                    <a:pt x="849" y="548"/>
                    <a:pt x="850" y="548"/>
                    <a:pt x="851" y="548"/>
                  </a:cubicBezTo>
                  <a:cubicBezTo>
                    <a:pt x="991" y="548"/>
                    <a:pt x="1108" y="446"/>
                    <a:pt x="1129" y="308"/>
                  </a:cubicBezTo>
                  <a:cubicBezTo>
                    <a:pt x="1150" y="145"/>
                    <a:pt x="1024" y="1"/>
                    <a:pt x="861" y="1"/>
                  </a:cubicBezTo>
                  <a:cubicBezTo>
                    <a:pt x="860" y="1"/>
                    <a:pt x="859" y="1"/>
                    <a:pt x="858" y="1"/>
                  </a:cubicBezTo>
                  <a:lnTo>
                    <a:pt x="291" y="1"/>
                  </a:lnTo>
                  <a:cubicBezTo>
                    <a:pt x="290" y="1"/>
                    <a:pt x="289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5891;p115">
              <a:extLst>
                <a:ext uri="{FF2B5EF4-FFF2-40B4-BE49-F238E27FC236}">
                  <a16:creationId xmlns:a16="http://schemas.microsoft.com/office/drawing/2014/main" id="{095F20DB-2F61-CC78-0DA2-E752634211D5}"/>
                </a:ext>
              </a:extLst>
            </p:cNvPr>
            <p:cNvSpPr/>
            <p:nvPr/>
          </p:nvSpPr>
          <p:spPr>
            <a:xfrm>
              <a:off x="2969238" y="2145125"/>
              <a:ext cx="28750" cy="13725"/>
            </a:xfrm>
            <a:custGeom>
              <a:avLst/>
              <a:gdLst/>
              <a:ahLst/>
              <a:cxnLst/>
              <a:rect l="l" t="t" r="r" b="b"/>
              <a:pathLst>
                <a:path w="1150" h="549" extrusionOk="0">
                  <a:moveTo>
                    <a:pt x="295" y="1"/>
                  </a:moveTo>
                  <a:cubicBezTo>
                    <a:pt x="157" y="1"/>
                    <a:pt x="42" y="102"/>
                    <a:pt x="21" y="239"/>
                  </a:cubicBezTo>
                  <a:cubicBezTo>
                    <a:pt x="0" y="403"/>
                    <a:pt x="128" y="548"/>
                    <a:pt x="293" y="548"/>
                  </a:cubicBezTo>
                  <a:lnTo>
                    <a:pt x="849" y="548"/>
                  </a:lnTo>
                  <a:cubicBezTo>
                    <a:pt x="850" y="548"/>
                    <a:pt x="852" y="548"/>
                    <a:pt x="853" y="548"/>
                  </a:cubicBezTo>
                  <a:cubicBezTo>
                    <a:pt x="992" y="548"/>
                    <a:pt x="1110" y="446"/>
                    <a:pt x="1131" y="308"/>
                  </a:cubicBezTo>
                  <a:cubicBezTo>
                    <a:pt x="1150" y="145"/>
                    <a:pt x="1025" y="1"/>
                    <a:pt x="863" y="1"/>
                  </a:cubicBezTo>
                  <a:cubicBezTo>
                    <a:pt x="862" y="1"/>
                    <a:pt x="860" y="1"/>
                    <a:pt x="859" y="1"/>
                  </a:cubicBezTo>
                  <a:lnTo>
                    <a:pt x="303" y="1"/>
                  </a:lnTo>
                  <a:cubicBezTo>
                    <a:pt x="301" y="1"/>
                    <a:pt x="298" y="1"/>
                    <a:pt x="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5892;p115">
              <a:extLst>
                <a:ext uri="{FF2B5EF4-FFF2-40B4-BE49-F238E27FC236}">
                  <a16:creationId xmlns:a16="http://schemas.microsoft.com/office/drawing/2014/main" id="{9B046D89-6AA3-C2B8-8B34-4D458BA168E5}"/>
                </a:ext>
              </a:extLst>
            </p:cNvPr>
            <p:cNvSpPr/>
            <p:nvPr/>
          </p:nvSpPr>
          <p:spPr>
            <a:xfrm>
              <a:off x="2898988" y="2031350"/>
              <a:ext cx="13775" cy="27825"/>
            </a:xfrm>
            <a:custGeom>
              <a:avLst/>
              <a:gdLst/>
              <a:ahLst/>
              <a:cxnLst/>
              <a:rect l="l" t="t" r="r" b="b"/>
              <a:pathLst>
                <a:path w="551" h="1113" extrusionOk="0">
                  <a:moveTo>
                    <a:pt x="273" y="1"/>
                  </a:moveTo>
                  <a:cubicBezTo>
                    <a:pt x="125" y="1"/>
                    <a:pt x="1" y="120"/>
                    <a:pt x="1" y="275"/>
                  </a:cubicBezTo>
                  <a:lnTo>
                    <a:pt x="1" y="839"/>
                  </a:lnTo>
                  <a:cubicBezTo>
                    <a:pt x="1" y="993"/>
                    <a:pt x="125" y="1113"/>
                    <a:pt x="273" y="1113"/>
                  </a:cubicBezTo>
                  <a:cubicBezTo>
                    <a:pt x="284" y="1113"/>
                    <a:pt x="296" y="1112"/>
                    <a:pt x="308" y="1111"/>
                  </a:cubicBezTo>
                  <a:cubicBezTo>
                    <a:pt x="447" y="1092"/>
                    <a:pt x="550" y="969"/>
                    <a:pt x="548" y="831"/>
                  </a:cubicBezTo>
                  <a:lnTo>
                    <a:pt x="548" y="285"/>
                  </a:lnTo>
                  <a:cubicBezTo>
                    <a:pt x="550" y="144"/>
                    <a:pt x="447" y="24"/>
                    <a:pt x="308" y="3"/>
                  </a:cubicBezTo>
                  <a:cubicBezTo>
                    <a:pt x="296" y="1"/>
                    <a:pt x="284" y="1"/>
                    <a:pt x="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5893;p115">
              <a:extLst>
                <a:ext uri="{FF2B5EF4-FFF2-40B4-BE49-F238E27FC236}">
                  <a16:creationId xmlns:a16="http://schemas.microsoft.com/office/drawing/2014/main" id="{69A78A38-A365-F18E-8EEF-F30F9BAAEEB9}"/>
                </a:ext>
              </a:extLst>
            </p:cNvPr>
            <p:cNvSpPr/>
            <p:nvPr/>
          </p:nvSpPr>
          <p:spPr>
            <a:xfrm>
              <a:off x="2898988" y="2073850"/>
              <a:ext cx="13775" cy="27875"/>
            </a:xfrm>
            <a:custGeom>
              <a:avLst/>
              <a:gdLst/>
              <a:ahLst/>
              <a:cxnLst/>
              <a:rect l="l" t="t" r="r" b="b"/>
              <a:pathLst>
                <a:path w="551" h="1115" extrusionOk="0">
                  <a:moveTo>
                    <a:pt x="273" y="0"/>
                  </a:moveTo>
                  <a:cubicBezTo>
                    <a:pt x="126" y="0"/>
                    <a:pt x="1" y="122"/>
                    <a:pt x="1" y="274"/>
                  </a:cubicBezTo>
                  <a:lnTo>
                    <a:pt x="1" y="841"/>
                  </a:lnTo>
                  <a:cubicBezTo>
                    <a:pt x="1" y="993"/>
                    <a:pt x="126" y="1114"/>
                    <a:pt x="273" y="1114"/>
                  </a:cubicBezTo>
                  <a:cubicBezTo>
                    <a:pt x="285" y="1114"/>
                    <a:pt x="296" y="1114"/>
                    <a:pt x="308" y="1112"/>
                  </a:cubicBezTo>
                  <a:cubicBezTo>
                    <a:pt x="447" y="1091"/>
                    <a:pt x="550" y="971"/>
                    <a:pt x="548" y="830"/>
                  </a:cubicBezTo>
                  <a:lnTo>
                    <a:pt x="548" y="285"/>
                  </a:lnTo>
                  <a:cubicBezTo>
                    <a:pt x="550" y="143"/>
                    <a:pt x="447" y="23"/>
                    <a:pt x="308" y="2"/>
                  </a:cubicBezTo>
                  <a:cubicBezTo>
                    <a:pt x="296" y="1"/>
                    <a:pt x="285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5894;p115">
              <a:extLst>
                <a:ext uri="{FF2B5EF4-FFF2-40B4-BE49-F238E27FC236}">
                  <a16:creationId xmlns:a16="http://schemas.microsoft.com/office/drawing/2014/main" id="{C344F2CA-29AF-F5D5-066E-C60F97F8EF4D}"/>
                </a:ext>
              </a:extLst>
            </p:cNvPr>
            <p:cNvSpPr/>
            <p:nvPr/>
          </p:nvSpPr>
          <p:spPr>
            <a:xfrm>
              <a:off x="2870038" y="2059350"/>
              <a:ext cx="28775" cy="13725"/>
            </a:xfrm>
            <a:custGeom>
              <a:avLst/>
              <a:gdLst/>
              <a:ahLst/>
              <a:cxnLst/>
              <a:rect l="l" t="t" r="r" b="b"/>
              <a:pathLst>
                <a:path w="1151" h="549" extrusionOk="0">
                  <a:moveTo>
                    <a:pt x="295" y="1"/>
                  </a:moveTo>
                  <a:cubicBezTo>
                    <a:pt x="158" y="1"/>
                    <a:pt x="42" y="103"/>
                    <a:pt x="22" y="239"/>
                  </a:cubicBezTo>
                  <a:cubicBezTo>
                    <a:pt x="0" y="403"/>
                    <a:pt x="127" y="549"/>
                    <a:pt x="293" y="549"/>
                  </a:cubicBezTo>
                  <a:lnTo>
                    <a:pt x="849" y="549"/>
                  </a:lnTo>
                  <a:cubicBezTo>
                    <a:pt x="851" y="549"/>
                    <a:pt x="852" y="549"/>
                    <a:pt x="853" y="549"/>
                  </a:cubicBezTo>
                  <a:cubicBezTo>
                    <a:pt x="991" y="549"/>
                    <a:pt x="1110" y="446"/>
                    <a:pt x="1131" y="309"/>
                  </a:cubicBezTo>
                  <a:cubicBezTo>
                    <a:pt x="1150" y="146"/>
                    <a:pt x="1026" y="1"/>
                    <a:pt x="863" y="1"/>
                  </a:cubicBezTo>
                  <a:cubicBezTo>
                    <a:pt x="862" y="1"/>
                    <a:pt x="861" y="1"/>
                    <a:pt x="860" y="1"/>
                  </a:cubicBezTo>
                  <a:lnTo>
                    <a:pt x="304" y="1"/>
                  </a:lnTo>
                  <a:cubicBezTo>
                    <a:pt x="301" y="1"/>
                    <a:pt x="298" y="1"/>
                    <a:pt x="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5895;p115">
              <a:extLst>
                <a:ext uri="{FF2B5EF4-FFF2-40B4-BE49-F238E27FC236}">
                  <a16:creationId xmlns:a16="http://schemas.microsoft.com/office/drawing/2014/main" id="{43C2FA02-AE46-5957-2B4E-FAF12A726AC9}"/>
                </a:ext>
              </a:extLst>
            </p:cNvPr>
            <p:cNvSpPr/>
            <p:nvPr/>
          </p:nvSpPr>
          <p:spPr>
            <a:xfrm>
              <a:off x="2912513" y="2059350"/>
              <a:ext cx="28825" cy="13725"/>
            </a:xfrm>
            <a:custGeom>
              <a:avLst/>
              <a:gdLst/>
              <a:ahLst/>
              <a:cxnLst/>
              <a:rect l="l" t="t" r="r" b="b"/>
              <a:pathLst>
                <a:path w="1153" h="549" extrusionOk="0">
                  <a:moveTo>
                    <a:pt x="296" y="1"/>
                  </a:moveTo>
                  <a:cubicBezTo>
                    <a:pt x="158" y="1"/>
                    <a:pt x="43" y="103"/>
                    <a:pt x="22" y="239"/>
                  </a:cubicBezTo>
                  <a:cubicBezTo>
                    <a:pt x="1" y="403"/>
                    <a:pt x="129" y="549"/>
                    <a:pt x="294" y="549"/>
                  </a:cubicBezTo>
                  <a:lnTo>
                    <a:pt x="850" y="549"/>
                  </a:lnTo>
                  <a:cubicBezTo>
                    <a:pt x="851" y="549"/>
                    <a:pt x="852" y="549"/>
                    <a:pt x="854" y="549"/>
                  </a:cubicBezTo>
                  <a:cubicBezTo>
                    <a:pt x="993" y="549"/>
                    <a:pt x="1111" y="446"/>
                    <a:pt x="1132" y="309"/>
                  </a:cubicBezTo>
                  <a:cubicBezTo>
                    <a:pt x="1153" y="144"/>
                    <a:pt x="1024" y="1"/>
                    <a:pt x="860" y="1"/>
                  </a:cubicBezTo>
                  <a:lnTo>
                    <a:pt x="304" y="1"/>
                  </a:lnTo>
                  <a:cubicBezTo>
                    <a:pt x="301" y="1"/>
                    <a:pt x="299" y="1"/>
                    <a:pt x="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5896;p115">
              <a:extLst>
                <a:ext uri="{FF2B5EF4-FFF2-40B4-BE49-F238E27FC236}">
                  <a16:creationId xmlns:a16="http://schemas.microsoft.com/office/drawing/2014/main" id="{7C6F6D74-68DF-58AA-D26E-8A3495FE2B6A}"/>
                </a:ext>
              </a:extLst>
            </p:cNvPr>
            <p:cNvSpPr/>
            <p:nvPr/>
          </p:nvSpPr>
          <p:spPr>
            <a:xfrm>
              <a:off x="2615213" y="2031350"/>
              <a:ext cx="13825" cy="27825"/>
            </a:xfrm>
            <a:custGeom>
              <a:avLst/>
              <a:gdLst/>
              <a:ahLst/>
              <a:cxnLst/>
              <a:rect l="l" t="t" r="r" b="b"/>
              <a:pathLst>
                <a:path w="553" h="1113" extrusionOk="0">
                  <a:moveTo>
                    <a:pt x="274" y="1"/>
                  </a:moveTo>
                  <a:cubicBezTo>
                    <a:pt x="126" y="1"/>
                    <a:pt x="1" y="120"/>
                    <a:pt x="3" y="275"/>
                  </a:cubicBezTo>
                  <a:lnTo>
                    <a:pt x="3" y="839"/>
                  </a:lnTo>
                  <a:cubicBezTo>
                    <a:pt x="1" y="993"/>
                    <a:pt x="126" y="1113"/>
                    <a:pt x="274" y="1113"/>
                  </a:cubicBezTo>
                  <a:cubicBezTo>
                    <a:pt x="286" y="1113"/>
                    <a:pt x="298" y="1112"/>
                    <a:pt x="310" y="1111"/>
                  </a:cubicBezTo>
                  <a:cubicBezTo>
                    <a:pt x="449" y="1092"/>
                    <a:pt x="552" y="969"/>
                    <a:pt x="550" y="831"/>
                  </a:cubicBezTo>
                  <a:lnTo>
                    <a:pt x="550" y="285"/>
                  </a:lnTo>
                  <a:cubicBezTo>
                    <a:pt x="552" y="144"/>
                    <a:pt x="449" y="24"/>
                    <a:pt x="310" y="3"/>
                  </a:cubicBezTo>
                  <a:cubicBezTo>
                    <a:pt x="298" y="1"/>
                    <a:pt x="28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5897;p115">
              <a:extLst>
                <a:ext uri="{FF2B5EF4-FFF2-40B4-BE49-F238E27FC236}">
                  <a16:creationId xmlns:a16="http://schemas.microsoft.com/office/drawing/2014/main" id="{FE19728E-2545-46CE-4D69-3FF0050350F8}"/>
                </a:ext>
              </a:extLst>
            </p:cNvPr>
            <p:cNvSpPr/>
            <p:nvPr/>
          </p:nvSpPr>
          <p:spPr>
            <a:xfrm>
              <a:off x="2615213" y="2073850"/>
              <a:ext cx="13825" cy="27875"/>
            </a:xfrm>
            <a:custGeom>
              <a:avLst/>
              <a:gdLst/>
              <a:ahLst/>
              <a:cxnLst/>
              <a:rect l="l" t="t" r="r" b="b"/>
              <a:pathLst>
                <a:path w="553" h="1115" extrusionOk="0">
                  <a:moveTo>
                    <a:pt x="275" y="0"/>
                  </a:moveTo>
                  <a:cubicBezTo>
                    <a:pt x="126" y="0"/>
                    <a:pt x="1" y="122"/>
                    <a:pt x="3" y="274"/>
                  </a:cubicBezTo>
                  <a:lnTo>
                    <a:pt x="3" y="841"/>
                  </a:lnTo>
                  <a:cubicBezTo>
                    <a:pt x="1" y="993"/>
                    <a:pt x="126" y="1114"/>
                    <a:pt x="275" y="1114"/>
                  </a:cubicBezTo>
                  <a:cubicBezTo>
                    <a:pt x="287" y="1114"/>
                    <a:pt x="298" y="1114"/>
                    <a:pt x="310" y="1112"/>
                  </a:cubicBezTo>
                  <a:cubicBezTo>
                    <a:pt x="449" y="1091"/>
                    <a:pt x="552" y="971"/>
                    <a:pt x="550" y="830"/>
                  </a:cubicBezTo>
                  <a:lnTo>
                    <a:pt x="550" y="285"/>
                  </a:lnTo>
                  <a:cubicBezTo>
                    <a:pt x="552" y="143"/>
                    <a:pt x="449" y="23"/>
                    <a:pt x="310" y="2"/>
                  </a:cubicBezTo>
                  <a:cubicBezTo>
                    <a:pt x="298" y="1"/>
                    <a:pt x="287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5898;p115">
              <a:extLst>
                <a:ext uri="{FF2B5EF4-FFF2-40B4-BE49-F238E27FC236}">
                  <a16:creationId xmlns:a16="http://schemas.microsoft.com/office/drawing/2014/main" id="{6315BAE8-AA42-5084-08C6-0A1E90EF28E7}"/>
                </a:ext>
              </a:extLst>
            </p:cNvPr>
            <p:cNvSpPr/>
            <p:nvPr/>
          </p:nvSpPr>
          <p:spPr>
            <a:xfrm>
              <a:off x="2586638" y="2059375"/>
              <a:ext cx="28750" cy="13700"/>
            </a:xfrm>
            <a:custGeom>
              <a:avLst/>
              <a:gdLst/>
              <a:ahLst/>
              <a:cxnLst/>
              <a:rect l="l" t="t" r="r" b="b"/>
              <a:pathLst>
                <a:path w="1150" h="548" extrusionOk="0">
                  <a:moveTo>
                    <a:pt x="297" y="0"/>
                  </a:moveTo>
                  <a:cubicBezTo>
                    <a:pt x="160" y="0"/>
                    <a:pt x="40" y="101"/>
                    <a:pt x="21" y="238"/>
                  </a:cubicBezTo>
                  <a:cubicBezTo>
                    <a:pt x="0" y="402"/>
                    <a:pt x="127" y="548"/>
                    <a:pt x="293" y="548"/>
                  </a:cubicBezTo>
                  <a:lnTo>
                    <a:pt x="847" y="548"/>
                  </a:lnTo>
                  <a:cubicBezTo>
                    <a:pt x="848" y="548"/>
                    <a:pt x="850" y="548"/>
                    <a:pt x="851" y="548"/>
                  </a:cubicBezTo>
                  <a:cubicBezTo>
                    <a:pt x="990" y="548"/>
                    <a:pt x="1108" y="445"/>
                    <a:pt x="1129" y="308"/>
                  </a:cubicBezTo>
                  <a:cubicBezTo>
                    <a:pt x="1150" y="145"/>
                    <a:pt x="1025" y="0"/>
                    <a:pt x="861" y="0"/>
                  </a:cubicBezTo>
                  <a:cubicBezTo>
                    <a:pt x="860" y="0"/>
                    <a:pt x="859" y="0"/>
                    <a:pt x="857" y="0"/>
                  </a:cubicBezTo>
                  <a:lnTo>
                    <a:pt x="301" y="0"/>
                  </a:lnTo>
                  <a:cubicBezTo>
                    <a:pt x="300" y="0"/>
                    <a:pt x="299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5899;p115">
              <a:extLst>
                <a:ext uri="{FF2B5EF4-FFF2-40B4-BE49-F238E27FC236}">
                  <a16:creationId xmlns:a16="http://schemas.microsoft.com/office/drawing/2014/main" id="{587A4DFE-949E-A120-479B-449E63989D9F}"/>
                </a:ext>
              </a:extLst>
            </p:cNvPr>
            <p:cNvSpPr/>
            <p:nvPr/>
          </p:nvSpPr>
          <p:spPr>
            <a:xfrm>
              <a:off x="2629113" y="2059350"/>
              <a:ext cx="28825" cy="13725"/>
            </a:xfrm>
            <a:custGeom>
              <a:avLst/>
              <a:gdLst/>
              <a:ahLst/>
              <a:cxnLst/>
              <a:rect l="l" t="t" r="r" b="b"/>
              <a:pathLst>
                <a:path w="1153" h="549" extrusionOk="0">
                  <a:moveTo>
                    <a:pt x="296" y="1"/>
                  </a:moveTo>
                  <a:cubicBezTo>
                    <a:pt x="158" y="1"/>
                    <a:pt x="42" y="103"/>
                    <a:pt x="22" y="239"/>
                  </a:cubicBezTo>
                  <a:cubicBezTo>
                    <a:pt x="1" y="403"/>
                    <a:pt x="129" y="547"/>
                    <a:pt x="293" y="549"/>
                  </a:cubicBezTo>
                  <a:lnTo>
                    <a:pt x="849" y="549"/>
                  </a:lnTo>
                  <a:cubicBezTo>
                    <a:pt x="851" y="549"/>
                    <a:pt x="852" y="549"/>
                    <a:pt x="854" y="549"/>
                  </a:cubicBezTo>
                  <a:cubicBezTo>
                    <a:pt x="993" y="549"/>
                    <a:pt x="1111" y="446"/>
                    <a:pt x="1132" y="309"/>
                  </a:cubicBezTo>
                  <a:cubicBezTo>
                    <a:pt x="1152" y="146"/>
                    <a:pt x="1026" y="1"/>
                    <a:pt x="863" y="1"/>
                  </a:cubicBezTo>
                  <a:cubicBezTo>
                    <a:pt x="862" y="1"/>
                    <a:pt x="861" y="1"/>
                    <a:pt x="860" y="1"/>
                  </a:cubicBezTo>
                  <a:lnTo>
                    <a:pt x="304" y="1"/>
                  </a:lnTo>
                  <a:cubicBezTo>
                    <a:pt x="301" y="1"/>
                    <a:pt x="298" y="1"/>
                    <a:pt x="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5900;p115">
              <a:extLst>
                <a:ext uri="{FF2B5EF4-FFF2-40B4-BE49-F238E27FC236}">
                  <a16:creationId xmlns:a16="http://schemas.microsoft.com/office/drawing/2014/main" id="{DD4FCC19-3461-F4B7-381D-8137245DDB9B}"/>
                </a:ext>
              </a:extLst>
            </p:cNvPr>
            <p:cNvSpPr/>
            <p:nvPr/>
          </p:nvSpPr>
          <p:spPr>
            <a:xfrm>
              <a:off x="2757588" y="1946225"/>
              <a:ext cx="13750" cy="27875"/>
            </a:xfrm>
            <a:custGeom>
              <a:avLst/>
              <a:gdLst/>
              <a:ahLst/>
              <a:cxnLst/>
              <a:rect l="l" t="t" r="r" b="b"/>
              <a:pathLst>
                <a:path w="550" h="1115" extrusionOk="0">
                  <a:moveTo>
                    <a:pt x="273" y="0"/>
                  </a:moveTo>
                  <a:cubicBezTo>
                    <a:pt x="125" y="0"/>
                    <a:pt x="0" y="122"/>
                    <a:pt x="0" y="274"/>
                  </a:cubicBezTo>
                  <a:lnTo>
                    <a:pt x="0" y="841"/>
                  </a:lnTo>
                  <a:cubicBezTo>
                    <a:pt x="0" y="993"/>
                    <a:pt x="125" y="1115"/>
                    <a:pt x="273" y="1115"/>
                  </a:cubicBezTo>
                  <a:cubicBezTo>
                    <a:pt x="284" y="1115"/>
                    <a:pt x="296" y="1114"/>
                    <a:pt x="308" y="1112"/>
                  </a:cubicBezTo>
                  <a:cubicBezTo>
                    <a:pt x="447" y="1091"/>
                    <a:pt x="550" y="971"/>
                    <a:pt x="548" y="830"/>
                  </a:cubicBezTo>
                  <a:lnTo>
                    <a:pt x="548" y="285"/>
                  </a:lnTo>
                  <a:cubicBezTo>
                    <a:pt x="550" y="144"/>
                    <a:pt x="447" y="24"/>
                    <a:pt x="308" y="3"/>
                  </a:cubicBezTo>
                  <a:cubicBezTo>
                    <a:pt x="296" y="1"/>
                    <a:pt x="284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5901;p115">
              <a:extLst>
                <a:ext uri="{FF2B5EF4-FFF2-40B4-BE49-F238E27FC236}">
                  <a16:creationId xmlns:a16="http://schemas.microsoft.com/office/drawing/2014/main" id="{C24E9EA1-6385-80C6-E4A3-3BEE261C5C94}"/>
                </a:ext>
              </a:extLst>
            </p:cNvPr>
            <p:cNvSpPr/>
            <p:nvPr/>
          </p:nvSpPr>
          <p:spPr>
            <a:xfrm>
              <a:off x="2757588" y="1988700"/>
              <a:ext cx="13750" cy="27925"/>
            </a:xfrm>
            <a:custGeom>
              <a:avLst/>
              <a:gdLst/>
              <a:ahLst/>
              <a:cxnLst/>
              <a:rect l="l" t="t" r="r" b="b"/>
              <a:pathLst>
                <a:path w="550" h="1117" extrusionOk="0">
                  <a:moveTo>
                    <a:pt x="273" y="1"/>
                  </a:moveTo>
                  <a:cubicBezTo>
                    <a:pt x="125" y="1"/>
                    <a:pt x="0" y="122"/>
                    <a:pt x="0" y="275"/>
                  </a:cubicBezTo>
                  <a:lnTo>
                    <a:pt x="0" y="843"/>
                  </a:lnTo>
                  <a:cubicBezTo>
                    <a:pt x="0" y="997"/>
                    <a:pt x="127" y="1117"/>
                    <a:pt x="275" y="1117"/>
                  </a:cubicBezTo>
                  <a:cubicBezTo>
                    <a:pt x="286" y="1117"/>
                    <a:pt x="297" y="1116"/>
                    <a:pt x="308" y="1115"/>
                  </a:cubicBezTo>
                  <a:cubicBezTo>
                    <a:pt x="449" y="1094"/>
                    <a:pt x="550" y="972"/>
                    <a:pt x="548" y="831"/>
                  </a:cubicBezTo>
                  <a:lnTo>
                    <a:pt x="548" y="285"/>
                  </a:lnTo>
                  <a:cubicBezTo>
                    <a:pt x="550" y="144"/>
                    <a:pt x="447" y="24"/>
                    <a:pt x="308" y="3"/>
                  </a:cubicBezTo>
                  <a:cubicBezTo>
                    <a:pt x="296" y="2"/>
                    <a:pt x="284" y="1"/>
                    <a:pt x="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5902;p115">
              <a:extLst>
                <a:ext uri="{FF2B5EF4-FFF2-40B4-BE49-F238E27FC236}">
                  <a16:creationId xmlns:a16="http://schemas.microsoft.com/office/drawing/2014/main" id="{192FC7C2-AE7F-346F-22E5-6EA5F584A0C2}"/>
                </a:ext>
              </a:extLst>
            </p:cNvPr>
            <p:cNvSpPr/>
            <p:nvPr/>
          </p:nvSpPr>
          <p:spPr>
            <a:xfrm>
              <a:off x="2728313" y="1974500"/>
              <a:ext cx="28825" cy="13700"/>
            </a:xfrm>
            <a:custGeom>
              <a:avLst/>
              <a:gdLst/>
              <a:ahLst/>
              <a:cxnLst/>
              <a:rect l="l" t="t" r="r" b="b"/>
              <a:pathLst>
                <a:path w="1153" h="548" extrusionOk="0">
                  <a:moveTo>
                    <a:pt x="299" y="0"/>
                  </a:moveTo>
                  <a:cubicBezTo>
                    <a:pt x="160" y="0"/>
                    <a:pt x="42" y="101"/>
                    <a:pt x="21" y="240"/>
                  </a:cubicBezTo>
                  <a:cubicBezTo>
                    <a:pt x="0" y="403"/>
                    <a:pt x="129" y="548"/>
                    <a:pt x="293" y="548"/>
                  </a:cubicBezTo>
                  <a:lnTo>
                    <a:pt x="849" y="548"/>
                  </a:lnTo>
                  <a:cubicBezTo>
                    <a:pt x="850" y="548"/>
                    <a:pt x="852" y="548"/>
                    <a:pt x="853" y="548"/>
                  </a:cubicBezTo>
                  <a:cubicBezTo>
                    <a:pt x="992" y="548"/>
                    <a:pt x="1110" y="445"/>
                    <a:pt x="1131" y="308"/>
                  </a:cubicBezTo>
                  <a:cubicBezTo>
                    <a:pt x="1152" y="144"/>
                    <a:pt x="1024" y="0"/>
                    <a:pt x="860" y="0"/>
                  </a:cubicBezTo>
                  <a:lnTo>
                    <a:pt x="304" y="0"/>
                  </a:lnTo>
                  <a:cubicBezTo>
                    <a:pt x="302" y="0"/>
                    <a:pt x="301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5903;p115">
              <a:extLst>
                <a:ext uri="{FF2B5EF4-FFF2-40B4-BE49-F238E27FC236}">
                  <a16:creationId xmlns:a16="http://schemas.microsoft.com/office/drawing/2014/main" id="{88376141-FEA4-648C-9B01-280D977BCB2E}"/>
                </a:ext>
              </a:extLst>
            </p:cNvPr>
            <p:cNvSpPr/>
            <p:nvPr/>
          </p:nvSpPr>
          <p:spPr>
            <a:xfrm>
              <a:off x="2770838" y="1974500"/>
              <a:ext cx="28775" cy="13700"/>
            </a:xfrm>
            <a:custGeom>
              <a:avLst/>
              <a:gdLst/>
              <a:ahLst/>
              <a:cxnLst/>
              <a:rect l="l" t="t" r="r" b="b"/>
              <a:pathLst>
                <a:path w="1151" h="548" extrusionOk="0">
                  <a:moveTo>
                    <a:pt x="300" y="0"/>
                  </a:moveTo>
                  <a:cubicBezTo>
                    <a:pt x="161" y="0"/>
                    <a:pt x="41" y="101"/>
                    <a:pt x="22" y="240"/>
                  </a:cubicBezTo>
                  <a:cubicBezTo>
                    <a:pt x="1" y="403"/>
                    <a:pt x="127" y="548"/>
                    <a:pt x="294" y="548"/>
                  </a:cubicBezTo>
                  <a:lnTo>
                    <a:pt x="850" y="548"/>
                  </a:lnTo>
                  <a:cubicBezTo>
                    <a:pt x="851" y="548"/>
                    <a:pt x="852" y="548"/>
                    <a:pt x="854" y="548"/>
                  </a:cubicBezTo>
                  <a:cubicBezTo>
                    <a:pt x="991" y="548"/>
                    <a:pt x="1111" y="445"/>
                    <a:pt x="1130" y="308"/>
                  </a:cubicBezTo>
                  <a:cubicBezTo>
                    <a:pt x="1151" y="144"/>
                    <a:pt x="1024" y="0"/>
                    <a:pt x="858" y="0"/>
                  </a:cubicBezTo>
                  <a:lnTo>
                    <a:pt x="304" y="0"/>
                  </a:lnTo>
                  <a:cubicBezTo>
                    <a:pt x="303" y="0"/>
                    <a:pt x="301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46" name="Google Shape;5620;p114">
            <a:extLst>
              <a:ext uri="{FF2B5EF4-FFF2-40B4-BE49-F238E27FC236}">
                <a16:creationId xmlns:a16="http://schemas.microsoft.com/office/drawing/2014/main" id="{B555A000-BE8A-8356-C319-DA5E06C5A6B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89" r="89"/>
          <a:stretch/>
        </p:blipFill>
        <p:spPr>
          <a:xfrm>
            <a:off x="4031311" y="1746072"/>
            <a:ext cx="4976517" cy="312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  <p:bldP spid="11" grpId="0"/>
      <p:bldP spid="12" grpId="0"/>
      <p:bldP spid="1308" grpId="0"/>
      <p:bldP spid="13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59"/>
          <p:cNvSpPr txBox="1">
            <a:spLocks noGrp="1"/>
          </p:cNvSpPr>
          <p:nvPr>
            <p:ph type="subTitle" idx="1"/>
          </p:nvPr>
        </p:nvSpPr>
        <p:spPr>
          <a:xfrm>
            <a:off x="1771442" y="1755031"/>
            <a:ext cx="5634900" cy="11463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Jesús y la Sabiduría</a:t>
            </a:r>
            <a:endParaRPr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  <p:grpSp>
        <p:nvGrpSpPr>
          <p:cNvPr id="514" name="Google Shape;514;p59"/>
          <p:cNvGrpSpPr/>
          <p:nvPr/>
        </p:nvGrpSpPr>
        <p:grpSpPr>
          <a:xfrm>
            <a:off x="1601858" y="1362358"/>
            <a:ext cx="5950469" cy="2007963"/>
            <a:chOff x="3013175" y="4489825"/>
            <a:chExt cx="1829000" cy="982850"/>
          </a:xfrm>
        </p:grpSpPr>
        <p:sp>
          <p:nvSpPr>
            <p:cNvPr id="515" name="Google Shape;515;p59"/>
            <p:cNvSpPr/>
            <p:nvPr/>
          </p:nvSpPr>
          <p:spPr>
            <a:xfrm>
              <a:off x="3053600" y="4530125"/>
              <a:ext cx="1748175" cy="902150"/>
            </a:xfrm>
            <a:custGeom>
              <a:avLst/>
              <a:gdLst/>
              <a:ahLst/>
              <a:cxnLst/>
              <a:rect l="l" t="t" r="r" b="b"/>
              <a:pathLst>
                <a:path w="69927" h="36086" extrusionOk="0">
                  <a:moveTo>
                    <a:pt x="222" y="206"/>
                  </a:moveTo>
                  <a:lnTo>
                    <a:pt x="56543" y="255"/>
                  </a:lnTo>
                  <a:lnTo>
                    <a:pt x="69665" y="268"/>
                  </a:lnTo>
                  <a:cubicBezTo>
                    <a:pt x="69661" y="5585"/>
                    <a:pt x="69657" y="10907"/>
                    <a:pt x="69653" y="16229"/>
                  </a:cubicBezTo>
                  <a:cubicBezTo>
                    <a:pt x="69649" y="22249"/>
                    <a:pt x="69632" y="28145"/>
                    <a:pt x="69706" y="33553"/>
                  </a:cubicBezTo>
                  <a:cubicBezTo>
                    <a:pt x="69724" y="34904"/>
                    <a:pt x="69753" y="35641"/>
                    <a:pt x="69784" y="35863"/>
                  </a:cubicBezTo>
                  <a:lnTo>
                    <a:pt x="69784" y="35863"/>
                  </a:lnTo>
                  <a:cubicBezTo>
                    <a:pt x="69729" y="35857"/>
                    <a:pt x="69545" y="35851"/>
                    <a:pt x="69300" y="35851"/>
                  </a:cubicBezTo>
                  <a:lnTo>
                    <a:pt x="34714" y="35880"/>
                  </a:lnTo>
                  <a:lnTo>
                    <a:pt x="201" y="35880"/>
                  </a:lnTo>
                  <a:cubicBezTo>
                    <a:pt x="209" y="24058"/>
                    <a:pt x="213" y="12216"/>
                    <a:pt x="222" y="346"/>
                  </a:cubicBezTo>
                  <a:lnTo>
                    <a:pt x="222" y="206"/>
                  </a:lnTo>
                  <a:close/>
                  <a:moveTo>
                    <a:pt x="17" y="1"/>
                  </a:moveTo>
                  <a:lnTo>
                    <a:pt x="17" y="8737"/>
                  </a:lnTo>
                  <a:cubicBezTo>
                    <a:pt x="12" y="17579"/>
                    <a:pt x="4" y="26775"/>
                    <a:pt x="0" y="36081"/>
                  </a:cubicBezTo>
                  <a:lnTo>
                    <a:pt x="18030" y="36085"/>
                  </a:lnTo>
                  <a:lnTo>
                    <a:pt x="35809" y="36065"/>
                  </a:lnTo>
                  <a:cubicBezTo>
                    <a:pt x="47540" y="36036"/>
                    <a:pt x="58960" y="35983"/>
                    <a:pt x="69550" y="35876"/>
                  </a:cubicBezTo>
                  <a:cubicBezTo>
                    <a:pt x="69680" y="35875"/>
                    <a:pt x="69755" y="35872"/>
                    <a:pt x="69785" y="35869"/>
                  </a:cubicBezTo>
                  <a:lnTo>
                    <a:pt x="69785" y="35869"/>
                  </a:lnTo>
                  <a:cubicBezTo>
                    <a:pt x="69792" y="35913"/>
                    <a:pt x="69798" y="35935"/>
                    <a:pt x="69805" y="35935"/>
                  </a:cubicBezTo>
                  <a:cubicBezTo>
                    <a:pt x="69865" y="35935"/>
                    <a:pt x="69926" y="34067"/>
                    <a:pt x="69924" y="31046"/>
                  </a:cubicBezTo>
                  <a:cubicBezTo>
                    <a:pt x="69924" y="20706"/>
                    <a:pt x="69924" y="10362"/>
                    <a:pt x="69920" y="13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59"/>
            <p:cNvSpPr/>
            <p:nvPr/>
          </p:nvSpPr>
          <p:spPr>
            <a:xfrm>
              <a:off x="3013175" y="4491050"/>
              <a:ext cx="1829000" cy="981625"/>
            </a:xfrm>
            <a:custGeom>
              <a:avLst/>
              <a:gdLst/>
              <a:ahLst/>
              <a:cxnLst/>
              <a:rect l="l" t="t" r="r" b="b"/>
              <a:pathLst>
                <a:path w="73160" h="39265" extrusionOk="0">
                  <a:moveTo>
                    <a:pt x="222" y="202"/>
                  </a:moveTo>
                  <a:lnTo>
                    <a:pt x="59978" y="255"/>
                  </a:lnTo>
                  <a:lnTo>
                    <a:pt x="72903" y="263"/>
                  </a:lnTo>
                  <a:lnTo>
                    <a:pt x="72891" y="18211"/>
                  </a:lnTo>
                  <a:cubicBezTo>
                    <a:pt x="72887" y="24596"/>
                    <a:pt x="72866" y="30853"/>
                    <a:pt x="72940" y="36585"/>
                  </a:cubicBezTo>
                  <a:cubicBezTo>
                    <a:pt x="72957" y="38029"/>
                    <a:pt x="72986" y="38812"/>
                    <a:pt x="73017" y="39040"/>
                  </a:cubicBezTo>
                  <a:lnTo>
                    <a:pt x="73017" y="39040"/>
                  </a:lnTo>
                  <a:cubicBezTo>
                    <a:pt x="72960" y="39035"/>
                    <a:pt x="72763" y="39031"/>
                    <a:pt x="72501" y="39031"/>
                  </a:cubicBezTo>
                  <a:lnTo>
                    <a:pt x="36314" y="39056"/>
                  </a:lnTo>
                  <a:lnTo>
                    <a:pt x="206" y="39056"/>
                  </a:lnTo>
                  <a:cubicBezTo>
                    <a:pt x="210" y="26184"/>
                    <a:pt x="218" y="13283"/>
                    <a:pt x="222" y="358"/>
                  </a:cubicBezTo>
                  <a:lnTo>
                    <a:pt x="222" y="202"/>
                  </a:lnTo>
                  <a:close/>
                  <a:moveTo>
                    <a:pt x="17" y="1"/>
                  </a:moveTo>
                  <a:lnTo>
                    <a:pt x="17" y="9258"/>
                  </a:lnTo>
                  <a:cubicBezTo>
                    <a:pt x="13" y="18954"/>
                    <a:pt x="9" y="29048"/>
                    <a:pt x="0" y="39261"/>
                  </a:cubicBezTo>
                  <a:lnTo>
                    <a:pt x="18871" y="39265"/>
                  </a:lnTo>
                  <a:lnTo>
                    <a:pt x="37471" y="39240"/>
                  </a:lnTo>
                  <a:cubicBezTo>
                    <a:pt x="49744" y="39216"/>
                    <a:pt x="61681" y="39158"/>
                    <a:pt x="72768" y="39051"/>
                  </a:cubicBezTo>
                  <a:cubicBezTo>
                    <a:pt x="72906" y="39050"/>
                    <a:pt x="72986" y="39048"/>
                    <a:pt x="73017" y="39046"/>
                  </a:cubicBezTo>
                  <a:lnTo>
                    <a:pt x="73017" y="39046"/>
                  </a:lnTo>
                  <a:cubicBezTo>
                    <a:pt x="73024" y="39090"/>
                    <a:pt x="73030" y="39112"/>
                    <a:pt x="73036" y="39112"/>
                  </a:cubicBezTo>
                  <a:cubicBezTo>
                    <a:pt x="73097" y="39112"/>
                    <a:pt x="73160" y="37131"/>
                    <a:pt x="73157" y="33926"/>
                  </a:cubicBezTo>
                  <a:cubicBezTo>
                    <a:pt x="73157" y="22626"/>
                    <a:pt x="73157" y="11321"/>
                    <a:pt x="73153" y="9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59"/>
            <p:cNvSpPr/>
            <p:nvPr/>
          </p:nvSpPr>
          <p:spPr>
            <a:xfrm>
              <a:off x="4800975" y="5395600"/>
              <a:ext cx="4725" cy="3775"/>
            </a:xfrm>
            <a:custGeom>
              <a:avLst/>
              <a:gdLst/>
              <a:ahLst/>
              <a:cxnLst/>
              <a:rect l="l" t="t" r="r" b="b"/>
              <a:pathLst>
                <a:path w="189" h="151" extrusionOk="0">
                  <a:moveTo>
                    <a:pt x="42" y="1"/>
                  </a:moveTo>
                  <a:cubicBezTo>
                    <a:pt x="32" y="1"/>
                    <a:pt x="23" y="7"/>
                    <a:pt x="12" y="26"/>
                  </a:cubicBezTo>
                  <a:cubicBezTo>
                    <a:pt x="8" y="42"/>
                    <a:pt x="4" y="55"/>
                    <a:pt x="0" y="71"/>
                  </a:cubicBezTo>
                  <a:cubicBezTo>
                    <a:pt x="9" y="121"/>
                    <a:pt x="18" y="150"/>
                    <a:pt x="28" y="150"/>
                  </a:cubicBezTo>
                  <a:cubicBezTo>
                    <a:pt x="32" y="150"/>
                    <a:pt x="37" y="146"/>
                    <a:pt x="41" y="137"/>
                  </a:cubicBezTo>
                  <a:cubicBezTo>
                    <a:pt x="50" y="120"/>
                    <a:pt x="57" y="110"/>
                    <a:pt x="64" y="110"/>
                  </a:cubicBezTo>
                  <a:cubicBezTo>
                    <a:pt x="71" y="110"/>
                    <a:pt x="78" y="119"/>
                    <a:pt x="86" y="137"/>
                  </a:cubicBezTo>
                  <a:cubicBezTo>
                    <a:pt x="90" y="146"/>
                    <a:pt x="95" y="151"/>
                    <a:pt x="100" y="151"/>
                  </a:cubicBezTo>
                  <a:cubicBezTo>
                    <a:pt x="105" y="151"/>
                    <a:pt x="111" y="145"/>
                    <a:pt x="115" y="137"/>
                  </a:cubicBezTo>
                  <a:cubicBezTo>
                    <a:pt x="122" y="127"/>
                    <a:pt x="130" y="119"/>
                    <a:pt x="139" y="119"/>
                  </a:cubicBezTo>
                  <a:cubicBezTo>
                    <a:pt x="146" y="119"/>
                    <a:pt x="153" y="124"/>
                    <a:pt x="160" y="137"/>
                  </a:cubicBezTo>
                  <a:cubicBezTo>
                    <a:pt x="163" y="143"/>
                    <a:pt x="166" y="146"/>
                    <a:pt x="169" y="146"/>
                  </a:cubicBezTo>
                  <a:cubicBezTo>
                    <a:pt x="174" y="146"/>
                    <a:pt x="179" y="136"/>
                    <a:pt x="185" y="112"/>
                  </a:cubicBezTo>
                  <a:cubicBezTo>
                    <a:pt x="189" y="87"/>
                    <a:pt x="189" y="59"/>
                    <a:pt x="185" y="34"/>
                  </a:cubicBezTo>
                  <a:cubicBezTo>
                    <a:pt x="181" y="30"/>
                    <a:pt x="177" y="26"/>
                    <a:pt x="177" y="26"/>
                  </a:cubicBezTo>
                  <a:cubicBezTo>
                    <a:pt x="175" y="26"/>
                    <a:pt x="174" y="26"/>
                    <a:pt x="172" y="26"/>
                  </a:cubicBezTo>
                  <a:cubicBezTo>
                    <a:pt x="146" y="26"/>
                    <a:pt x="122" y="2"/>
                    <a:pt x="99" y="2"/>
                  </a:cubicBezTo>
                  <a:cubicBezTo>
                    <a:pt x="91" y="2"/>
                    <a:pt x="82" y="5"/>
                    <a:pt x="74" y="14"/>
                  </a:cubicBezTo>
                  <a:cubicBezTo>
                    <a:pt x="72" y="14"/>
                    <a:pt x="71" y="15"/>
                    <a:pt x="70" y="15"/>
                  </a:cubicBezTo>
                  <a:cubicBezTo>
                    <a:pt x="64" y="15"/>
                    <a:pt x="61" y="9"/>
                    <a:pt x="58" y="5"/>
                  </a:cubicBezTo>
                  <a:cubicBezTo>
                    <a:pt x="52" y="2"/>
                    <a:pt x="47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59"/>
            <p:cNvSpPr/>
            <p:nvPr/>
          </p:nvSpPr>
          <p:spPr>
            <a:xfrm>
              <a:off x="4810300" y="5395425"/>
              <a:ext cx="3100" cy="3825"/>
            </a:xfrm>
            <a:custGeom>
              <a:avLst/>
              <a:gdLst/>
              <a:ahLst/>
              <a:cxnLst/>
              <a:rect l="l" t="t" r="r" b="b"/>
              <a:pathLst>
                <a:path w="124" h="153" extrusionOk="0">
                  <a:moveTo>
                    <a:pt x="87" y="0"/>
                  </a:moveTo>
                  <a:lnTo>
                    <a:pt x="17" y="12"/>
                  </a:lnTo>
                  <a:lnTo>
                    <a:pt x="13" y="12"/>
                  </a:lnTo>
                  <a:cubicBezTo>
                    <a:pt x="5" y="16"/>
                    <a:pt x="0" y="33"/>
                    <a:pt x="0" y="70"/>
                  </a:cubicBezTo>
                  <a:cubicBezTo>
                    <a:pt x="0" y="107"/>
                    <a:pt x="5" y="144"/>
                    <a:pt x="13" y="144"/>
                  </a:cubicBezTo>
                  <a:cubicBezTo>
                    <a:pt x="19" y="147"/>
                    <a:pt x="31" y="153"/>
                    <a:pt x="42" y="153"/>
                  </a:cubicBezTo>
                  <a:cubicBezTo>
                    <a:pt x="45" y="153"/>
                    <a:pt x="47" y="153"/>
                    <a:pt x="50" y="152"/>
                  </a:cubicBezTo>
                  <a:cubicBezTo>
                    <a:pt x="59" y="146"/>
                    <a:pt x="70" y="121"/>
                    <a:pt x="81" y="121"/>
                  </a:cubicBezTo>
                  <a:cubicBezTo>
                    <a:pt x="84" y="121"/>
                    <a:pt x="88" y="124"/>
                    <a:pt x="91" y="131"/>
                  </a:cubicBezTo>
                  <a:cubicBezTo>
                    <a:pt x="92" y="133"/>
                    <a:pt x="92" y="134"/>
                    <a:pt x="93" y="134"/>
                  </a:cubicBezTo>
                  <a:cubicBezTo>
                    <a:pt x="98" y="134"/>
                    <a:pt x="104" y="121"/>
                    <a:pt x="107" y="111"/>
                  </a:cubicBezTo>
                  <a:cubicBezTo>
                    <a:pt x="119" y="90"/>
                    <a:pt x="124" y="70"/>
                    <a:pt x="119" y="45"/>
                  </a:cubicBezTo>
                  <a:cubicBezTo>
                    <a:pt x="119" y="8"/>
                    <a:pt x="111" y="0"/>
                    <a:pt x="107" y="0"/>
                  </a:cubicBezTo>
                  <a:cubicBezTo>
                    <a:pt x="99" y="0"/>
                    <a:pt x="91" y="0"/>
                    <a:pt x="87" y="4"/>
                  </a:cubicBezTo>
                  <a:lnTo>
                    <a:pt x="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59"/>
            <p:cNvSpPr/>
            <p:nvPr/>
          </p:nvSpPr>
          <p:spPr>
            <a:xfrm>
              <a:off x="4813475" y="5395625"/>
              <a:ext cx="1575" cy="2675"/>
            </a:xfrm>
            <a:custGeom>
              <a:avLst/>
              <a:gdLst/>
              <a:ahLst/>
              <a:cxnLst/>
              <a:rect l="l" t="t" r="r" b="b"/>
              <a:pathLst>
                <a:path w="63" h="107" extrusionOk="0">
                  <a:moveTo>
                    <a:pt x="26" y="0"/>
                  </a:moveTo>
                  <a:cubicBezTo>
                    <a:pt x="15" y="0"/>
                    <a:pt x="8" y="3"/>
                    <a:pt x="1" y="70"/>
                  </a:cubicBezTo>
                  <a:cubicBezTo>
                    <a:pt x="13" y="95"/>
                    <a:pt x="25" y="107"/>
                    <a:pt x="36" y="107"/>
                  </a:cubicBezTo>
                  <a:cubicBezTo>
                    <a:pt x="43" y="107"/>
                    <a:pt x="50" y="102"/>
                    <a:pt x="58" y="95"/>
                  </a:cubicBezTo>
                  <a:cubicBezTo>
                    <a:pt x="58" y="82"/>
                    <a:pt x="62" y="70"/>
                    <a:pt x="62" y="58"/>
                  </a:cubicBezTo>
                  <a:cubicBezTo>
                    <a:pt x="62" y="45"/>
                    <a:pt x="58" y="33"/>
                    <a:pt x="58" y="21"/>
                  </a:cubicBezTo>
                  <a:cubicBezTo>
                    <a:pt x="46" y="8"/>
                    <a:pt x="38" y="0"/>
                    <a:pt x="29" y="0"/>
                  </a:cubicBezTo>
                  <a:cubicBezTo>
                    <a:pt x="28" y="0"/>
                    <a:pt x="27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59"/>
            <p:cNvSpPr/>
            <p:nvPr/>
          </p:nvSpPr>
          <p:spPr>
            <a:xfrm>
              <a:off x="4815225" y="5395350"/>
              <a:ext cx="1250" cy="3250"/>
            </a:xfrm>
            <a:custGeom>
              <a:avLst/>
              <a:gdLst/>
              <a:ahLst/>
              <a:cxnLst/>
              <a:rect l="l" t="t" r="r" b="b"/>
              <a:pathLst>
                <a:path w="50" h="130" extrusionOk="0">
                  <a:moveTo>
                    <a:pt x="30" y="1"/>
                  </a:moveTo>
                  <a:cubicBezTo>
                    <a:pt x="19" y="1"/>
                    <a:pt x="10" y="20"/>
                    <a:pt x="0" y="69"/>
                  </a:cubicBezTo>
                  <a:cubicBezTo>
                    <a:pt x="11" y="107"/>
                    <a:pt x="19" y="130"/>
                    <a:pt x="29" y="130"/>
                  </a:cubicBezTo>
                  <a:cubicBezTo>
                    <a:pt x="34" y="130"/>
                    <a:pt x="39" y="122"/>
                    <a:pt x="46" y="106"/>
                  </a:cubicBezTo>
                  <a:cubicBezTo>
                    <a:pt x="50" y="89"/>
                    <a:pt x="50" y="69"/>
                    <a:pt x="50" y="52"/>
                  </a:cubicBezTo>
                  <a:cubicBezTo>
                    <a:pt x="50" y="36"/>
                    <a:pt x="46" y="19"/>
                    <a:pt x="41" y="7"/>
                  </a:cubicBezTo>
                  <a:cubicBezTo>
                    <a:pt x="37" y="3"/>
                    <a:pt x="33" y="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59"/>
            <p:cNvSpPr/>
            <p:nvPr/>
          </p:nvSpPr>
          <p:spPr>
            <a:xfrm>
              <a:off x="4807625" y="5395850"/>
              <a:ext cx="950" cy="3400"/>
            </a:xfrm>
            <a:custGeom>
              <a:avLst/>
              <a:gdLst/>
              <a:ahLst/>
              <a:cxnLst/>
              <a:rect l="l" t="t" r="r" b="b"/>
              <a:pathLst>
                <a:path w="38" h="136" extrusionOk="0">
                  <a:moveTo>
                    <a:pt x="18" y="0"/>
                  </a:moveTo>
                  <a:cubicBezTo>
                    <a:pt x="13" y="0"/>
                    <a:pt x="9" y="18"/>
                    <a:pt x="1" y="53"/>
                  </a:cubicBezTo>
                  <a:cubicBezTo>
                    <a:pt x="1" y="102"/>
                    <a:pt x="9" y="131"/>
                    <a:pt x="17" y="135"/>
                  </a:cubicBezTo>
                  <a:cubicBezTo>
                    <a:pt x="18" y="135"/>
                    <a:pt x="18" y="135"/>
                    <a:pt x="19" y="135"/>
                  </a:cubicBezTo>
                  <a:cubicBezTo>
                    <a:pt x="27" y="135"/>
                    <a:pt x="34" y="110"/>
                    <a:pt x="38" y="53"/>
                  </a:cubicBezTo>
                  <a:cubicBezTo>
                    <a:pt x="27" y="18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59"/>
            <p:cNvSpPr/>
            <p:nvPr/>
          </p:nvSpPr>
          <p:spPr>
            <a:xfrm>
              <a:off x="4808975" y="5395925"/>
              <a:ext cx="1050" cy="3425"/>
            </a:xfrm>
            <a:custGeom>
              <a:avLst/>
              <a:gdLst/>
              <a:ahLst/>
              <a:cxnLst/>
              <a:rect l="l" t="t" r="r" b="b"/>
              <a:pathLst>
                <a:path w="42" h="137" extrusionOk="0">
                  <a:moveTo>
                    <a:pt x="21" y="1"/>
                  </a:moveTo>
                  <a:cubicBezTo>
                    <a:pt x="8" y="1"/>
                    <a:pt x="4" y="25"/>
                    <a:pt x="4" y="58"/>
                  </a:cubicBezTo>
                  <a:cubicBezTo>
                    <a:pt x="0" y="83"/>
                    <a:pt x="4" y="111"/>
                    <a:pt x="21" y="136"/>
                  </a:cubicBezTo>
                  <a:cubicBezTo>
                    <a:pt x="21" y="136"/>
                    <a:pt x="22" y="136"/>
                    <a:pt x="22" y="136"/>
                  </a:cubicBezTo>
                  <a:cubicBezTo>
                    <a:pt x="30" y="136"/>
                    <a:pt x="37" y="109"/>
                    <a:pt x="37" y="70"/>
                  </a:cubicBezTo>
                  <a:cubicBezTo>
                    <a:pt x="41" y="58"/>
                    <a:pt x="37" y="42"/>
                    <a:pt x="37" y="29"/>
                  </a:cubicBezTo>
                  <a:cubicBezTo>
                    <a:pt x="33" y="21"/>
                    <a:pt x="29" y="9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59"/>
            <p:cNvSpPr/>
            <p:nvPr/>
          </p:nvSpPr>
          <p:spPr>
            <a:xfrm>
              <a:off x="4806400" y="5395725"/>
              <a:ext cx="950" cy="3075"/>
            </a:xfrm>
            <a:custGeom>
              <a:avLst/>
              <a:gdLst/>
              <a:ahLst/>
              <a:cxnLst/>
              <a:rect l="l" t="t" r="r" b="b"/>
              <a:pathLst>
                <a:path w="38" h="123" extrusionOk="0">
                  <a:moveTo>
                    <a:pt x="17" y="0"/>
                  </a:moveTo>
                  <a:cubicBezTo>
                    <a:pt x="13" y="9"/>
                    <a:pt x="9" y="21"/>
                    <a:pt x="5" y="33"/>
                  </a:cubicBezTo>
                  <a:cubicBezTo>
                    <a:pt x="1" y="50"/>
                    <a:pt x="1" y="66"/>
                    <a:pt x="5" y="82"/>
                  </a:cubicBezTo>
                  <a:cubicBezTo>
                    <a:pt x="7" y="108"/>
                    <a:pt x="15" y="123"/>
                    <a:pt x="22" y="123"/>
                  </a:cubicBezTo>
                  <a:cubicBezTo>
                    <a:pt x="26" y="123"/>
                    <a:pt x="30" y="118"/>
                    <a:pt x="33" y="107"/>
                  </a:cubicBezTo>
                  <a:cubicBezTo>
                    <a:pt x="33" y="82"/>
                    <a:pt x="37" y="62"/>
                    <a:pt x="37" y="41"/>
                  </a:cubicBezTo>
                  <a:cubicBezTo>
                    <a:pt x="37" y="29"/>
                    <a:pt x="33" y="21"/>
                    <a:pt x="29" y="9"/>
                  </a:cubicBezTo>
                  <a:cubicBezTo>
                    <a:pt x="25" y="4"/>
                    <a:pt x="21" y="4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59"/>
            <p:cNvSpPr/>
            <p:nvPr/>
          </p:nvSpPr>
          <p:spPr>
            <a:xfrm>
              <a:off x="4806925" y="5434200"/>
              <a:ext cx="9350" cy="4400"/>
            </a:xfrm>
            <a:custGeom>
              <a:avLst/>
              <a:gdLst/>
              <a:ahLst/>
              <a:cxnLst/>
              <a:rect l="l" t="t" r="r" b="b"/>
              <a:pathLst>
                <a:path w="374" h="176" extrusionOk="0">
                  <a:moveTo>
                    <a:pt x="357" y="0"/>
                  </a:moveTo>
                  <a:cubicBezTo>
                    <a:pt x="328" y="0"/>
                    <a:pt x="295" y="0"/>
                    <a:pt x="271" y="4"/>
                  </a:cubicBezTo>
                  <a:cubicBezTo>
                    <a:pt x="213" y="16"/>
                    <a:pt x="160" y="29"/>
                    <a:pt x="111" y="45"/>
                  </a:cubicBezTo>
                  <a:cubicBezTo>
                    <a:pt x="99" y="49"/>
                    <a:pt x="85" y="51"/>
                    <a:pt x="72" y="51"/>
                  </a:cubicBezTo>
                  <a:cubicBezTo>
                    <a:pt x="60" y="51"/>
                    <a:pt x="47" y="49"/>
                    <a:pt x="37" y="45"/>
                  </a:cubicBezTo>
                  <a:cubicBezTo>
                    <a:pt x="21" y="45"/>
                    <a:pt x="8" y="45"/>
                    <a:pt x="0" y="90"/>
                  </a:cubicBezTo>
                  <a:cubicBezTo>
                    <a:pt x="4" y="156"/>
                    <a:pt x="12" y="156"/>
                    <a:pt x="21" y="164"/>
                  </a:cubicBezTo>
                  <a:cubicBezTo>
                    <a:pt x="26" y="170"/>
                    <a:pt x="32" y="176"/>
                    <a:pt x="38" y="176"/>
                  </a:cubicBezTo>
                  <a:cubicBezTo>
                    <a:pt x="40" y="176"/>
                    <a:pt x="43" y="175"/>
                    <a:pt x="45" y="172"/>
                  </a:cubicBezTo>
                  <a:cubicBezTo>
                    <a:pt x="55" y="162"/>
                    <a:pt x="65" y="159"/>
                    <a:pt x="74" y="159"/>
                  </a:cubicBezTo>
                  <a:cubicBezTo>
                    <a:pt x="83" y="159"/>
                    <a:pt x="92" y="162"/>
                    <a:pt x="103" y="164"/>
                  </a:cubicBezTo>
                  <a:cubicBezTo>
                    <a:pt x="107" y="166"/>
                    <a:pt x="111" y="167"/>
                    <a:pt x="115" y="167"/>
                  </a:cubicBezTo>
                  <a:cubicBezTo>
                    <a:pt x="127" y="167"/>
                    <a:pt x="140" y="160"/>
                    <a:pt x="152" y="160"/>
                  </a:cubicBezTo>
                  <a:lnTo>
                    <a:pt x="263" y="144"/>
                  </a:lnTo>
                  <a:cubicBezTo>
                    <a:pt x="271" y="140"/>
                    <a:pt x="275" y="140"/>
                    <a:pt x="283" y="135"/>
                  </a:cubicBezTo>
                  <a:cubicBezTo>
                    <a:pt x="292" y="131"/>
                    <a:pt x="301" y="123"/>
                    <a:pt x="310" y="123"/>
                  </a:cubicBezTo>
                  <a:cubicBezTo>
                    <a:pt x="317" y="123"/>
                    <a:pt x="325" y="129"/>
                    <a:pt x="332" y="148"/>
                  </a:cubicBezTo>
                  <a:cubicBezTo>
                    <a:pt x="338" y="159"/>
                    <a:pt x="343" y="164"/>
                    <a:pt x="347" y="164"/>
                  </a:cubicBezTo>
                  <a:cubicBezTo>
                    <a:pt x="357" y="164"/>
                    <a:pt x="363" y="130"/>
                    <a:pt x="369" y="82"/>
                  </a:cubicBezTo>
                  <a:cubicBezTo>
                    <a:pt x="373" y="57"/>
                    <a:pt x="369" y="33"/>
                    <a:pt x="361" y="4"/>
                  </a:cubicBezTo>
                  <a:cubicBezTo>
                    <a:pt x="361" y="4"/>
                    <a:pt x="357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9"/>
            <p:cNvSpPr/>
            <p:nvPr/>
          </p:nvSpPr>
          <p:spPr>
            <a:xfrm>
              <a:off x="4816250" y="5433975"/>
              <a:ext cx="1250" cy="3425"/>
            </a:xfrm>
            <a:custGeom>
              <a:avLst/>
              <a:gdLst/>
              <a:ahLst/>
              <a:cxnLst/>
              <a:rect l="l" t="t" r="r" b="b"/>
              <a:pathLst>
                <a:path w="50" h="137" extrusionOk="0">
                  <a:moveTo>
                    <a:pt x="25" y="0"/>
                  </a:moveTo>
                  <a:cubicBezTo>
                    <a:pt x="17" y="0"/>
                    <a:pt x="9" y="14"/>
                    <a:pt x="0" y="50"/>
                  </a:cubicBezTo>
                  <a:cubicBezTo>
                    <a:pt x="6" y="119"/>
                    <a:pt x="15" y="136"/>
                    <a:pt x="24" y="136"/>
                  </a:cubicBezTo>
                  <a:cubicBezTo>
                    <a:pt x="29" y="136"/>
                    <a:pt x="33" y="132"/>
                    <a:pt x="37" y="128"/>
                  </a:cubicBezTo>
                  <a:cubicBezTo>
                    <a:pt x="50" y="116"/>
                    <a:pt x="50" y="91"/>
                    <a:pt x="50" y="34"/>
                  </a:cubicBezTo>
                  <a:cubicBezTo>
                    <a:pt x="41" y="15"/>
                    <a:pt x="33" y="0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59"/>
            <p:cNvSpPr/>
            <p:nvPr/>
          </p:nvSpPr>
          <p:spPr>
            <a:xfrm>
              <a:off x="4818000" y="5434525"/>
              <a:ext cx="1250" cy="3325"/>
            </a:xfrm>
            <a:custGeom>
              <a:avLst/>
              <a:gdLst/>
              <a:ahLst/>
              <a:cxnLst/>
              <a:rect l="l" t="t" r="r" b="b"/>
              <a:pathLst>
                <a:path w="50" h="133" extrusionOk="0">
                  <a:moveTo>
                    <a:pt x="27" y="0"/>
                  </a:moveTo>
                  <a:cubicBezTo>
                    <a:pt x="21" y="0"/>
                    <a:pt x="15" y="8"/>
                    <a:pt x="8" y="12"/>
                  </a:cubicBezTo>
                  <a:cubicBezTo>
                    <a:pt x="4" y="36"/>
                    <a:pt x="0" y="57"/>
                    <a:pt x="8" y="81"/>
                  </a:cubicBezTo>
                  <a:cubicBezTo>
                    <a:pt x="12" y="110"/>
                    <a:pt x="19" y="132"/>
                    <a:pt x="26" y="132"/>
                  </a:cubicBezTo>
                  <a:cubicBezTo>
                    <a:pt x="27" y="132"/>
                    <a:pt x="28" y="132"/>
                    <a:pt x="29" y="131"/>
                  </a:cubicBezTo>
                  <a:cubicBezTo>
                    <a:pt x="41" y="122"/>
                    <a:pt x="45" y="86"/>
                    <a:pt x="49" y="32"/>
                  </a:cubicBezTo>
                  <a:cubicBezTo>
                    <a:pt x="41" y="8"/>
                    <a:pt x="34" y="0"/>
                    <a:pt x="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59"/>
            <p:cNvSpPr/>
            <p:nvPr/>
          </p:nvSpPr>
          <p:spPr>
            <a:xfrm>
              <a:off x="4802400" y="5435400"/>
              <a:ext cx="750" cy="2600"/>
            </a:xfrm>
            <a:custGeom>
              <a:avLst/>
              <a:gdLst/>
              <a:ahLst/>
              <a:cxnLst/>
              <a:rect l="l" t="t" r="r" b="b"/>
              <a:pathLst>
                <a:path w="30" h="104" extrusionOk="0">
                  <a:moveTo>
                    <a:pt x="19" y="0"/>
                  </a:moveTo>
                  <a:cubicBezTo>
                    <a:pt x="18" y="0"/>
                    <a:pt x="17" y="1"/>
                    <a:pt x="17" y="1"/>
                  </a:cubicBezTo>
                  <a:cubicBezTo>
                    <a:pt x="13" y="1"/>
                    <a:pt x="5" y="1"/>
                    <a:pt x="1" y="30"/>
                  </a:cubicBezTo>
                  <a:cubicBezTo>
                    <a:pt x="1" y="51"/>
                    <a:pt x="5" y="75"/>
                    <a:pt x="5" y="104"/>
                  </a:cubicBezTo>
                  <a:cubicBezTo>
                    <a:pt x="13" y="96"/>
                    <a:pt x="21" y="96"/>
                    <a:pt x="25" y="87"/>
                  </a:cubicBezTo>
                  <a:cubicBezTo>
                    <a:pt x="29" y="75"/>
                    <a:pt x="29" y="63"/>
                    <a:pt x="29" y="51"/>
                  </a:cubicBezTo>
                  <a:cubicBezTo>
                    <a:pt x="29" y="34"/>
                    <a:pt x="29" y="22"/>
                    <a:pt x="25" y="5"/>
                  </a:cubicBezTo>
                  <a:cubicBezTo>
                    <a:pt x="23" y="1"/>
                    <a:pt x="21" y="0"/>
                    <a:pt x="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59"/>
            <p:cNvSpPr/>
            <p:nvPr/>
          </p:nvSpPr>
          <p:spPr>
            <a:xfrm>
              <a:off x="4812975" y="5355775"/>
              <a:ext cx="15000" cy="5650"/>
            </a:xfrm>
            <a:custGeom>
              <a:avLst/>
              <a:gdLst/>
              <a:ahLst/>
              <a:cxnLst/>
              <a:rect l="l" t="t" r="r" b="b"/>
              <a:pathLst>
                <a:path w="600" h="226" extrusionOk="0">
                  <a:moveTo>
                    <a:pt x="514" y="0"/>
                  </a:moveTo>
                  <a:cubicBezTo>
                    <a:pt x="507" y="0"/>
                    <a:pt x="499" y="21"/>
                    <a:pt x="488" y="64"/>
                  </a:cubicBezTo>
                  <a:cubicBezTo>
                    <a:pt x="477" y="17"/>
                    <a:pt x="465" y="8"/>
                    <a:pt x="452" y="8"/>
                  </a:cubicBezTo>
                  <a:cubicBezTo>
                    <a:pt x="444" y="8"/>
                    <a:pt x="435" y="12"/>
                    <a:pt x="426" y="12"/>
                  </a:cubicBezTo>
                  <a:cubicBezTo>
                    <a:pt x="424" y="12"/>
                    <a:pt x="421" y="11"/>
                    <a:pt x="419" y="10"/>
                  </a:cubicBezTo>
                  <a:cubicBezTo>
                    <a:pt x="417" y="10"/>
                    <a:pt x="416" y="10"/>
                    <a:pt x="414" y="10"/>
                  </a:cubicBezTo>
                  <a:cubicBezTo>
                    <a:pt x="403" y="10"/>
                    <a:pt x="388" y="23"/>
                    <a:pt x="374" y="23"/>
                  </a:cubicBezTo>
                  <a:cubicBezTo>
                    <a:pt x="347" y="25"/>
                    <a:pt x="320" y="35"/>
                    <a:pt x="291" y="35"/>
                  </a:cubicBezTo>
                  <a:cubicBezTo>
                    <a:pt x="275" y="35"/>
                    <a:pt x="259" y="32"/>
                    <a:pt x="242" y="23"/>
                  </a:cubicBezTo>
                  <a:cubicBezTo>
                    <a:pt x="238" y="21"/>
                    <a:pt x="234" y="20"/>
                    <a:pt x="230" y="20"/>
                  </a:cubicBezTo>
                  <a:cubicBezTo>
                    <a:pt x="218" y="20"/>
                    <a:pt x="205" y="28"/>
                    <a:pt x="193" y="31"/>
                  </a:cubicBezTo>
                  <a:cubicBezTo>
                    <a:pt x="185" y="27"/>
                    <a:pt x="177" y="27"/>
                    <a:pt x="172" y="23"/>
                  </a:cubicBezTo>
                  <a:cubicBezTo>
                    <a:pt x="155" y="20"/>
                    <a:pt x="139" y="12"/>
                    <a:pt x="124" y="12"/>
                  </a:cubicBezTo>
                  <a:cubicBezTo>
                    <a:pt x="114" y="12"/>
                    <a:pt x="104" y="15"/>
                    <a:pt x="95" y="27"/>
                  </a:cubicBezTo>
                  <a:cubicBezTo>
                    <a:pt x="88" y="34"/>
                    <a:pt x="81" y="36"/>
                    <a:pt x="74" y="36"/>
                  </a:cubicBezTo>
                  <a:cubicBezTo>
                    <a:pt x="61" y="36"/>
                    <a:pt x="48" y="27"/>
                    <a:pt x="37" y="27"/>
                  </a:cubicBezTo>
                  <a:cubicBezTo>
                    <a:pt x="29" y="27"/>
                    <a:pt x="17" y="31"/>
                    <a:pt x="12" y="39"/>
                  </a:cubicBezTo>
                  <a:cubicBezTo>
                    <a:pt x="8" y="47"/>
                    <a:pt x="4" y="60"/>
                    <a:pt x="4" y="72"/>
                  </a:cubicBezTo>
                  <a:cubicBezTo>
                    <a:pt x="0" y="80"/>
                    <a:pt x="0" y="84"/>
                    <a:pt x="4" y="92"/>
                  </a:cubicBezTo>
                  <a:cubicBezTo>
                    <a:pt x="4" y="113"/>
                    <a:pt x="4" y="129"/>
                    <a:pt x="4" y="146"/>
                  </a:cubicBezTo>
                  <a:cubicBezTo>
                    <a:pt x="8" y="150"/>
                    <a:pt x="12" y="154"/>
                    <a:pt x="12" y="154"/>
                  </a:cubicBezTo>
                  <a:lnTo>
                    <a:pt x="95" y="142"/>
                  </a:lnTo>
                  <a:cubicBezTo>
                    <a:pt x="95" y="142"/>
                    <a:pt x="99" y="146"/>
                    <a:pt x="103" y="146"/>
                  </a:cubicBezTo>
                  <a:cubicBezTo>
                    <a:pt x="106" y="149"/>
                    <a:pt x="114" y="157"/>
                    <a:pt x="119" y="157"/>
                  </a:cubicBezTo>
                  <a:cubicBezTo>
                    <a:pt x="121" y="157"/>
                    <a:pt x="122" y="156"/>
                    <a:pt x="123" y="154"/>
                  </a:cubicBezTo>
                  <a:cubicBezTo>
                    <a:pt x="130" y="140"/>
                    <a:pt x="145" y="132"/>
                    <a:pt x="160" y="132"/>
                  </a:cubicBezTo>
                  <a:cubicBezTo>
                    <a:pt x="163" y="132"/>
                    <a:pt x="166" y="133"/>
                    <a:pt x="168" y="133"/>
                  </a:cubicBezTo>
                  <a:cubicBezTo>
                    <a:pt x="197" y="142"/>
                    <a:pt x="226" y="158"/>
                    <a:pt x="250" y="170"/>
                  </a:cubicBezTo>
                  <a:cubicBezTo>
                    <a:pt x="283" y="183"/>
                    <a:pt x="308" y="203"/>
                    <a:pt x="337" y="224"/>
                  </a:cubicBezTo>
                  <a:cubicBezTo>
                    <a:pt x="338" y="225"/>
                    <a:pt x="339" y="225"/>
                    <a:pt x="340" y="225"/>
                  </a:cubicBezTo>
                  <a:cubicBezTo>
                    <a:pt x="347" y="225"/>
                    <a:pt x="353" y="211"/>
                    <a:pt x="363" y="211"/>
                  </a:cubicBezTo>
                  <a:cubicBezTo>
                    <a:pt x="363" y="211"/>
                    <a:pt x="364" y="211"/>
                    <a:pt x="365" y="211"/>
                  </a:cubicBezTo>
                  <a:cubicBezTo>
                    <a:pt x="366" y="212"/>
                    <a:pt x="367" y="212"/>
                    <a:pt x="367" y="212"/>
                  </a:cubicBezTo>
                  <a:cubicBezTo>
                    <a:pt x="377" y="212"/>
                    <a:pt x="387" y="193"/>
                    <a:pt x="397" y="193"/>
                  </a:cubicBezTo>
                  <a:cubicBezTo>
                    <a:pt x="403" y="193"/>
                    <a:pt x="409" y="199"/>
                    <a:pt x="415" y="220"/>
                  </a:cubicBezTo>
                  <a:lnTo>
                    <a:pt x="488" y="125"/>
                  </a:lnTo>
                  <a:cubicBezTo>
                    <a:pt x="497" y="158"/>
                    <a:pt x="509" y="162"/>
                    <a:pt x="521" y="166"/>
                  </a:cubicBezTo>
                  <a:cubicBezTo>
                    <a:pt x="531" y="166"/>
                    <a:pt x="549" y="151"/>
                    <a:pt x="566" y="151"/>
                  </a:cubicBezTo>
                  <a:cubicBezTo>
                    <a:pt x="570" y="151"/>
                    <a:pt x="575" y="152"/>
                    <a:pt x="579" y="154"/>
                  </a:cubicBezTo>
                  <a:cubicBezTo>
                    <a:pt x="579" y="154"/>
                    <a:pt x="580" y="154"/>
                    <a:pt x="580" y="154"/>
                  </a:cubicBezTo>
                  <a:cubicBezTo>
                    <a:pt x="588" y="154"/>
                    <a:pt x="595" y="126"/>
                    <a:pt x="599" y="72"/>
                  </a:cubicBezTo>
                  <a:cubicBezTo>
                    <a:pt x="599" y="31"/>
                    <a:pt x="593" y="14"/>
                    <a:pt x="585" y="14"/>
                  </a:cubicBezTo>
                  <a:cubicBezTo>
                    <a:pt x="584" y="14"/>
                    <a:pt x="584" y="14"/>
                    <a:pt x="583" y="14"/>
                  </a:cubicBezTo>
                  <a:cubicBezTo>
                    <a:pt x="575" y="17"/>
                    <a:pt x="566" y="19"/>
                    <a:pt x="558" y="19"/>
                  </a:cubicBezTo>
                  <a:cubicBezTo>
                    <a:pt x="543" y="19"/>
                    <a:pt x="528" y="13"/>
                    <a:pt x="517" y="2"/>
                  </a:cubicBezTo>
                  <a:cubicBezTo>
                    <a:pt x="516" y="1"/>
                    <a:pt x="515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59"/>
            <p:cNvSpPr/>
            <p:nvPr/>
          </p:nvSpPr>
          <p:spPr>
            <a:xfrm>
              <a:off x="4804975" y="5355825"/>
              <a:ext cx="2375" cy="3125"/>
            </a:xfrm>
            <a:custGeom>
              <a:avLst/>
              <a:gdLst/>
              <a:ahLst/>
              <a:cxnLst/>
              <a:rect l="l" t="t" r="r" b="b"/>
              <a:pathLst>
                <a:path w="95" h="125" extrusionOk="0">
                  <a:moveTo>
                    <a:pt x="25" y="0"/>
                  </a:moveTo>
                  <a:cubicBezTo>
                    <a:pt x="12" y="8"/>
                    <a:pt x="12" y="8"/>
                    <a:pt x="0" y="66"/>
                  </a:cubicBezTo>
                  <a:cubicBezTo>
                    <a:pt x="4" y="111"/>
                    <a:pt x="12" y="119"/>
                    <a:pt x="21" y="119"/>
                  </a:cubicBezTo>
                  <a:cubicBezTo>
                    <a:pt x="22" y="119"/>
                    <a:pt x="23" y="120"/>
                    <a:pt x="24" y="120"/>
                  </a:cubicBezTo>
                  <a:cubicBezTo>
                    <a:pt x="34" y="120"/>
                    <a:pt x="45" y="108"/>
                    <a:pt x="56" y="108"/>
                  </a:cubicBezTo>
                  <a:cubicBezTo>
                    <a:pt x="62" y="108"/>
                    <a:pt x="68" y="112"/>
                    <a:pt x="74" y="123"/>
                  </a:cubicBezTo>
                  <a:cubicBezTo>
                    <a:pt x="74" y="124"/>
                    <a:pt x="74" y="125"/>
                    <a:pt x="74" y="125"/>
                  </a:cubicBezTo>
                  <a:cubicBezTo>
                    <a:pt x="74" y="125"/>
                    <a:pt x="75" y="122"/>
                    <a:pt x="78" y="119"/>
                  </a:cubicBezTo>
                  <a:cubicBezTo>
                    <a:pt x="86" y="99"/>
                    <a:pt x="94" y="74"/>
                    <a:pt x="90" y="53"/>
                  </a:cubicBezTo>
                  <a:cubicBezTo>
                    <a:pt x="90" y="21"/>
                    <a:pt x="86" y="0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59"/>
            <p:cNvSpPr/>
            <p:nvPr/>
          </p:nvSpPr>
          <p:spPr>
            <a:xfrm>
              <a:off x="4809075" y="5355500"/>
              <a:ext cx="1150" cy="3400"/>
            </a:xfrm>
            <a:custGeom>
              <a:avLst/>
              <a:gdLst/>
              <a:ahLst/>
              <a:cxnLst/>
              <a:rect l="l" t="t" r="r" b="b"/>
              <a:pathLst>
                <a:path w="46" h="136" extrusionOk="0">
                  <a:moveTo>
                    <a:pt x="34" y="0"/>
                  </a:moveTo>
                  <a:cubicBezTo>
                    <a:pt x="34" y="0"/>
                    <a:pt x="33" y="0"/>
                    <a:pt x="33" y="1"/>
                  </a:cubicBezTo>
                  <a:cubicBezTo>
                    <a:pt x="21" y="9"/>
                    <a:pt x="13" y="21"/>
                    <a:pt x="8" y="34"/>
                  </a:cubicBezTo>
                  <a:cubicBezTo>
                    <a:pt x="0" y="62"/>
                    <a:pt x="4" y="95"/>
                    <a:pt x="13" y="124"/>
                  </a:cubicBezTo>
                  <a:cubicBezTo>
                    <a:pt x="18" y="130"/>
                    <a:pt x="22" y="136"/>
                    <a:pt x="27" y="136"/>
                  </a:cubicBezTo>
                  <a:cubicBezTo>
                    <a:pt x="29" y="136"/>
                    <a:pt x="31" y="135"/>
                    <a:pt x="33" y="132"/>
                  </a:cubicBezTo>
                  <a:cubicBezTo>
                    <a:pt x="41" y="112"/>
                    <a:pt x="45" y="87"/>
                    <a:pt x="45" y="66"/>
                  </a:cubicBezTo>
                  <a:cubicBezTo>
                    <a:pt x="42" y="21"/>
                    <a:pt x="38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59"/>
            <p:cNvSpPr/>
            <p:nvPr/>
          </p:nvSpPr>
          <p:spPr>
            <a:xfrm>
              <a:off x="4810700" y="5355925"/>
              <a:ext cx="1050" cy="3550"/>
            </a:xfrm>
            <a:custGeom>
              <a:avLst/>
              <a:gdLst/>
              <a:ahLst/>
              <a:cxnLst/>
              <a:rect l="l" t="t" r="r" b="b"/>
              <a:pathLst>
                <a:path w="42" h="142" extrusionOk="0">
                  <a:moveTo>
                    <a:pt x="20" y="0"/>
                  </a:moveTo>
                  <a:cubicBezTo>
                    <a:pt x="15" y="0"/>
                    <a:pt x="10" y="6"/>
                    <a:pt x="5" y="13"/>
                  </a:cubicBezTo>
                  <a:cubicBezTo>
                    <a:pt x="1" y="33"/>
                    <a:pt x="1" y="54"/>
                    <a:pt x="1" y="74"/>
                  </a:cubicBezTo>
                  <a:cubicBezTo>
                    <a:pt x="5" y="111"/>
                    <a:pt x="15" y="141"/>
                    <a:pt x="23" y="141"/>
                  </a:cubicBezTo>
                  <a:cubicBezTo>
                    <a:pt x="24" y="141"/>
                    <a:pt x="25" y="141"/>
                    <a:pt x="25" y="140"/>
                  </a:cubicBezTo>
                  <a:cubicBezTo>
                    <a:pt x="38" y="107"/>
                    <a:pt x="42" y="74"/>
                    <a:pt x="42" y="45"/>
                  </a:cubicBezTo>
                  <a:cubicBezTo>
                    <a:pt x="35" y="12"/>
                    <a:pt x="27" y="0"/>
                    <a:pt x="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59"/>
            <p:cNvSpPr/>
            <p:nvPr/>
          </p:nvSpPr>
          <p:spPr>
            <a:xfrm>
              <a:off x="4811950" y="5356050"/>
              <a:ext cx="825" cy="3500"/>
            </a:xfrm>
            <a:custGeom>
              <a:avLst/>
              <a:gdLst/>
              <a:ahLst/>
              <a:cxnLst/>
              <a:rect l="l" t="t" r="r" b="b"/>
              <a:pathLst>
                <a:path w="33" h="140" extrusionOk="0">
                  <a:moveTo>
                    <a:pt x="18" y="1"/>
                  </a:moveTo>
                  <a:cubicBezTo>
                    <a:pt x="13" y="1"/>
                    <a:pt x="8" y="18"/>
                    <a:pt x="0" y="53"/>
                  </a:cubicBezTo>
                  <a:cubicBezTo>
                    <a:pt x="0" y="114"/>
                    <a:pt x="8" y="135"/>
                    <a:pt x="17" y="139"/>
                  </a:cubicBezTo>
                  <a:cubicBezTo>
                    <a:pt x="17" y="140"/>
                    <a:pt x="18" y="140"/>
                    <a:pt x="19" y="140"/>
                  </a:cubicBezTo>
                  <a:cubicBezTo>
                    <a:pt x="26" y="140"/>
                    <a:pt x="33" y="102"/>
                    <a:pt x="33" y="57"/>
                  </a:cubicBezTo>
                  <a:cubicBezTo>
                    <a:pt x="27" y="19"/>
                    <a:pt x="23" y="1"/>
                    <a:pt x="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59"/>
            <p:cNvSpPr/>
            <p:nvPr/>
          </p:nvSpPr>
          <p:spPr>
            <a:xfrm>
              <a:off x="4807950" y="5355750"/>
              <a:ext cx="825" cy="2775"/>
            </a:xfrm>
            <a:custGeom>
              <a:avLst/>
              <a:gdLst/>
              <a:ahLst/>
              <a:cxnLst/>
              <a:rect l="l" t="t" r="r" b="b"/>
              <a:pathLst>
                <a:path w="33" h="111" extrusionOk="0">
                  <a:moveTo>
                    <a:pt x="18" y="0"/>
                  </a:moveTo>
                  <a:cubicBezTo>
                    <a:pt x="12" y="0"/>
                    <a:pt x="6" y="15"/>
                    <a:pt x="0" y="44"/>
                  </a:cubicBezTo>
                  <a:cubicBezTo>
                    <a:pt x="6" y="97"/>
                    <a:pt x="12" y="110"/>
                    <a:pt x="18" y="110"/>
                  </a:cubicBezTo>
                  <a:cubicBezTo>
                    <a:pt x="20" y="110"/>
                    <a:pt x="22" y="108"/>
                    <a:pt x="25" y="106"/>
                  </a:cubicBezTo>
                  <a:cubicBezTo>
                    <a:pt x="33" y="85"/>
                    <a:pt x="33" y="65"/>
                    <a:pt x="33" y="44"/>
                  </a:cubicBezTo>
                  <a:cubicBezTo>
                    <a:pt x="33" y="32"/>
                    <a:pt x="29" y="20"/>
                    <a:pt x="25" y="7"/>
                  </a:cubicBezTo>
                  <a:cubicBezTo>
                    <a:pt x="22" y="3"/>
                    <a:pt x="20" y="0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59"/>
            <p:cNvSpPr/>
            <p:nvPr/>
          </p:nvSpPr>
          <p:spPr>
            <a:xfrm>
              <a:off x="4827950" y="5356025"/>
              <a:ext cx="850" cy="2800"/>
            </a:xfrm>
            <a:custGeom>
              <a:avLst/>
              <a:gdLst/>
              <a:ahLst/>
              <a:cxnLst/>
              <a:rect l="l" t="t" r="r" b="b"/>
              <a:pathLst>
                <a:path w="34" h="112" extrusionOk="0">
                  <a:moveTo>
                    <a:pt x="18" y="0"/>
                  </a:moveTo>
                  <a:cubicBezTo>
                    <a:pt x="16" y="0"/>
                    <a:pt x="14" y="2"/>
                    <a:pt x="13" y="4"/>
                  </a:cubicBezTo>
                  <a:cubicBezTo>
                    <a:pt x="4" y="33"/>
                    <a:pt x="0" y="66"/>
                    <a:pt x="8" y="95"/>
                  </a:cubicBezTo>
                  <a:lnTo>
                    <a:pt x="25" y="111"/>
                  </a:lnTo>
                  <a:cubicBezTo>
                    <a:pt x="33" y="78"/>
                    <a:pt x="33" y="45"/>
                    <a:pt x="29" y="17"/>
                  </a:cubicBezTo>
                  <a:cubicBezTo>
                    <a:pt x="26" y="6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59"/>
            <p:cNvSpPr/>
            <p:nvPr/>
          </p:nvSpPr>
          <p:spPr>
            <a:xfrm>
              <a:off x="4811225" y="5447725"/>
              <a:ext cx="10600" cy="3650"/>
            </a:xfrm>
            <a:custGeom>
              <a:avLst/>
              <a:gdLst/>
              <a:ahLst/>
              <a:cxnLst/>
              <a:rect l="l" t="t" r="r" b="b"/>
              <a:pathLst>
                <a:path w="424" h="146" extrusionOk="0">
                  <a:moveTo>
                    <a:pt x="374" y="5"/>
                  </a:moveTo>
                  <a:cubicBezTo>
                    <a:pt x="349" y="9"/>
                    <a:pt x="329" y="9"/>
                    <a:pt x="308" y="13"/>
                  </a:cubicBezTo>
                  <a:cubicBezTo>
                    <a:pt x="259" y="13"/>
                    <a:pt x="214" y="17"/>
                    <a:pt x="169" y="21"/>
                  </a:cubicBezTo>
                  <a:cubicBezTo>
                    <a:pt x="166" y="22"/>
                    <a:pt x="163" y="22"/>
                    <a:pt x="161" y="22"/>
                  </a:cubicBezTo>
                  <a:cubicBezTo>
                    <a:pt x="146" y="22"/>
                    <a:pt x="133" y="18"/>
                    <a:pt x="120" y="18"/>
                  </a:cubicBezTo>
                  <a:cubicBezTo>
                    <a:pt x="106" y="18"/>
                    <a:pt x="92" y="22"/>
                    <a:pt x="78" y="42"/>
                  </a:cubicBezTo>
                  <a:cubicBezTo>
                    <a:pt x="78" y="42"/>
                    <a:pt x="77" y="43"/>
                    <a:pt x="76" y="43"/>
                  </a:cubicBezTo>
                  <a:cubicBezTo>
                    <a:pt x="72" y="43"/>
                    <a:pt x="65" y="33"/>
                    <a:pt x="62" y="29"/>
                  </a:cubicBezTo>
                  <a:cubicBezTo>
                    <a:pt x="55" y="22"/>
                    <a:pt x="48" y="18"/>
                    <a:pt x="40" y="18"/>
                  </a:cubicBezTo>
                  <a:cubicBezTo>
                    <a:pt x="27" y="18"/>
                    <a:pt x="14" y="33"/>
                    <a:pt x="0" y="79"/>
                  </a:cubicBezTo>
                  <a:cubicBezTo>
                    <a:pt x="12" y="114"/>
                    <a:pt x="24" y="131"/>
                    <a:pt x="36" y="131"/>
                  </a:cubicBezTo>
                  <a:cubicBezTo>
                    <a:pt x="41" y="131"/>
                    <a:pt x="45" y="128"/>
                    <a:pt x="50" y="124"/>
                  </a:cubicBezTo>
                  <a:cubicBezTo>
                    <a:pt x="56" y="119"/>
                    <a:pt x="62" y="117"/>
                    <a:pt x="68" y="117"/>
                  </a:cubicBezTo>
                  <a:cubicBezTo>
                    <a:pt x="76" y="117"/>
                    <a:pt x="85" y="122"/>
                    <a:pt x="95" y="132"/>
                  </a:cubicBezTo>
                  <a:cubicBezTo>
                    <a:pt x="107" y="141"/>
                    <a:pt x="122" y="146"/>
                    <a:pt x="137" y="146"/>
                  </a:cubicBezTo>
                  <a:cubicBezTo>
                    <a:pt x="142" y="146"/>
                    <a:pt x="147" y="145"/>
                    <a:pt x="152" y="144"/>
                  </a:cubicBezTo>
                  <a:cubicBezTo>
                    <a:pt x="230" y="144"/>
                    <a:pt x="304" y="140"/>
                    <a:pt x="382" y="136"/>
                  </a:cubicBezTo>
                  <a:cubicBezTo>
                    <a:pt x="398" y="136"/>
                    <a:pt x="411" y="132"/>
                    <a:pt x="423" y="91"/>
                  </a:cubicBezTo>
                  <a:lnTo>
                    <a:pt x="423" y="34"/>
                  </a:lnTo>
                  <a:cubicBezTo>
                    <a:pt x="407" y="1"/>
                    <a:pt x="390" y="9"/>
                    <a:pt x="374" y="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59"/>
            <p:cNvSpPr/>
            <p:nvPr/>
          </p:nvSpPr>
          <p:spPr>
            <a:xfrm>
              <a:off x="4810100" y="5448625"/>
              <a:ext cx="950" cy="2000"/>
            </a:xfrm>
            <a:custGeom>
              <a:avLst/>
              <a:gdLst/>
              <a:ahLst/>
              <a:cxnLst/>
              <a:rect l="l" t="t" r="r" b="b"/>
              <a:pathLst>
                <a:path w="38" h="80" extrusionOk="0">
                  <a:moveTo>
                    <a:pt x="18" y="0"/>
                  </a:moveTo>
                  <a:cubicBezTo>
                    <a:pt x="12" y="0"/>
                    <a:pt x="6" y="9"/>
                    <a:pt x="0" y="34"/>
                  </a:cubicBezTo>
                  <a:cubicBezTo>
                    <a:pt x="8" y="64"/>
                    <a:pt x="14" y="79"/>
                    <a:pt x="19" y="79"/>
                  </a:cubicBezTo>
                  <a:cubicBezTo>
                    <a:pt x="25" y="79"/>
                    <a:pt x="31" y="61"/>
                    <a:pt x="37" y="22"/>
                  </a:cubicBezTo>
                  <a:cubicBezTo>
                    <a:pt x="31" y="11"/>
                    <a:pt x="24" y="0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59"/>
            <p:cNvSpPr/>
            <p:nvPr/>
          </p:nvSpPr>
          <p:spPr>
            <a:xfrm>
              <a:off x="4803225" y="5460875"/>
              <a:ext cx="10075" cy="3500"/>
            </a:xfrm>
            <a:custGeom>
              <a:avLst/>
              <a:gdLst/>
              <a:ahLst/>
              <a:cxnLst/>
              <a:rect l="l" t="t" r="r" b="b"/>
              <a:pathLst>
                <a:path w="403" h="140" extrusionOk="0">
                  <a:moveTo>
                    <a:pt x="64" y="0"/>
                  </a:moveTo>
                  <a:cubicBezTo>
                    <a:pt x="53" y="0"/>
                    <a:pt x="41" y="2"/>
                    <a:pt x="29" y="8"/>
                  </a:cubicBezTo>
                  <a:cubicBezTo>
                    <a:pt x="21" y="12"/>
                    <a:pt x="13" y="29"/>
                    <a:pt x="0" y="41"/>
                  </a:cubicBezTo>
                  <a:cubicBezTo>
                    <a:pt x="9" y="115"/>
                    <a:pt x="17" y="123"/>
                    <a:pt x="29" y="123"/>
                  </a:cubicBezTo>
                  <a:cubicBezTo>
                    <a:pt x="35" y="125"/>
                    <a:pt x="43" y="125"/>
                    <a:pt x="52" y="125"/>
                  </a:cubicBezTo>
                  <a:cubicBezTo>
                    <a:pt x="61" y="125"/>
                    <a:pt x="70" y="125"/>
                    <a:pt x="78" y="127"/>
                  </a:cubicBezTo>
                  <a:cubicBezTo>
                    <a:pt x="132" y="131"/>
                    <a:pt x="185" y="139"/>
                    <a:pt x="242" y="139"/>
                  </a:cubicBezTo>
                  <a:cubicBezTo>
                    <a:pt x="271" y="135"/>
                    <a:pt x="296" y="131"/>
                    <a:pt x="320" y="123"/>
                  </a:cubicBezTo>
                  <a:lnTo>
                    <a:pt x="374" y="123"/>
                  </a:lnTo>
                  <a:cubicBezTo>
                    <a:pt x="382" y="123"/>
                    <a:pt x="390" y="115"/>
                    <a:pt x="394" y="107"/>
                  </a:cubicBezTo>
                  <a:cubicBezTo>
                    <a:pt x="398" y="90"/>
                    <a:pt x="402" y="74"/>
                    <a:pt x="402" y="61"/>
                  </a:cubicBezTo>
                  <a:cubicBezTo>
                    <a:pt x="402" y="45"/>
                    <a:pt x="398" y="33"/>
                    <a:pt x="394" y="20"/>
                  </a:cubicBezTo>
                  <a:cubicBezTo>
                    <a:pt x="390" y="8"/>
                    <a:pt x="386" y="8"/>
                    <a:pt x="378" y="8"/>
                  </a:cubicBezTo>
                  <a:cubicBezTo>
                    <a:pt x="345" y="12"/>
                    <a:pt x="312" y="20"/>
                    <a:pt x="279" y="20"/>
                  </a:cubicBezTo>
                  <a:cubicBezTo>
                    <a:pt x="238" y="20"/>
                    <a:pt x="193" y="20"/>
                    <a:pt x="152" y="16"/>
                  </a:cubicBezTo>
                  <a:cubicBezTo>
                    <a:pt x="123" y="13"/>
                    <a:pt x="94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59"/>
            <p:cNvSpPr/>
            <p:nvPr/>
          </p:nvSpPr>
          <p:spPr>
            <a:xfrm>
              <a:off x="4801175" y="5461000"/>
              <a:ext cx="1775" cy="2950"/>
            </a:xfrm>
            <a:custGeom>
              <a:avLst/>
              <a:gdLst/>
              <a:ahLst/>
              <a:cxnLst/>
              <a:rect l="l" t="t" r="r" b="b"/>
              <a:pathLst>
                <a:path w="71" h="118" extrusionOk="0">
                  <a:moveTo>
                    <a:pt x="34" y="0"/>
                  </a:moveTo>
                  <a:cubicBezTo>
                    <a:pt x="22" y="0"/>
                    <a:pt x="11" y="11"/>
                    <a:pt x="0" y="44"/>
                  </a:cubicBezTo>
                  <a:cubicBezTo>
                    <a:pt x="13" y="104"/>
                    <a:pt x="26" y="118"/>
                    <a:pt x="39" y="118"/>
                  </a:cubicBezTo>
                  <a:cubicBezTo>
                    <a:pt x="47" y="118"/>
                    <a:pt x="54" y="113"/>
                    <a:pt x="62" y="110"/>
                  </a:cubicBezTo>
                  <a:cubicBezTo>
                    <a:pt x="66" y="93"/>
                    <a:pt x="70" y="77"/>
                    <a:pt x="70" y="61"/>
                  </a:cubicBezTo>
                  <a:cubicBezTo>
                    <a:pt x="70" y="44"/>
                    <a:pt x="66" y="32"/>
                    <a:pt x="62" y="15"/>
                  </a:cubicBezTo>
                  <a:cubicBezTo>
                    <a:pt x="52" y="8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59"/>
            <p:cNvSpPr/>
            <p:nvPr/>
          </p:nvSpPr>
          <p:spPr>
            <a:xfrm>
              <a:off x="4798700" y="5461275"/>
              <a:ext cx="1775" cy="3000"/>
            </a:xfrm>
            <a:custGeom>
              <a:avLst/>
              <a:gdLst/>
              <a:ahLst/>
              <a:cxnLst/>
              <a:rect l="l" t="t" r="r" b="b"/>
              <a:pathLst>
                <a:path w="71" h="120" extrusionOk="0">
                  <a:moveTo>
                    <a:pt x="50" y="0"/>
                  </a:moveTo>
                  <a:cubicBezTo>
                    <a:pt x="34" y="4"/>
                    <a:pt x="21" y="13"/>
                    <a:pt x="13" y="25"/>
                  </a:cubicBezTo>
                  <a:cubicBezTo>
                    <a:pt x="5" y="45"/>
                    <a:pt x="1" y="66"/>
                    <a:pt x="1" y="86"/>
                  </a:cubicBezTo>
                  <a:cubicBezTo>
                    <a:pt x="5" y="99"/>
                    <a:pt x="9" y="119"/>
                    <a:pt x="13" y="119"/>
                  </a:cubicBezTo>
                  <a:cubicBezTo>
                    <a:pt x="25" y="115"/>
                    <a:pt x="42" y="115"/>
                    <a:pt x="54" y="111"/>
                  </a:cubicBezTo>
                  <a:cubicBezTo>
                    <a:pt x="58" y="107"/>
                    <a:pt x="58" y="107"/>
                    <a:pt x="71" y="33"/>
                  </a:cubicBezTo>
                  <a:cubicBezTo>
                    <a:pt x="62" y="21"/>
                    <a:pt x="54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59"/>
            <p:cNvSpPr/>
            <p:nvPr/>
          </p:nvSpPr>
          <p:spPr>
            <a:xfrm>
              <a:off x="4796975" y="5461450"/>
              <a:ext cx="825" cy="2150"/>
            </a:xfrm>
            <a:custGeom>
              <a:avLst/>
              <a:gdLst/>
              <a:ahLst/>
              <a:cxnLst/>
              <a:rect l="l" t="t" r="r" b="b"/>
              <a:pathLst>
                <a:path w="33" h="86" extrusionOk="0">
                  <a:moveTo>
                    <a:pt x="16" y="0"/>
                  </a:moveTo>
                  <a:cubicBezTo>
                    <a:pt x="12" y="0"/>
                    <a:pt x="8" y="16"/>
                    <a:pt x="0" y="47"/>
                  </a:cubicBezTo>
                  <a:cubicBezTo>
                    <a:pt x="4" y="72"/>
                    <a:pt x="9" y="85"/>
                    <a:pt x="15" y="85"/>
                  </a:cubicBezTo>
                  <a:cubicBezTo>
                    <a:pt x="21" y="85"/>
                    <a:pt x="27" y="73"/>
                    <a:pt x="33" y="47"/>
                  </a:cubicBezTo>
                  <a:cubicBezTo>
                    <a:pt x="25" y="16"/>
                    <a:pt x="21" y="0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59"/>
            <p:cNvSpPr/>
            <p:nvPr/>
          </p:nvSpPr>
          <p:spPr>
            <a:xfrm>
              <a:off x="4810700" y="5342200"/>
              <a:ext cx="1050" cy="2875"/>
            </a:xfrm>
            <a:custGeom>
              <a:avLst/>
              <a:gdLst/>
              <a:ahLst/>
              <a:cxnLst/>
              <a:rect l="l" t="t" r="r" b="b"/>
              <a:pathLst>
                <a:path w="42" h="115" extrusionOk="0">
                  <a:moveTo>
                    <a:pt x="24" y="0"/>
                  </a:moveTo>
                  <a:cubicBezTo>
                    <a:pt x="18" y="0"/>
                    <a:pt x="11" y="13"/>
                    <a:pt x="5" y="28"/>
                  </a:cubicBezTo>
                  <a:cubicBezTo>
                    <a:pt x="1" y="53"/>
                    <a:pt x="1" y="77"/>
                    <a:pt x="5" y="98"/>
                  </a:cubicBezTo>
                  <a:cubicBezTo>
                    <a:pt x="13" y="110"/>
                    <a:pt x="21" y="114"/>
                    <a:pt x="25" y="114"/>
                  </a:cubicBezTo>
                  <a:cubicBezTo>
                    <a:pt x="34" y="114"/>
                    <a:pt x="42" y="94"/>
                    <a:pt x="42" y="40"/>
                  </a:cubicBezTo>
                  <a:cubicBezTo>
                    <a:pt x="36" y="11"/>
                    <a:pt x="30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59"/>
            <p:cNvSpPr/>
            <p:nvPr/>
          </p:nvSpPr>
          <p:spPr>
            <a:xfrm>
              <a:off x="4818000" y="5342375"/>
              <a:ext cx="850" cy="2725"/>
            </a:xfrm>
            <a:custGeom>
              <a:avLst/>
              <a:gdLst/>
              <a:ahLst/>
              <a:cxnLst/>
              <a:rect l="l" t="t" r="r" b="b"/>
              <a:pathLst>
                <a:path w="34" h="109" extrusionOk="0">
                  <a:moveTo>
                    <a:pt x="16" y="1"/>
                  </a:moveTo>
                  <a:cubicBezTo>
                    <a:pt x="13" y="1"/>
                    <a:pt x="11" y="2"/>
                    <a:pt x="8" y="5"/>
                  </a:cubicBezTo>
                  <a:cubicBezTo>
                    <a:pt x="0" y="13"/>
                    <a:pt x="0" y="25"/>
                    <a:pt x="0" y="38"/>
                  </a:cubicBezTo>
                  <a:cubicBezTo>
                    <a:pt x="0" y="58"/>
                    <a:pt x="0" y="79"/>
                    <a:pt x="4" y="95"/>
                  </a:cubicBezTo>
                  <a:cubicBezTo>
                    <a:pt x="8" y="104"/>
                    <a:pt x="11" y="109"/>
                    <a:pt x="14" y="109"/>
                  </a:cubicBezTo>
                  <a:cubicBezTo>
                    <a:pt x="20" y="109"/>
                    <a:pt x="25" y="88"/>
                    <a:pt x="33" y="46"/>
                  </a:cubicBezTo>
                  <a:cubicBezTo>
                    <a:pt x="27" y="11"/>
                    <a:pt x="21" y="1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59"/>
            <p:cNvSpPr/>
            <p:nvPr/>
          </p:nvSpPr>
          <p:spPr>
            <a:xfrm>
              <a:off x="4812150" y="5342275"/>
              <a:ext cx="5350" cy="3600"/>
            </a:xfrm>
            <a:custGeom>
              <a:avLst/>
              <a:gdLst/>
              <a:ahLst/>
              <a:cxnLst/>
              <a:rect l="l" t="t" r="r" b="b"/>
              <a:pathLst>
                <a:path w="214" h="144" extrusionOk="0">
                  <a:moveTo>
                    <a:pt x="25" y="1"/>
                  </a:moveTo>
                  <a:cubicBezTo>
                    <a:pt x="17" y="1"/>
                    <a:pt x="9" y="13"/>
                    <a:pt x="0" y="37"/>
                  </a:cubicBezTo>
                  <a:cubicBezTo>
                    <a:pt x="7" y="118"/>
                    <a:pt x="16" y="144"/>
                    <a:pt x="26" y="144"/>
                  </a:cubicBezTo>
                  <a:cubicBezTo>
                    <a:pt x="29" y="144"/>
                    <a:pt x="31" y="142"/>
                    <a:pt x="33" y="140"/>
                  </a:cubicBezTo>
                  <a:cubicBezTo>
                    <a:pt x="40" y="134"/>
                    <a:pt x="47" y="132"/>
                    <a:pt x="53" y="132"/>
                  </a:cubicBezTo>
                  <a:cubicBezTo>
                    <a:pt x="68" y="132"/>
                    <a:pt x="83" y="142"/>
                    <a:pt x="97" y="142"/>
                  </a:cubicBezTo>
                  <a:cubicBezTo>
                    <a:pt x="101" y="142"/>
                    <a:pt x="104" y="141"/>
                    <a:pt x="107" y="140"/>
                  </a:cubicBezTo>
                  <a:cubicBezTo>
                    <a:pt x="109" y="140"/>
                    <a:pt x="112" y="139"/>
                    <a:pt x="114" y="139"/>
                  </a:cubicBezTo>
                  <a:cubicBezTo>
                    <a:pt x="123" y="139"/>
                    <a:pt x="132" y="142"/>
                    <a:pt x="139" y="142"/>
                  </a:cubicBezTo>
                  <a:cubicBezTo>
                    <a:pt x="149" y="142"/>
                    <a:pt x="158" y="138"/>
                    <a:pt x="169" y="120"/>
                  </a:cubicBezTo>
                  <a:cubicBezTo>
                    <a:pt x="169" y="118"/>
                    <a:pt x="170" y="118"/>
                    <a:pt x="171" y="118"/>
                  </a:cubicBezTo>
                  <a:cubicBezTo>
                    <a:pt x="175" y="118"/>
                    <a:pt x="182" y="132"/>
                    <a:pt x="185" y="136"/>
                  </a:cubicBezTo>
                  <a:cubicBezTo>
                    <a:pt x="187" y="138"/>
                    <a:pt x="189" y="139"/>
                    <a:pt x="191" y="139"/>
                  </a:cubicBezTo>
                  <a:cubicBezTo>
                    <a:pt x="197" y="139"/>
                    <a:pt x="202" y="129"/>
                    <a:pt x="205" y="99"/>
                  </a:cubicBezTo>
                  <a:cubicBezTo>
                    <a:pt x="214" y="70"/>
                    <a:pt x="210" y="42"/>
                    <a:pt x="201" y="13"/>
                  </a:cubicBezTo>
                  <a:cubicBezTo>
                    <a:pt x="201" y="9"/>
                    <a:pt x="197" y="5"/>
                    <a:pt x="193" y="5"/>
                  </a:cubicBezTo>
                  <a:lnTo>
                    <a:pt x="107" y="5"/>
                  </a:lnTo>
                  <a:cubicBezTo>
                    <a:pt x="82" y="5"/>
                    <a:pt x="54" y="5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59"/>
            <p:cNvSpPr/>
            <p:nvPr/>
          </p:nvSpPr>
          <p:spPr>
            <a:xfrm>
              <a:off x="4807825" y="5342725"/>
              <a:ext cx="1175" cy="3075"/>
            </a:xfrm>
            <a:custGeom>
              <a:avLst/>
              <a:gdLst/>
              <a:ahLst/>
              <a:cxnLst/>
              <a:rect l="l" t="t" r="r" b="b"/>
              <a:pathLst>
                <a:path w="47" h="123" extrusionOk="0">
                  <a:moveTo>
                    <a:pt x="28" y="1"/>
                  </a:moveTo>
                  <a:cubicBezTo>
                    <a:pt x="22" y="1"/>
                    <a:pt x="13" y="19"/>
                    <a:pt x="1" y="56"/>
                  </a:cubicBezTo>
                  <a:cubicBezTo>
                    <a:pt x="5" y="110"/>
                    <a:pt x="13" y="122"/>
                    <a:pt x="22" y="122"/>
                  </a:cubicBezTo>
                  <a:cubicBezTo>
                    <a:pt x="30" y="118"/>
                    <a:pt x="42" y="122"/>
                    <a:pt x="46" y="56"/>
                  </a:cubicBezTo>
                  <a:cubicBezTo>
                    <a:pt x="40" y="19"/>
                    <a:pt x="35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59"/>
            <p:cNvSpPr/>
            <p:nvPr/>
          </p:nvSpPr>
          <p:spPr>
            <a:xfrm>
              <a:off x="4823025" y="5342800"/>
              <a:ext cx="850" cy="3075"/>
            </a:xfrm>
            <a:custGeom>
              <a:avLst/>
              <a:gdLst/>
              <a:ahLst/>
              <a:cxnLst/>
              <a:rect l="l" t="t" r="r" b="b"/>
              <a:pathLst>
                <a:path w="34" h="123" extrusionOk="0">
                  <a:moveTo>
                    <a:pt x="13" y="0"/>
                  </a:moveTo>
                  <a:cubicBezTo>
                    <a:pt x="4" y="0"/>
                    <a:pt x="0" y="21"/>
                    <a:pt x="0" y="53"/>
                  </a:cubicBezTo>
                  <a:cubicBezTo>
                    <a:pt x="0" y="74"/>
                    <a:pt x="4" y="94"/>
                    <a:pt x="8" y="115"/>
                  </a:cubicBezTo>
                  <a:cubicBezTo>
                    <a:pt x="11" y="120"/>
                    <a:pt x="14" y="122"/>
                    <a:pt x="16" y="122"/>
                  </a:cubicBezTo>
                  <a:cubicBezTo>
                    <a:pt x="23" y="122"/>
                    <a:pt x="27" y="94"/>
                    <a:pt x="33" y="25"/>
                  </a:cubicBezTo>
                  <a:cubicBezTo>
                    <a:pt x="25" y="16"/>
                    <a:pt x="17" y="4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59"/>
            <p:cNvSpPr/>
            <p:nvPr/>
          </p:nvSpPr>
          <p:spPr>
            <a:xfrm>
              <a:off x="4809475" y="5342575"/>
              <a:ext cx="950" cy="3000"/>
            </a:xfrm>
            <a:custGeom>
              <a:avLst/>
              <a:gdLst/>
              <a:ahLst/>
              <a:cxnLst/>
              <a:rect l="l" t="t" r="r" b="b"/>
              <a:pathLst>
                <a:path w="38" h="120" extrusionOk="0">
                  <a:moveTo>
                    <a:pt x="21" y="0"/>
                  </a:moveTo>
                  <a:cubicBezTo>
                    <a:pt x="17" y="0"/>
                    <a:pt x="12" y="6"/>
                    <a:pt x="9" y="13"/>
                  </a:cubicBezTo>
                  <a:cubicBezTo>
                    <a:pt x="1" y="42"/>
                    <a:pt x="1" y="66"/>
                    <a:pt x="9" y="95"/>
                  </a:cubicBezTo>
                  <a:cubicBezTo>
                    <a:pt x="13" y="112"/>
                    <a:pt x="17" y="120"/>
                    <a:pt x="25" y="120"/>
                  </a:cubicBezTo>
                  <a:cubicBezTo>
                    <a:pt x="29" y="120"/>
                    <a:pt x="29" y="116"/>
                    <a:pt x="38" y="38"/>
                  </a:cubicBezTo>
                  <a:cubicBezTo>
                    <a:pt x="33" y="10"/>
                    <a:pt x="27" y="0"/>
                    <a:pt x="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9"/>
            <p:cNvSpPr/>
            <p:nvPr/>
          </p:nvSpPr>
          <p:spPr>
            <a:xfrm>
              <a:off x="4819625" y="5342725"/>
              <a:ext cx="850" cy="3000"/>
            </a:xfrm>
            <a:custGeom>
              <a:avLst/>
              <a:gdLst/>
              <a:ahLst/>
              <a:cxnLst/>
              <a:rect l="l" t="t" r="r" b="b"/>
              <a:pathLst>
                <a:path w="34" h="120" extrusionOk="0">
                  <a:moveTo>
                    <a:pt x="15" y="0"/>
                  </a:moveTo>
                  <a:cubicBezTo>
                    <a:pt x="10" y="0"/>
                    <a:pt x="7" y="14"/>
                    <a:pt x="1" y="40"/>
                  </a:cubicBezTo>
                  <a:cubicBezTo>
                    <a:pt x="5" y="91"/>
                    <a:pt x="8" y="119"/>
                    <a:pt x="18" y="119"/>
                  </a:cubicBezTo>
                  <a:cubicBezTo>
                    <a:pt x="19" y="119"/>
                    <a:pt x="20" y="119"/>
                    <a:pt x="21" y="118"/>
                  </a:cubicBezTo>
                  <a:cubicBezTo>
                    <a:pt x="30" y="97"/>
                    <a:pt x="34" y="73"/>
                    <a:pt x="30" y="52"/>
                  </a:cubicBezTo>
                  <a:cubicBezTo>
                    <a:pt x="30" y="36"/>
                    <a:pt x="25" y="19"/>
                    <a:pt x="21" y="7"/>
                  </a:cubicBezTo>
                  <a:cubicBezTo>
                    <a:pt x="19" y="2"/>
                    <a:pt x="17" y="0"/>
                    <a:pt x="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59"/>
            <p:cNvSpPr/>
            <p:nvPr/>
          </p:nvSpPr>
          <p:spPr>
            <a:xfrm>
              <a:off x="4821900" y="5342675"/>
              <a:ext cx="725" cy="3225"/>
            </a:xfrm>
            <a:custGeom>
              <a:avLst/>
              <a:gdLst/>
              <a:ahLst/>
              <a:cxnLst/>
              <a:rect l="l" t="t" r="r" b="b"/>
              <a:pathLst>
                <a:path w="29" h="129" extrusionOk="0">
                  <a:moveTo>
                    <a:pt x="17" y="1"/>
                  </a:moveTo>
                  <a:cubicBezTo>
                    <a:pt x="8" y="1"/>
                    <a:pt x="4" y="26"/>
                    <a:pt x="0" y="108"/>
                  </a:cubicBezTo>
                  <a:cubicBezTo>
                    <a:pt x="7" y="118"/>
                    <a:pt x="11" y="128"/>
                    <a:pt x="15" y="128"/>
                  </a:cubicBezTo>
                  <a:cubicBezTo>
                    <a:pt x="18" y="128"/>
                    <a:pt x="21" y="121"/>
                    <a:pt x="25" y="99"/>
                  </a:cubicBezTo>
                  <a:cubicBezTo>
                    <a:pt x="29" y="79"/>
                    <a:pt x="29" y="58"/>
                    <a:pt x="29" y="38"/>
                  </a:cubicBezTo>
                  <a:cubicBezTo>
                    <a:pt x="29" y="26"/>
                    <a:pt x="25" y="13"/>
                    <a:pt x="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59"/>
            <p:cNvSpPr/>
            <p:nvPr/>
          </p:nvSpPr>
          <p:spPr>
            <a:xfrm>
              <a:off x="4806300" y="5343325"/>
              <a:ext cx="850" cy="2425"/>
            </a:xfrm>
            <a:custGeom>
              <a:avLst/>
              <a:gdLst/>
              <a:ahLst/>
              <a:cxnLst/>
              <a:rect l="l" t="t" r="r" b="b"/>
              <a:pathLst>
                <a:path w="34" h="97" extrusionOk="0">
                  <a:moveTo>
                    <a:pt x="17" y="1"/>
                  </a:moveTo>
                  <a:cubicBezTo>
                    <a:pt x="12" y="1"/>
                    <a:pt x="6" y="8"/>
                    <a:pt x="0" y="45"/>
                  </a:cubicBezTo>
                  <a:cubicBezTo>
                    <a:pt x="6" y="81"/>
                    <a:pt x="11" y="96"/>
                    <a:pt x="17" y="96"/>
                  </a:cubicBezTo>
                  <a:cubicBezTo>
                    <a:pt x="20" y="96"/>
                    <a:pt x="22" y="92"/>
                    <a:pt x="25" y="86"/>
                  </a:cubicBezTo>
                  <a:cubicBezTo>
                    <a:pt x="29" y="73"/>
                    <a:pt x="33" y="57"/>
                    <a:pt x="33" y="41"/>
                  </a:cubicBezTo>
                  <a:cubicBezTo>
                    <a:pt x="33" y="28"/>
                    <a:pt x="29" y="16"/>
                    <a:pt x="25" y="4"/>
                  </a:cubicBezTo>
                  <a:cubicBezTo>
                    <a:pt x="22" y="2"/>
                    <a:pt x="20" y="1"/>
                    <a:pt x="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9"/>
            <p:cNvSpPr/>
            <p:nvPr/>
          </p:nvSpPr>
          <p:spPr>
            <a:xfrm>
              <a:off x="4820750" y="5342975"/>
              <a:ext cx="550" cy="2625"/>
            </a:xfrm>
            <a:custGeom>
              <a:avLst/>
              <a:gdLst/>
              <a:ahLst/>
              <a:cxnLst/>
              <a:rect l="l" t="t" r="r" b="b"/>
              <a:pathLst>
                <a:path w="22" h="105" extrusionOk="0">
                  <a:moveTo>
                    <a:pt x="12" y="1"/>
                  </a:moveTo>
                  <a:cubicBezTo>
                    <a:pt x="5" y="1"/>
                    <a:pt x="1" y="24"/>
                    <a:pt x="1" y="50"/>
                  </a:cubicBezTo>
                  <a:cubicBezTo>
                    <a:pt x="1" y="79"/>
                    <a:pt x="5" y="104"/>
                    <a:pt x="13" y="104"/>
                  </a:cubicBezTo>
                  <a:cubicBezTo>
                    <a:pt x="14" y="104"/>
                    <a:pt x="14" y="104"/>
                    <a:pt x="14" y="104"/>
                  </a:cubicBezTo>
                  <a:cubicBezTo>
                    <a:pt x="18" y="104"/>
                    <a:pt x="22" y="84"/>
                    <a:pt x="22" y="46"/>
                  </a:cubicBezTo>
                  <a:cubicBezTo>
                    <a:pt x="22" y="22"/>
                    <a:pt x="17" y="1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9"/>
            <p:cNvSpPr/>
            <p:nvPr/>
          </p:nvSpPr>
          <p:spPr>
            <a:xfrm>
              <a:off x="4804650" y="5382225"/>
              <a:ext cx="3725" cy="3400"/>
            </a:xfrm>
            <a:custGeom>
              <a:avLst/>
              <a:gdLst/>
              <a:ahLst/>
              <a:cxnLst/>
              <a:rect l="l" t="t" r="r" b="b"/>
              <a:pathLst>
                <a:path w="149" h="136" extrusionOk="0">
                  <a:moveTo>
                    <a:pt x="41" y="0"/>
                  </a:moveTo>
                  <a:cubicBezTo>
                    <a:pt x="27" y="0"/>
                    <a:pt x="14" y="16"/>
                    <a:pt x="1" y="56"/>
                  </a:cubicBezTo>
                  <a:cubicBezTo>
                    <a:pt x="7" y="113"/>
                    <a:pt x="18" y="136"/>
                    <a:pt x="29" y="136"/>
                  </a:cubicBezTo>
                  <a:cubicBezTo>
                    <a:pt x="32" y="136"/>
                    <a:pt x="35" y="134"/>
                    <a:pt x="38" y="130"/>
                  </a:cubicBezTo>
                  <a:cubicBezTo>
                    <a:pt x="47" y="119"/>
                    <a:pt x="56" y="115"/>
                    <a:pt x="65" y="115"/>
                  </a:cubicBezTo>
                  <a:cubicBezTo>
                    <a:pt x="83" y="115"/>
                    <a:pt x="101" y="130"/>
                    <a:pt x="120" y="130"/>
                  </a:cubicBezTo>
                  <a:cubicBezTo>
                    <a:pt x="128" y="130"/>
                    <a:pt x="136" y="122"/>
                    <a:pt x="149" y="118"/>
                  </a:cubicBezTo>
                  <a:cubicBezTo>
                    <a:pt x="149" y="48"/>
                    <a:pt x="144" y="23"/>
                    <a:pt x="136" y="19"/>
                  </a:cubicBezTo>
                  <a:cubicBezTo>
                    <a:pt x="124" y="11"/>
                    <a:pt x="112" y="7"/>
                    <a:pt x="103" y="7"/>
                  </a:cubicBezTo>
                  <a:cubicBezTo>
                    <a:pt x="83" y="7"/>
                    <a:pt x="66" y="3"/>
                    <a:pt x="50" y="3"/>
                  </a:cubicBezTo>
                  <a:cubicBezTo>
                    <a:pt x="47" y="1"/>
                    <a:pt x="44" y="0"/>
                    <a:pt x="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9"/>
            <p:cNvSpPr/>
            <p:nvPr/>
          </p:nvSpPr>
          <p:spPr>
            <a:xfrm>
              <a:off x="4802000" y="5383050"/>
              <a:ext cx="1850" cy="2825"/>
            </a:xfrm>
            <a:custGeom>
              <a:avLst/>
              <a:gdLst/>
              <a:ahLst/>
              <a:cxnLst/>
              <a:rect l="l" t="t" r="r" b="b"/>
              <a:pathLst>
                <a:path w="74" h="113" extrusionOk="0">
                  <a:moveTo>
                    <a:pt x="51" y="0"/>
                  </a:moveTo>
                  <a:cubicBezTo>
                    <a:pt x="45" y="0"/>
                    <a:pt x="39" y="7"/>
                    <a:pt x="33" y="11"/>
                  </a:cubicBezTo>
                  <a:cubicBezTo>
                    <a:pt x="17" y="19"/>
                    <a:pt x="8" y="11"/>
                    <a:pt x="0" y="76"/>
                  </a:cubicBezTo>
                  <a:cubicBezTo>
                    <a:pt x="13" y="102"/>
                    <a:pt x="25" y="112"/>
                    <a:pt x="36" y="112"/>
                  </a:cubicBezTo>
                  <a:cubicBezTo>
                    <a:pt x="46" y="112"/>
                    <a:pt x="56" y="105"/>
                    <a:pt x="66" y="93"/>
                  </a:cubicBezTo>
                  <a:cubicBezTo>
                    <a:pt x="70" y="72"/>
                    <a:pt x="74" y="52"/>
                    <a:pt x="74" y="35"/>
                  </a:cubicBezTo>
                  <a:cubicBezTo>
                    <a:pt x="65" y="8"/>
                    <a:pt x="58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59"/>
            <p:cNvSpPr/>
            <p:nvPr/>
          </p:nvSpPr>
          <p:spPr>
            <a:xfrm>
              <a:off x="4799525" y="5382475"/>
              <a:ext cx="1575" cy="3325"/>
            </a:xfrm>
            <a:custGeom>
              <a:avLst/>
              <a:gdLst/>
              <a:ahLst/>
              <a:cxnLst/>
              <a:rect l="l" t="t" r="r" b="b"/>
              <a:pathLst>
                <a:path w="63" h="133" extrusionOk="0">
                  <a:moveTo>
                    <a:pt x="44" y="17"/>
                  </a:moveTo>
                  <a:cubicBezTo>
                    <a:pt x="44" y="17"/>
                    <a:pt x="43" y="17"/>
                    <a:pt x="42" y="17"/>
                  </a:cubicBezTo>
                  <a:cubicBezTo>
                    <a:pt x="29" y="30"/>
                    <a:pt x="13" y="1"/>
                    <a:pt x="1" y="71"/>
                  </a:cubicBezTo>
                  <a:cubicBezTo>
                    <a:pt x="1" y="124"/>
                    <a:pt x="13" y="132"/>
                    <a:pt x="21" y="132"/>
                  </a:cubicBezTo>
                  <a:cubicBezTo>
                    <a:pt x="29" y="132"/>
                    <a:pt x="50" y="132"/>
                    <a:pt x="62" y="79"/>
                  </a:cubicBezTo>
                  <a:cubicBezTo>
                    <a:pt x="59" y="32"/>
                    <a:pt x="52" y="17"/>
                    <a:pt x="44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59"/>
            <p:cNvSpPr/>
            <p:nvPr/>
          </p:nvSpPr>
          <p:spPr>
            <a:xfrm>
              <a:off x="4817175" y="5382575"/>
              <a:ext cx="1150" cy="3525"/>
            </a:xfrm>
            <a:custGeom>
              <a:avLst/>
              <a:gdLst/>
              <a:ahLst/>
              <a:cxnLst/>
              <a:rect l="l" t="t" r="r" b="b"/>
              <a:pathLst>
                <a:path w="46" h="141" extrusionOk="0">
                  <a:moveTo>
                    <a:pt x="28" y="1"/>
                  </a:moveTo>
                  <a:cubicBezTo>
                    <a:pt x="20" y="1"/>
                    <a:pt x="7" y="5"/>
                    <a:pt x="0" y="46"/>
                  </a:cubicBezTo>
                  <a:cubicBezTo>
                    <a:pt x="6" y="109"/>
                    <a:pt x="15" y="141"/>
                    <a:pt x="24" y="141"/>
                  </a:cubicBezTo>
                  <a:cubicBezTo>
                    <a:pt x="29" y="141"/>
                    <a:pt x="33" y="133"/>
                    <a:pt x="37" y="116"/>
                  </a:cubicBezTo>
                  <a:cubicBezTo>
                    <a:pt x="41" y="95"/>
                    <a:pt x="46" y="71"/>
                    <a:pt x="46" y="46"/>
                  </a:cubicBezTo>
                  <a:cubicBezTo>
                    <a:pt x="46" y="9"/>
                    <a:pt x="37" y="1"/>
                    <a:pt x="33" y="1"/>
                  </a:cubicBezTo>
                  <a:cubicBezTo>
                    <a:pt x="32" y="1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9"/>
            <p:cNvSpPr/>
            <p:nvPr/>
          </p:nvSpPr>
          <p:spPr>
            <a:xfrm>
              <a:off x="4815525" y="5382600"/>
              <a:ext cx="950" cy="2850"/>
            </a:xfrm>
            <a:custGeom>
              <a:avLst/>
              <a:gdLst/>
              <a:ahLst/>
              <a:cxnLst/>
              <a:rect l="l" t="t" r="r" b="b"/>
              <a:pathLst>
                <a:path w="38" h="114" extrusionOk="0">
                  <a:moveTo>
                    <a:pt x="17" y="0"/>
                  </a:moveTo>
                  <a:cubicBezTo>
                    <a:pt x="13" y="4"/>
                    <a:pt x="9" y="8"/>
                    <a:pt x="9" y="17"/>
                  </a:cubicBezTo>
                  <a:cubicBezTo>
                    <a:pt x="1" y="41"/>
                    <a:pt x="1" y="66"/>
                    <a:pt x="9" y="94"/>
                  </a:cubicBezTo>
                  <a:cubicBezTo>
                    <a:pt x="12" y="104"/>
                    <a:pt x="18" y="114"/>
                    <a:pt x="22" y="114"/>
                  </a:cubicBezTo>
                  <a:cubicBezTo>
                    <a:pt x="23" y="114"/>
                    <a:pt x="24" y="113"/>
                    <a:pt x="25" y="111"/>
                  </a:cubicBezTo>
                  <a:cubicBezTo>
                    <a:pt x="29" y="94"/>
                    <a:pt x="34" y="78"/>
                    <a:pt x="34" y="62"/>
                  </a:cubicBezTo>
                  <a:cubicBezTo>
                    <a:pt x="38" y="41"/>
                    <a:pt x="34" y="21"/>
                    <a:pt x="25" y="4"/>
                  </a:cubicBezTo>
                  <a:cubicBezTo>
                    <a:pt x="21" y="0"/>
                    <a:pt x="21" y="0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59"/>
            <p:cNvSpPr/>
            <p:nvPr/>
          </p:nvSpPr>
          <p:spPr>
            <a:xfrm>
              <a:off x="4808750" y="5382900"/>
              <a:ext cx="750" cy="2475"/>
            </a:xfrm>
            <a:custGeom>
              <a:avLst/>
              <a:gdLst/>
              <a:ahLst/>
              <a:cxnLst/>
              <a:rect l="l" t="t" r="r" b="b"/>
              <a:pathLst>
                <a:path w="30" h="99" extrusionOk="0">
                  <a:moveTo>
                    <a:pt x="14" y="0"/>
                  </a:moveTo>
                  <a:cubicBezTo>
                    <a:pt x="10" y="0"/>
                    <a:pt x="7" y="13"/>
                    <a:pt x="1" y="37"/>
                  </a:cubicBezTo>
                  <a:cubicBezTo>
                    <a:pt x="1" y="70"/>
                    <a:pt x="1" y="95"/>
                    <a:pt x="9" y="99"/>
                  </a:cubicBezTo>
                  <a:cubicBezTo>
                    <a:pt x="10" y="99"/>
                    <a:pt x="11" y="99"/>
                    <a:pt x="12" y="99"/>
                  </a:cubicBezTo>
                  <a:cubicBezTo>
                    <a:pt x="19" y="99"/>
                    <a:pt x="26" y="96"/>
                    <a:pt x="30" y="37"/>
                  </a:cubicBezTo>
                  <a:cubicBezTo>
                    <a:pt x="21" y="13"/>
                    <a:pt x="17" y="0"/>
                    <a:pt x="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59"/>
            <p:cNvSpPr/>
            <p:nvPr/>
          </p:nvSpPr>
          <p:spPr>
            <a:xfrm>
              <a:off x="4812250" y="5382700"/>
              <a:ext cx="650" cy="2600"/>
            </a:xfrm>
            <a:custGeom>
              <a:avLst/>
              <a:gdLst/>
              <a:ahLst/>
              <a:cxnLst/>
              <a:rect l="l" t="t" r="r" b="b"/>
              <a:pathLst>
                <a:path w="26" h="104" extrusionOk="0">
                  <a:moveTo>
                    <a:pt x="9" y="0"/>
                  </a:moveTo>
                  <a:cubicBezTo>
                    <a:pt x="5" y="17"/>
                    <a:pt x="0" y="33"/>
                    <a:pt x="0" y="45"/>
                  </a:cubicBezTo>
                  <a:cubicBezTo>
                    <a:pt x="0" y="78"/>
                    <a:pt x="5" y="99"/>
                    <a:pt x="9" y="103"/>
                  </a:cubicBezTo>
                  <a:cubicBezTo>
                    <a:pt x="9" y="103"/>
                    <a:pt x="10" y="103"/>
                    <a:pt x="11" y="103"/>
                  </a:cubicBezTo>
                  <a:cubicBezTo>
                    <a:pt x="18" y="103"/>
                    <a:pt x="25" y="84"/>
                    <a:pt x="25" y="25"/>
                  </a:cubicBezTo>
                  <a:cubicBezTo>
                    <a:pt x="21" y="17"/>
                    <a:pt x="17" y="0"/>
                    <a:pt x="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59"/>
            <p:cNvSpPr/>
            <p:nvPr/>
          </p:nvSpPr>
          <p:spPr>
            <a:xfrm>
              <a:off x="4810700" y="5382775"/>
              <a:ext cx="550" cy="2375"/>
            </a:xfrm>
            <a:custGeom>
              <a:avLst/>
              <a:gdLst/>
              <a:ahLst/>
              <a:cxnLst/>
              <a:rect l="l" t="t" r="r" b="b"/>
              <a:pathLst>
                <a:path w="22" h="95" extrusionOk="0">
                  <a:moveTo>
                    <a:pt x="12" y="1"/>
                  </a:moveTo>
                  <a:cubicBezTo>
                    <a:pt x="8" y="1"/>
                    <a:pt x="4" y="14"/>
                    <a:pt x="1" y="46"/>
                  </a:cubicBezTo>
                  <a:cubicBezTo>
                    <a:pt x="1" y="79"/>
                    <a:pt x="5" y="94"/>
                    <a:pt x="11" y="94"/>
                  </a:cubicBezTo>
                  <a:cubicBezTo>
                    <a:pt x="13" y="94"/>
                    <a:pt x="15" y="92"/>
                    <a:pt x="17" y="87"/>
                  </a:cubicBezTo>
                  <a:cubicBezTo>
                    <a:pt x="21" y="71"/>
                    <a:pt x="21" y="51"/>
                    <a:pt x="21" y="34"/>
                  </a:cubicBezTo>
                  <a:cubicBezTo>
                    <a:pt x="21" y="22"/>
                    <a:pt x="21" y="10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59"/>
            <p:cNvSpPr/>
            <p:nvPr/>
          </p:nvSpPr>
          <p:spPr>
            <a:xfrm>
              <a:off x="4814100" y="5383000"/>
              <a:ext cx="525" cy="2800"/>
            </a:xfrm>
            <a:custGeom>
              <a:avLst/>
              <a:gdLst/>
              <a:ahLst/>
              <a:cxnLst/>
              <a:rect l="l" t="t" r="r" b="b"/>
              <a:pathLst>
                <a:path w="21" h="112" extrusionOk="0">
                  <a:moveTo>
                    <a:pt x="8" y="1"/>
                  </a:moveTo>
                  <a:cubicBezTo>
                    <a:pt x="4" y="1"/>
                    <a:pt x="0" y="13"/>
                    <a:pt x="0" y="25"/>
                  </a:cubicBezTo>
                  <a:cubicBezTo>
                    <a:pt x="0" y="46"/>
                    <a:pt x="0" y="62"/>
                    <a:pt x="0" y="78"/>
                  </a:cubicBezTo>
                  <a:cubicBezTo>
                    <a:pt x="0" y="87"/>
                    <a:pt x="4" y="95"/>
                    <a:pt x="8" y="99"/>
                  </a:cubicBezTo>
                  <a:cubicBezTo>
                    <a:pt x="8" y="103"/>
                    <a:pt x="13" y="107"/>
                    <a:pt x="13" y="111"/>
                  </a:cubicBezTo>
                  <a:cubicBezTo>
                    <a:pt x="21" y="33"/>
                    <a:pt x="21" y="1"/>
                    <a:pt x="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59"/>
            <p:cNvSpPr/>
            <p:nvPr/>
          </p:nvSpPr>
          <p:spPr>
            <a:xfrm>
              <a:off x="4806300" y="5369900"/>
              <a:ext cx="1150" cy="2700"/>
            </a:xfrm>
            <a:custGeom>
              <a:avLst/>
              <a:gdLst/>
              <a:ahLst/>
              <a:cxnLst/>
              <a:rect l="l" t="t" r="r" b="b"/>
              <a:pathLst>
                <a:path w="46" h="108" extrusionOk="0">
                  <a:moveTo>
                    <a:pt x="23" y="1"/>
                  </a:moveTo>
                  <a:cubicBezTo>
                    <a:pt x="15" y="1"/>
                    <a:pt x="8" y="14"/>
                    <a:pt x="0" y="44"/>
                  </a:cubicBezTo>
                  <a:cubicBezTo>
                    <a:pt x="6" y="90"/>
                    <a:pt x="15" y="107"/>
                    <a:pt x="23" y="107"/>
                  </a:cubicBezTo>
                  <a:cubicBezTo>
                    <a:pt x="28" y="107"/>
                    <a:pt x="33" y="102"/>
                    <a:pt x="37" y="94"/>
                  </a:cubicBezTo>
                  <a:cubicBezTo>
                    <a:pt x="46" y="69"/>
                    <a:pt x="46" y="44"/>
                    <a:pt x="41" y="20"/>
                  </a:cubicBezTo>
                  <a:cubicBezTo>
                    <a:pt x="35" y="8"/>
                    <a:pt x="28" y="1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59"/>
            <p:cNvSpPr/>
            <p:nvPr/>
          </p:nvSpPr>
          <p:spPr>
            <a:xfrm>
              <a:off x="4808450" y="5369900"/>
              <a:ext cx="850" cy="2450"/>
            </a:xfrm>
            <a:custGeom>
              <a:avLst/>
              <a:gdLst/>
              <a:ahLst/>
              <a:cxnLst/>
              <a:rect l="l" t="t" r="r" b="b"/>
              <a:pathLst>
                <a:path w="34" h="98" extrusionOk="0">
                  <a:moveTo>
                    <a:pt x="18" y="1"/>
                  </a:moveTo>
                  <a:cubicBezTo>
                    <a:pt x="13" y="1"/>
                    <a:pt x="8" y="13"/>
                    <a:pt x="1" y="36"/>
                  </a:cubicBezTo>
                  <a:cubicBezTo>
                    <a:pt x="1" y="77"/>
                    <a:pt x="5" y="94"/>
                    <a:pt x="13" y="94"/>
                  </a:cubicBezTo>
                  <a:cubicBezTo>
                    <a:pt x="14" y="95"/>
                    <a:pt x="17" y="97"/>
                    <a:pt x="19" y="97"/>
                  </a:cubicBezTo>
                  <a:cubicBezTo>
                    <a:pt x="25" y="97"/>
                    <a:pt x="31" y="89"/>
                    <a:pt x="33" y="49"/>
                  </a:cubicBezTo>
                  <a:cubicBezTo>
                    <a:pt x="27" y="16"/>
                    <a:pt x="23" y="1"/>
                    <a:pt x="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59"/>
            <p:cNvSpPr/>
            <p:nvPr/>
          </p:nvSpPr>
          <p:spPr>
            <a:xfrm>
              <a:off x="4816250" y="5370100"/>
              <a:ext cx="650" cy="2450"/>
            </a:xfrm>
            <a:custGeom>
              <a:avLst/>
              <a:gdLst/>
              <a:ahLst/>
              <a:cxnLst/>
              <a:rect l="l" t="t" r="r" b="b"/>
              <a:pathLst>
                <a:path w="26" h="98" extrusionOk="0">
                  <a:moveTo>
                    <a:pt x="16" y="0"/>
                  </a:moveTo>
                  <a:cubicBezTo>
                    <a:pt x="15" y="0"/>
                    <a:pt x="14" y="1"/>
                    <a:pt x="13" y="4"/>
                  </a:cubicBezTo>
                  <a:cubicBezTo>
                    <a:pt x="5" y="20"/>
                    <a:pt x="0" y="41"/>
                    <a:pt x="5" y="61"/>
                  </a:cubicBezTo>
                  <a:cubicBezTo>
                    <a:pt x="5" y="86"/>
                    <a:pt x="6" y="98"/>
                    <a:pt x="13" y="98"/>
                  </a:cubicBezTo>
                  <a:cubicBezTo>
                    <a:pt x="16" y="98"/>
                    <a:pt x="20" y="95"/>
                    <a:pt x="25" y="90"/>
                  </a:cubicBezTo>
                  <a:cubicBezTo>
                    <a:pt x="22" y="26"/>
                    <a:pt x="21" y="0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59"/>
            <p:cNvSpPr/>
            <p:nvPr/>
          </p:nvSpPr>
          <p:spPr>
            <a:xfrm>
              <a:off x="4818100" y="5421825"/>
              <a:ext cx="1350" cy="2750"/>
            </a:xfrm>
            <a:custGeom>
              <a:avLst/>
              <a:gdLst/>
              <a:ahLst/>
              <a:cxnLst/>
              <a:rect l="l" t="t" r="r" b="b"/>
              <a:pathLst>
                <a:path w="54" h="110" extrusionOk="0">
                  <a:moveTo>
                    <a:pt x="28" y="1"/>
                  </a:moveTo>
                  <a:cubicBezTo>
                    <a:pt x="18" y="1"/>
                    <a:pt x="9" y="16"/>
                    <a:pt x="0" y="48"/>
                  </a:cubicBezTo>
                  <a:cubicBezTo>
                    <a:pt x="16" y="88"/>
                    <a:pt x="26" y="109"/>
                    <a:pt x="33" y="109"/>
                  </a:cubicBezTo>
                  <a:cubicBezTo>
                    <a:pt x="42" y="109"/>
                    <a:pt x="47" y="83"/>
                    <a:pt x="54" y="31"/>
                  </a:cubicBezTo>
                  <a:cubicBezTo>
                    <a:pt x="44" y="11"/>
                    <a:pt x="36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59"/>
            <p:cNvSpPr/>
            <p:nvPr/>
          </p:nvSpPr>
          <p:spPr>
            <a:xfrm>
              <a:off x="4814100" y="5422200"/>
              <a:ext cx="950" cy="2500"/>
            </a:xfrm>
            <a:custGeom>
              <a:avLst/>
              <a:gdLst/>
              <a:ahLst/>
              <a:cxnLst/>
              <a:rect l="l" t="t" r="r" b="b"/>
              <a:pathLst>
                <a:path w="38" h="100" extrusionOk="0">
                  <a:moveTo>
                    <a:pt x="18" y="1"/>
                  </a:moveTo>
                  <a:cubicBezTo>
                    <a:pt x="13" y="1"/>
                    <a:pt x="8" y="13"/>
                    <a:pt x="0" y="37"/>
                  </a:cubicBezTo>
                  <a:cubicBezTo>
                    <a:pt x="0" y="78"/>
                    <a:pt x="4" y="90"/>
                    <a:pt x="13" y="98"/>
                  </a:cubicBezTo>
                  <a:cubicBezTo>
                    <a:pt x="13" y="99"/>
                    <a:pt x="14" y="99"/>
                    <a:pt x="15" y="99"/>
                  </a:cubicBezTo>
                  <a:cubicBezTo>
                    <a:pt x="20" y="99"/>
                    <a:pt x="30" y="87"/>
                    <a:pt x="37" y="45"/>
                  </a:cubicBezTo>
                  <a:cubicBezTo>
                    <a:pt x="29" y="15"/>
                    <a:pt x="23" y="1"/>
                    <a:pt x="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59"/>
            <p:cNvSpPr/>
            <p:nvPr/>
          </p:nvSpPr>
          <p:spPr>
            <a:xfrm>
              <a:off x="4801375" y="5421875"/>
              <a:ext cx="750" cy="2275"/>
            </a:xfrm>
            <a:custGeom>
              <a:avLst/>
              <a:gdLst/>
              <a:ahLst/>
              <a:cxnLst/>
              <a:rect l="l" t="t" r="r" b="b"/>
              <a:pathLst>
                <a:path w="30" h="91" extrusionOk="0">
                  <a:moveTo>
                    <a:pt x="12" y="0"/>
                  </a:moveTo>
                  <a:cubicBezTo>
                    <a:pt x="7" y="0"/>
                    <a:pt x="4" y="21"/>
                    <a:pt x="0" y="91"/>
                  </a:cubicBezTo>
                  <a:lnTo>
                    <a:pt x="25" y="91"/>
                  </a:lnTo>
                  <a:cubicBezTo>
                    <a:pt x="29" y="38"/>
                    <a:pt x="25" y="13"/>
                    <a:pt x="17" y="5"/>
                  </a:cubicBezTo>
                  <a:cubicBezTo>
                    <a:pt x="15" y="2"/>
                    <a:pt x="13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9"/>
            <p:cNvSpPr/>
            <p:nvPr/>
          </p:nvSpPr>
          <p:spPr>
            <a:xfrm>
              <a:off x="4803125" y="5422200"/>
              <a:ext cx="625" cy="2325"/>
            </a:xfrm>
            <a:custGeom>
              <a:avLst/>
              <a:gdLst/>
              <a:ahLst/>
              <a:cxnLst/>
              <a:rect l="l" t="t" r="r" b="b"/>
              <a:pathLst>
                <a:path w="25" h="93" extrusionOk="0">
                  <a:moveTo>
                    <a:pt x="14" y="1"/>
                  </a:moveTo>
                  <a:cubicBezTo>
                    <a:pt x="8" y="1"/>
                    <a:pt x="3" y="10"/>
                    <a:pt x="0" y="37"/>
                  </a:cubicBezTo>
                  <a:cubicBezTo>
                    <a:pt x="3" y="76"/>
                    <a:pt x="8" y="92"/>
                    <a:pt x="13" y="92"/>
                  </a:cubicBezTo>
                  <a:cubicBezTo>
                    <a:pt x="15" y="92"/>
                    <a:pt x="18" y="89"/>
                    <a:pt x="21" y="82"/>
                  </a:cubicBezTo>
                  <a:cubicBezTo>
                    <a:pt x="25" y="57"/>
                    <a:pt x="25" y="29"/>
                    <a:pt x="21" y="4"/>
                  </a:cubicBezTo>
                  <a:cubicBezTo>
                    <a:pt x="19" y="2"/>
                    <a:pt x="16" y="1"/>
                    <a:pt x="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9"/>
            <p:cNvSpPr/>
            <p:nvPr/>
          </p:nvSpPr>
          <p:spPr>
            <a:xfrm>
              <a:off x="4804750" y="5421875"/>
              <a:ext cx="650" cy="2350"/>
            </a:xfrm>
            <a:custGeom>
              <a:avLst/>
              <a:gdLst/>
              <a:ahLst/>
              <a:cxnLst/>
              <a:rect l="l" t="t" r="r" b="b"/>
              <a:pathLst>
                <a:path w="26" h="94" extrusionOk="0">
                  <a:moveTo>
                    <a:pt x="13" y="1"/>
                  </a:moveTo>
                  <a:cubicBezTo>
                    <a:pt x="9" y="1"/>
                    <a:pt x="1" y="25"/>
                    <a:pt x="1" y="75"/>
                  </a:cubicBezTo>
                  <a:cubicBezTo>
                    <a:pt x="5" y="87"/>
                    <a:pt x="9" y="94"/>
                    <a:pt x="14" y="94"/>
                  </a:cubicBezTo>
                  <a:cubicBezTo>
                    <a:pt x="18" y="94"/>
                    <a:pt x="22" y="88"/>
                    <a:pt x="26" y="79"/>
                  </a:cubicBezTo>
                  <a:cubicBezTo>
                    <a:pt x="26" y="29"/>
                    <a:pt x="21" y="5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9"/>
            <p:cNvSpPr/>
            <p:nvPr/>
          </p:nvSpPr>
          <p:spPr>
            <a:xfrm>
              <a:off x="4800975" y="5408375"/>
              <a:ext cx="3300" cy="3575"/>
            </a:xfrm>
            <a:custGeom>
              <a:avLst/>
              <a:gdLst/>
              <a:ahLst/>
              <a:cxnLst/>
              <a:rect l="l" t="t" r="r" b="b"/>
              <a:pathLst>
                <a:path w="132" h="143" extrusionOk="0">
                  <a:moveTo>
                    <a:pt x="60" y="1"/>
                  </a:moveTo>
                  <a:cubicBezTo>
                    <a:pt x="43" y="1"/>
                    <a:pt x="26" y="9"/>
                    <a:pt x="8" y="40"/>
                  </a:cubicBezTo>
                  <a:cubicBezTo>
                    <a:pt x="4" y="52"/>
                    <a:pt x="0" y="61"/>
                    <a:pt x="0" y="73"/>
                  </a:cubicBezTo>
                  <a:cubicBezTo>
                    <a:pt x="7" y="128"/>
                    <a:pt x="17" y="140"/>
                    <a:pt x="27" y="140"/>
                  </a:cubicBezTo>
                  <a:cubicBezTo>
                    <a:pt x="29" y="140"/>
                    <a:pt x="31" y="139"/>
                    <a:pt x="33" y="139"/>
                  </a:cubicBezTo>
                  <a:cubicBezTo>
                    <a:pt x="45" y="134"/>
                    <a:pt x="55" y="129"/>
                    <a:pt x="66" y="129"/>
                  </a:cubicBezTo>
                  <a:cubicBezTo>
                    <a:pt x="74" y="129"/>
                    <a:pt x="82" y="132"/>
                    <a:pt x="90" y="139"/>
                  </a:cubicBezTo>
                  <a:cubicBezTo>
                    <a:pt x="95" y="141"/>
                    <a:pt x="99" y="143"/>
                    <a:pt x="102" y="143"/>
                  </a:cubicBezTo>
                  <a:cubicBezTo>
                    <a:pt x="115" y="143"/>
                    <a:pt x="122" y="125"/>
                    <a:pt x="131" y="93"/>
                  </a:cubicBezTo>
                  <a:cubicBezTo>
                    <a:pt x="131" y="36"/>
                    <a:pt x="127" y="15"/>
                    <a:pt x="119" y="11"/>
                  </a:cubicBezTo>
                  <a:cubicBezTo>
                    <a:pt x="100" y="11"/>
                    <a:pt x="80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9"/>
            <p:cNvSpPr/>
            <p:nvPr/>
          </p:nvSpPr>
          <p:spPr>
            <a:xfrm>
              <a:off x="4812750" y="5408625"/>
              <a:ext cx="2500" cy="3475"/>
            </a:xfrm>
            <a:custGeom>
              <a:avLst/>
              <a:gdLst/>
              <a:ahLst/>
              <a:cxnLst/>
              <a:rect l="l" t="t" r="r" b="b"/>
              <a:pathLst>
                <a:path w="100" h="139" extrusionOk="0">
                  <a:moveTo>
                    <a:pt x="24" y="0"/>
                  </a:moveTo>
                  <a:cubicBezTo>
                    <a:pt x="21" y="0"/>
                    <a:pt x="17" y="1"/>
                    <a:pt x="13" y="1"/>
                  </a:cubicBezTo>
                  <a:cubicBezTo>
                    <a:pt x="9" y="1"/>
                    <a:pt x="5" y="26"/>
                    <a:pt x="1" y="38"/>
                  </a:cubicBezTo>
                  <a:cubicBezTo>
                    <a:pt x="9" y="107"/>
                    <a:pt x="17" y="139"/>
                    <a:pt x="28" y="139"/>
                  </a:cubicBezTo>
                  <a:cubicBezTo>
                    <a:pt x="33" y="139"/>
                    <a:pt x="39" y="131"/>
                    <a:pt x="46" y="116"/>
                  </a:cubicBezTo>
                  <a:cubicBezTo>
                    <a:pt x="50" y="113"/>
                    <a:pt x="53" y="103"/>
                    <a:pt x="57" y="103"/>
                  </a:cubicBezTo>
                  <a:cubicBezTo>
                    <a:pt x="57" y="103"/>
                    <a:pt x="58" y="103"/>
                    <a:pt x="58" y="104"/>
                  </a:cubicBezTo>
                  <a:cubicBezTo>
                    <a:pt x="64" y="123"/>
                    <a:pt x="70" y="132"/>
                    <a:pt x="76" y="132"/>
                  </a:cubicBezTo>
                  <a:cubicBezTo>
                    <a:pt x="84" y="132"/>
                    <a:pt x="92" y="116"/>
                    <a:pt x="99" y="88"/>
                  </a:cubicBezTo>
                  <a:cubicBezTo>
                    <a:pt x="99" y="20"/>
                    <a:pt x="99" y="1"/>
                    <a:pt x="93" y="1"/>
                  </a:cubicBezTo>
                  <a:cubicBezTo>
                    <a:pt x="93" y="1"/>
                    <a:pt x="92" y="1"/>
                    <a:pt x="91" y="1"/>
                  </a:cubicBezTo>
                  <a:cubicBezTo>
                    <a:pt x="84" y="3"/>
                    <a:pt x="76" y="4"/>
                    <a:pt x="69" y="4"/>
                  </a:cubicBezTo>
                  <a:cubicBezTo>
                    <a:pt x="54" y="4"/>
                    <a:pt x="39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9"/>
            <p:cNvSpPr/>
            <p:nvPr/>
          </p:nvSpPr>
          <p:spPr>
            <a:xfrm>
              <a:off x="4808975" y="5408125"/>
              <a:ext cx="1650" cy="3650"/>
            </a:xfrm>
            <a:custGeom>
              <a:avLst/>
              <a:gdLst/>
              <a:ahLst/>
              <a:cxnLst/>
              <a:rect l="l" t="t" r="r" b="b"/>
              <a:pathLst>
                <a:path w="66" h="146" extrusionOk="0">
                  <a:moveTo>
                    <a:pt x="52" y="7"/>
                  </a:moveTo>
                  <a:cubicBezTo>
                    <a:pt x="51" y="7"/>
                    <a:pt x="50" y="7"/>
                    <a:pt x="49" y="9"/>
                  </a:cubicBezTo>
                  <a:cubicBezTo>
                    <a:pt x="33" y="21"/>
                    <a:pt x="17" y="1"/>
                    <a:pt x="0" y="79"/>
                  </a:cubicBezTo>
                  <a:cubicBezTo>
                    <a:pt x="8" y="134"/>
                    <a:pt x="18" y="145"/>
                    <a:pt x="28" y="145"/>
                  </a:cubicBezTo>
                  <a:cubicBezTo>
                    <a:pt x="33" y="145"/>
                    <a:pt x="39" y="142"/>
                    <a:pt x="45" y="140"/>
                  </a:cubicBezTo>
                  <a:cubicBezTo>
                    <a:pt x="62" y="140"/>
                    <a:pt x="62" y="112"/>
                    <a:pt x="66" y="54"/>
                  </a:cubicBezTo>
                  <a:cubicBezTo>
                    <a:pt x="62" y="21"/>
                    <a:pt x="56" y="7"/>
                    <a:pt x="5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9"/>
            <p:cNvSpPr/>
            <p:nvPr/>
          </p:nvSpPr>
          <p:spPr>
            <a:xfrm>
              <a:off x="4806800" y="5408500"/>
              <a:ext cx="1475" cy="3075"/>
            </a:xfrm>
            <a:custGeom>
              <a:avLst/>
              <a:gdLst/>
              <a:ahLst/>
              <a:cxnLst/>
              <a:rect l="l" t="t" r="r" b="b"/>
              <a:pathLst>
                <a:path w="59" h="123" extrusionOk="0">
                  <a:moveTo>
                    <a:pt x="38" y="0"/>
                  </a:moveTo>
                  <a:cubicBezTo>
                    <a:pt x="26" y="0"/>
                    <a:pt x="13" y="10"/>
                    <a:pt x="1" y="60"/>
                  </a:cubicBezTo>
                  <a:cubicBezTo>
                    <a:pt x="13" y="101"/>
                    <a:pt x="24" y="122"/>
                    <a:pt x="34" y="122"/>
                  </a:cubicBezTo>
                  <a:cubicBezTo>
                    <a:pt x="41" y="122"/>
                    <a:pt x="48" y="112"/>
                    <a:pt x="54" y="93"/>
                  </a:cubicBezTo>
                  <a:cubicBezTo>
                    <a:pt x="54" y="76"/>
                    <a:pt x="58" y="60"/>
                    <a:pt x="58" y="39"/>
                  </a:cubicBezTo>
                  <a:cubicBezTo>
                    <a:pt x="58" y="27"/>
                    <a:pt x="54" y="15"/>
                    <a:pt x="50" y="2"/>
                  </a:cubicBezTo>
                  <a:cubicBezTo>
                    <a:pt x="46" y="1"/>
                    <a:pt x="42" y="0"/>
                    <a:pt x="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9"/>
            <p:cNvSpPr/>
            <p:nvPr/>
          </p:nvSpPr>
          <p:spPr>
            <a:xfrm>
              <a:off x="4804850" y="5408750"/>
              <a:ext cx="1275" cy="3250"/>
            </a:xfrm>
            <a:custGeom>
              <a:avLst/>
              <a:gdLst/>
              <a:ahLst/>
              <a:cxnLst/>
              <a:rect l="l" t="t" r="r" b="b"/>
              <a:pathLst>
                <a:path w="51" h="130" extrusionOk="0">
                  <a:moveTo>
                    <a:pt x="22" y="0"/>
                  </a:moveTo>
                  <a:cubicBezTo>
                    <a:pt x="13" y="0"/>
                    <a:pt x="5" y="13"/>
                    <a:pt x="1" y="78"/>
                  </a:cubicBezTo>
                  <a:cubicBezTo>
                    <a:pt x="9" y="91"/>
                    <a:pt x="13" y="107"/>
                    <a:pt x="22" y="119"/>
                  </a:cubicBezTo>
                  <a:cubicBezTo>
                    <a:pt x="25" y="126"/>
                    <a:pt x="28" y="129"/>
                    <a:pt x="31" y="129"/>
                  </a:cubicBezTo>
                  <a:cubicBezTo>
                    <a:pt x="38" y="129"/>
                    <a:pt x="43" y="108"/>
                    <a:pt x="46" y="78"/>
                  </a:cubicBezTo>
                  <a:cubicBezTo>
                    <a:pt x="50" y="58"/>
                    <a:pt x="50" y="37"/>
                    <a:pt x="46" y="17"/>
                  </a:cubicBezTo>
                  <a:cubicBezTo>
                    <a:pt x="42" y="5"/>
                    <a:pt x="34" y="0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9"/>
            <p:cNvSpPr/>
            <p:nvPr/>
          </p:nvSpPr>
          <p:spPr>
            <a:xfrm>
              <a:off x="4811225" y="5408475"/>
              <a:ext cx="1150" cy="3275"/>
            </a:xfrm>
            <a:custGeom>
              <a:avLst/>
              <a:gdLst/>
              <a:ahLst/>
              <a:cxnLst/>
              <a:rect l="l" t="t" r="r" b="b"/>
              <a:pathLst>
                <a:path w="46" h="131" extrusionOk="0">
                  <a:moveTo>
                    <a:pt x="25" y="1"/>
                  </a:moveTo>
                  <a:cubicBezTo>
                    <a:pt x="16" y="1"/>
                    <a:pt x="6" y="10"/>
                    <a:pt x="0" y="61"/>
                  </a:cubicBezTo>
                  <a:cubicBezTo>
                    <a:pt x="9" y="109"/>
                    <a:pt x="16" y="131"/>
                    <a:pt x="24" y="131"/>
                  </a:cubicBezTo>
                  <a:cubicBezTo>
                    <a:pt x="27" y="131"/>
                    <a:pt x="30" y="128"/>
                    <a:pt x="33" y="122"/>
                  </a:cubicBezTo>
                  <a:cubicBezTo>
                    <a:pt x="41" y="98"/>
                    <a:pt x="46" y="73"/>
                    <a:pt x="46" y="48"/>
                  </a:cubicBezTo>
                  <a:cubicBezTo>
                    <a:pt x="46" y="11"/>
                    <a:pt x="37" y="3"/>
                    <a:pt x="33" y="3"/>
                  </a:cubicBezTo>
                  <a:cubicBezTo>
                    <a:pt x="31" y="2"/>
                    <a:pt x="28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59"/>
            <p:cNvSpPr/>
            <p:nvPr/>
          </p:nvSpPr>
          <p:spPr>
            <a:xfrm>
              <a:off x="4817475" y="5408425"/>
              <a:ext cx="950" cy="3050"/>
            </a:xfrm>
            <a:custGeom>
              <a:avLst/>
              <a:gdLst/>
              <a:ahLst/>
              <a:cxnLst/>
              <a:rect l="l" t="t" r="r" b="b"/>
              <a:pathLst>
                <a:path w="38" h="122" extrusionOk="0">
                  <a:moveTo>
                    <a:pt x="18" y="1"/>
                  </a:moveTo>
                  <a:cubicBezTo>
                    <a:pt x="15" y="1"/>
                    <a:pt x="12" y="4"/>
                    <a:pt x="9" y="9"/>
                  </a:cubicBezTo>
                  <a:cubicBezTo>
                    <a:pt x="5" y="26"/>
                    <a:pt x="1" y="46"/>
                    <a:pt x="1" y="63"/>
                  </a:cubicBezTo>
                  <a:cubicBezTo>
                    <a:pt x="1" y="79"/>
                    <a:pt x="5" y="96"/>
                    <a:pt x="9" y="112"/>
                  </a:cubicBezTo>
                  <a:cubicBezTo>
                    <a:pt x="12" y="119"/>
                    <a:pt x="15" y="122"/>
                    <a:pt x="17" y="122"/>
                  </a:cubicBezTo>
                  <a:cubicBezTo>
                    <a:pt x="24" y="122"/>
                    <a:pt x="29" y="98"/>
                    <a:pt x="38" y="50"/>
                  </a:cubicBezTo>
                  <a:cubicBezTo>
                    <a:pt x="32" y="14"/>
                    <a:pt x="25" y="1"/>
                    <a:pt x="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59"/>
            <p:cNvSpPr/>
            <p:nvPr/>
          </p:nvSpPr>
          <p:spPr>
            <a:xfrm>
              <a:off x="4818600" y="5408550"/>
              <a:ext cx="750" cy="2900"/>
            </a:xfrm>
            <a:custGeom>
              <a:avLst/>
              <a:gdLst/>
              <a:ahLst/>
              <a:cxnLst/>
              <a:rect l="l" t="t" r="r" b="b"/>
              <a:pathLst>
                <a:path w="30" h="116" extrusionOk="0">
                  <a:moveTo>
                    <a:pt x="13" y="0"/>
                  </a:moveTo>
                  <a:cubicBezTo>
                    <a:pt x="9" y="13"/>
                    <a:pt x="5" y="29"/>
                    <a:pt x="5" y="41"/>
                  </a:cubicBezTo>
                  <a:cubicBezTo>
                    <a:pt x="1" y="66"/>
                    <a:pt x="5" y="91"/>
                    <a:pt x="17" y="115"/>
                  </a:cubicBezTo>
                  <a:cubicBezTo>
                    <a:pt x="21" y="115"/>
                    <a:pt x="30" y="82"/>
                    <a:pt x="30" y="49"/>
                  </a:cubicBezTo>
                  <a:cubicBezTo>
                    <a:pt x="30" y="21"/>
                    <a:pt x="25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59"/>
            <p:cNvSpPr/>
            <p:nvPr/>
          </p:nvSpPr>
          <p:spPr>
            <a:xfrm>
              <a:off x="4816150" y="5408850"/>
              <a:ext cx="625" cy="1925"/>
            </a:xfrm>
            <a:custGeom>
              <a:avLst/>
              <a:gdLst/>
              <a:ahLst/>
              <a:cxnLst/>
              <a:rect l="l" t="t" r="r" b="b"/>
              <a:pathLst>
                <a:path w="25" h="77" extrusionOk="0">
                  <a:moveTo>
                    <a:pt x="12" y="0"/>
                  </a:moveTo>
                  <a:cubicBezTo>
                    <a:pt x="9" y="0"/>
                    <a:pt x="6" y="11"/>
                    <a:pt x="0" y="33"/>
                  </a:cubicBezTo>
                  <a:cubicBezTo>
                    <a:pt x="5" y="63"/>
                    <a:pt x="7" y="77"/>
                    <a:pt x="10" y="77"/>
                  </a:cubicBezTo>
                  <a:cubicBezTo>
                    <a:pt x="13" y="77"/>
                    <a:pt x="17" y="64"/>
                    <a:pt x="25" y="37"/>
                  </a:cubicBezTo>
                  <a:cubicBezTo>
                    <a:pt x="19" y="12"/>
                    <a:pt x="16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59"/>
            <p:cNvSpPr/>
            <p:nvPr/>
          </p:nvSpPr>
          <p:spPr>
            <a:xfrm>
              <a:off x="4811950" y="5329550"/>
              <a:ext cx="18975" cy="4650"/>
            </a:xfrm>
            <a:custGeom>
              <a:avLst/>
              <a:gdLst/>
              <a:ahLst/>
              <a:cxnLst/>
              <a:rect l="l" t="t" r="r" b="b"/>
              <a:pathLst>
                <a:path w="759" h="186" extrusionOk="0">
                  <a:moveTo>
                    <a:pt x="671" y="0"/>
                  </a:moveTo>
                  <a:cubicBezTo>
                    <a:pt x="662" y="0"/>
                    <a:pt x="653" y="3"/>
                    <a:pt x="644" y="9"/>
                  </a:cubicBezTo>
                  <a:cubicBezTo>
                    <a:pt x="624" y="21"/>
                    <a:pt x="603" y="29"/>
                    <a:pt x="579" y="29"/>
                  </a:cubicBezTo>
                  <a:cubicBezTo>
                    <a:pt x="566" y="34"/>
                    <a:pt x="558" y="42"/>
                    <a:pt x="550" y="46"/>
                  </a:cubicBezTo>
                  <a:lnTo>
                    <a:pt x="476" y="46"/>
                  </a:lnTo>
                  <a:cubicBezTo>
                    <a:pt x="423" y="38"/>
                    <a:pt x="369" y="29"/>
                    <a:pt x="316" y="21"/>
                  </a:cubicBezTo>
                  <a:cubicBezTo>
                    <a:pt x="275" y="13"/>
                    <a:pt x="238" y="1"/>
                    <a:pt x="201" y="1"/>
                  </a:cubicBezTo>
                  <a:cubicBezTo>
                    <a:pt x="189" y="1"/>
                    <a:pt x="177" y="13"/>
                    <a:pt x="160" y="17"/>
                  </a:cubicBezTo>
                  <a:cubicBezTo>
                    <a:pt x="136" y="28"/>
                    <a:pt x="109" y="44"/>
                    <a:pt x="82" y="44"/>
                  </a:cubicBezTo>
                  <a:cubicBezTo>
                    <a:pt x="69" y="44"/>
                    <a:pt x="55" y="40"/>
                    <a:pt x="41" y="29"/>
                  </a:cubicBezTo>
                  <a:cubicBezTo>
                    <a:pt x="38" y="23"/>
                    <a:pt x="31" y="20"/>
                    <a:pt x="24" y="20"/>
                  </a:cubicBezTo>
                  <a:cubicBezTo>
                    <a:pt x="21" y="20"/>
                    <a:pt x="19" y="20"/>
                    <a:pt x="17" y="21"/>
                  </a:cubicBezTo>
                  <a:cubicBezTo>
                    <a:pt x="12" y="21"/>
                    <a:pt x="8" y="34"/>
                    <a:pt x="0" y="46"/>
                  </a:cubicBezTo>
                  <a:cubicBezTo>
                    <a:pt x="0" y="107"/>
                    <a:pt x="8" y="140"/>
                    <a:pt x="17" y="144"/>
                  </a:cubicBezTo>
                  <a:cubicBezTo>
                    <a:pt x="37" y="153"/>
                    <a:pt x="58" y="161"/>
                    <a:pt x="82" y="165"/>
                  </a:cubicBezTo>
                  <a:cubicBezTo>
                    <a:pt x="111" y="161"/>
                    <a:pt x="136" y="157"/>
                    <a:pt x="160" y="144"/>
                  </a:cubicBezTo>
                  <a:cubicBezTo>
                    <a:pt x="168" y="144"/>
                    <a:pt x="177" y="157"/>
                    <a:pt x="181" y="157"/>
                  </a:cubicBezTo>
                  <a:cubicBezTo>
                    <a:pt x="226" y="148"/>
                    <a:pt x="271" y="148"/>
                    <a:pt x="316" y="148"/>
                  </a:cubicBezTo>
                  <a:cubicBezTo>
                    <a:pt x="357" y="161"/>
                    <a:pt x="398" y="165"/>
                    <a:pt x="435" y="173"/>
                  </a:cubicBezTo>
                  <a:cubicBezTo>
                    <a:pt x="476" y="181"/>
                    <a:pt x="513" y="185"/>
                    <a:pt x="554" y="185"/>
                  </a:cubicBezTo>
                  <a:cubicBezTo>
                    <a:pt x="579" y="181"/>
                    <a:pt x="599" y="173"/>
                    <a:pt x="620" y="157"/>
                  </a:cubicBezTo>
                  <a:cubicBezTo>
                    <a:pt x="634" y="152"/>
                    <a:pt x="647" y="140"/>
                    <a:pt x="659" y="140"/>
                  </a:cubicBezTo>
                  <a:cubicBezTo>
                    <a:pt x="668" y="140"/>
                    <a:pt x="677" y="146"/>
                    <a:pt x="685" y="165"/>
                  </a:cubicBezTo>
                  <a:cubicBezTo>
                    <a:pt x="689" y="160"/>
                    <a:pt x="692" y="158"/>
                    <a:pt x="695" y="158"/>
                  </a:cubicBezTo>
                  <a:cubicBezTo>
                    <a:pt x="701" y="158"/>
                    <a:pt x="707" y="166"/>
                    <a:pt x="712" y="166"/>
                  </a:cubicBezTo>
                  <a:cubicBezTo>
                    <a:pt x="717" y="166"/>
                    <a:pt x="722" y="160"/>
                    <a:pt x="726" y="136"/>
                  </a:cubicBezTo>
                  <a:cubicBezTo>
                    <a:pt x="726" y="133"/>
                    <a:pt x="727" y="132"/>
                    <a:pt x="729" y="132"/>
                  </a:cubicBezTo>
                  <a:cubicBezTo>
                    <a:pt x="731" y="132"/>
                    <a:pt x="736" y="136"/>
                    <a:pt x="739" y="136"/>
                  </a:cubicBezTo>
                  <a:cubicBezTo>
                    <a:pt x="739" y="137"/>
                    <a:pt x="740" y="137"/>
                    <a:pt x="740" y="137"/>
                  </a:cubicBezTo>
                  <a:cubicBezTo>
                    <a:pt x="744" y="137"/>
                    <a:pt x="751" y="120"/>
                    <a:pt x="755" y="83"/>
                  </a:cubicBezTo>
                  <a:cubicBezTo>
                    <a:pt x="759" y="49"/>
                    <a:pt x="751" y="26"/>
                    <a:pt x="743" y="26"/>
                  </a:cubicBezTo>
                  <a:cubicBezTo>
                    <a:pt x="742" y="26"/>
                    <a:pt x="740" y="27"/>
                    <a:pt x="739" y="29"/>
                  </a:cubicBezTo>
                  <a:cubicBezTo>
                    <a:pt x="736" y="33"/>
                    <a:pt x="734" y="35"/>
                    <a:pt x="731" y="35"/>
                  </a:cubicBezTo>
                  <a:cubicBezTo>
                    <a:pt x="726" y="35"/>
                    <a:pt x="720" y="27"/>
                    <a:pt x="714" y="21"/>
                  </a:cubicBezTo>
                  <a:cubicBezTo>
                    <a:pt x="701" y="8"/>
                    <a:pt x="686" y="0"/>
                    <a:pt x="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59"/>
            <p:cNvSpPr/>
            <p:nvPr/>
          </p:nvSpPr>
          <p:spPr>
            <a:xfrm>
              <a:off x="4801375" y="5329500"/>
              <a:ext cx="10275" cy="4075"/>
            </a:xfrm>
            <a:custGeom>
              <a:avLst/>
              <a:gdLst/>
              <a:ahLst/>
              <a:cxnLst/>
              <a:rect l="l" t="t" r="r" b="b"/>
              <a:pathLst>
                <a:path w="411" h="163" extrusionOk="0">
                  <a:moveTo>
                    <a:pt x="230" y="1"/>
                  </a:moveTo>
                  <a:cubicBezTo>
                    <a:pt x="218" y="1"/>
                    <a:pt x="206" y="5"/>
                    <a:pt x="193" y="19"/>
                  </a:cubicBezTo>
                  <a:cubicBezTo>
                    <a:pt x="186" y="14"/>
                    <a:pt x="179" y="12"/>
                    <a:pt x="172" y="12"/>
                  </a:cubicBezTo>
                  <a:cubicBezTo>
                    <a:pt x="145" y="12"/>
                    <a:pt x="119" y="39"/>
                    <a:pt x="92" y="39"/>
                  </a:cubicBezTo>
                  <a:cubicBezTo>
                    <a:pt x="85" y="39"/>
                    <a:pt x="78" y="37"/>
                    <a:pt x="70" y="31"/>
                  </a:cubicBezTo>
                  <a:cubicBezTo>
                    <a:pt x="66" y="27"/>
                    <a:pt x="62" y="26"/>
                    <a:pt x="57" y="26"/>
                  </a:cubicBezTo>
                  <a:cubicBezTo>
                    <a:pt x="47" y="26"/>
                    <a:pt x="37" y="31"/>
                    <a:pt x="29" y="31"/>
                  </a:cubicBezTo>
                  <a:cubicBezTo>
                    <a:pt x="13" y="31"/>
                    <a:pt x="13" y="52"/>
                    <a:pt x="0" y="85"/>
                  </a:cubicBezTo>
                  <a:cubicBezTo>
                    <a:pt x="10" y="124"/>
                    <a:pt x="17" y="142"/>
                    <a:pt x="26" y="142"/>
                  </a:cubicBezTo>
                  <a:cubicBezTo>
                    <a:pt x="28" y="142"/>
                    <a:pt x="31" y="141"/>
                    <a:pt x="33" y="138"/>
                  </a:cubicBezTo>
                  <a:cubicBezTo>
                    <a:pt x="37" y="135"/>
                    <a:pt x="41" y="134"/>
                    <a:pt x="43" y="134"/>
                  </a:cubicBezTo>
                  <a:cubicBezTo>
                    <a:pt x="49" y="134"/>
                    <a:pt x="52" y="138"/>
                    <a:pt x="58" y="138"/>
                  </a:cubicBezTo>
                  <a:lnTo>
                    <a:pt x="83" y="142"/>
                  </a:lnTo>
                  <a:lnTo>
                    <a:pt x="115" y="150"/>
                  </a:lnTo>
                  <a:cubicBezTo>
                    <a:pt x="115" y="150"/>
                    <a:pt x="117" y="152"/>
                    <a:pt x="120" y="152"/>
                  </a:cubicBezTo>
                  <a:cubicBezTo>
                    <a:pt x="121" y="152"/>
                    <a:pt x="122" y="152"/>
                    <a:pt x="124" y="150"/>
                  </a:cubicBezTo>
                  <a:cubicBezTo>
                    <a:pt x="135" y="139"/>
                    <a:pt x="147" y="135"/>
                    <a:pt x="157" y="135"/>
                  </a:cubicBezTo>
                  <a:cubicBezTo>
                    <a:pt x="173" y="135"/>
                    <a:pt x="187" y="142"/>
                    <a:pt x="202" y="142"/>
                  </a:cubicBezTo>
                  <a:cubicBezTo>
                    <a:pt x="206" y="142"/>
                    <a:pt x="210" y="138"/>
                    <a:pt x="214" y="134"/>
                  </a:cubicBezTo>
                  <a:cubicBezTo>
                    <a:pt x="223" y="125"/>
                    <a:pt x="232" y="118"/>
                    <a:pt x="241" y="118"/>
                  </a:cubicBezTo>
                  <a:cubicBezTo>
                    <a:pt x="248" y="118"/>
                    <a:pt x="256" y="123"/>
                    <a:pt x="263" y="134"/>
                  </a:cubicBezTo>
                  <a:cubicBezTo>
                    <a:pt x="263" y="142"/>
                    <a:pt x="271" y="142"/>
                    <a:pt x="280" y="142"/>
                  </a:cubicBezTo>
                  <a:cubicBezTo>
                    <a:pt x="286" y="139"/>
                    <a:pt x="293" y="136"/>
                    <a:pt x="300" y="136"/>
                  </a:cubicBezTo>
                  <a:cubicBezTo>
                    <a:pt x="309" y="136"/>
                    <a:pt x="319" y="142"/>
                    <a:pt x="329" y="159"/>
                  </a:cubicBezTo>
                  <a:cubicBezTo>
                    <a:pt x="330" y="161"/>
                    <a:pt x="331" y="162"/>
                    <a:pt x="333" y="162"/>
                  </a:cubicBezTo>
                  <a:cubicBezTo>
                    <a:pt x="337" y="162"/>
                    <a:pt x="342" y="156"/>
                    <a:pt x="345" y="150"/>
                  </a:cubicBezTo>
                  <a:cubicBezTo>
                    <a:pt x="349" y="142"/>
                    <a:pt x="353" y="113"/>
                    <a:pt x="362" y="97"/>
                  </a:cubicBezTo>
                  <a:cubicBezTo>
                    <a:pt x="377" y="129"/>
                    <a:pt x="385" y="146"/>
                    <a:pt x="391" y="146"/>
                  </a:cubicBezTo>
                  <a:cubicBezTo>
                    <a:pt x="398" y="146"/>
                    <a:pt x="402" y="122"/>
                    <a:pt x="411" y="68"/>
                  </a:cubicBezTo>
                  <a:cubicBezTo>
                    <a:pt x="411" y="36"/>
                    <a:pt x="407" y="15"/>
                    <a:pt x="403" y="15"/>
                  </a:cubicBezTo>
                  <a:cubicBezTo>
                    <a:pt x="397" y="15"/>
                    <a:pt x="393" y="13"/>
                    <a:pt x="390" y="13"/>
                  </a:cubicBezTo>
                  <a:cubicBezTo>
                    <a:pt x="389" y="13"/>
                    <a:pt x="388" y="14"/>
                    <a:pt x="386" y="15"/>
                  </a:cubicBezTo>
                  <a:cubicBezTo>
                    <a:pt x="376" y="26"/>
                    <a:pt x="366" y="30"/>
                    <a:pt x="355" y="30"/>
                  </a:cubicBezTo>
                  <a:cubicBezTo>
                    <a:pt x="339" y="30"/>
                    <a:pt x="321" y="22"/>
                    <a:pt x="304" y="19"/>
                  </a:cubicBezTo>
                  <a:cubicBezTo>
                    <a:pt x="280" y="19"/>
                    <a:pt x="255" y="1"/>
                    <a:pt x="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59"/>
            <p:cNvSpPr/>
            <p:nvPr/>
          </p:nvSpPr>
          <p:spPr>
            <a:xfrm>
              <a:off x="4791625" y="5330075"/>
              <a:ext cx="7825" cy="3275"/>
            </a:xfrm>
            <a:custGeom>
              <a:avLst/>
              <a:gdLst/>
              <a:ahLst/>
              <a:cxnLst/>
              <a:rect l="l" t="t" r="r" b="b"/>
              <a:pathLst>
                <a:path w="313" h="131" extrusionOk="0">
                  <a:moveTo>
                    <a:pt x="230" y="0"/>
                  </a:moveTo>
                  <a:cubicBezTo>
                    <a:pt x="202" y="0"/>
                    <a:pt x="173" y="0"/>
                    <a:pt x="148" y="4"/>
                  </a:cubicBezTo>
                  <a:cubicBezTo>
                    <a:pt x="132" y="4"/>
                    <a:pt x="116" y="21"/>
                    <a:pt x="103" y="25"/>
                  </a:cubicBezTo>
                  <a:cubicBezTo>
                    <a:pt x="95" y="26"/>
                    <a:pt x="86" y="27"/>
                    <a:pt x="78" y="27"/>
                  </a:cubicBezTo>
                  <a:cubicBezTo>
                    <a:pt x="60" y="27"/>
                    <a:pt x="42" y="25"/>
                    <a:pt x="25" y="25"/>
                  </a:cubicBezTo>
                  <a:cubicBezTo>
                    <a:pt x="17" y="25"/>
                    <a:pt x="9" y="25"/>
                    <a:pt x="1" y="54"/>
                  </a:cubicBezTo>
                  <a:cubicBezTo>
                    <a:pt x="13" y="109"/>
                    <a:pt x="24" y="126"/>
                    <a:pt x="36" y="126"/>
                  </a:cubicBezTo>
                  <a:cubicBezTo>
                    <a:pt x="43" y="126"/>
                    <a:pt x="50" y="119"/>
                    <a:pt x="58" y="111"/>
                  </a:cubicBezTo>
                  <a:cubicBezTo>
                    <a:pt x="62" y="107"/>
                    <a:pt x="66" y="104"/>
                    <a:pt x="70" y="104"/>
                  </a:cubicBezTo>
                  <a:cubicBezTo>
                    <a:pt x="75" y="104"/>
                    <a:pt x="79" y="107"/>
                    <a:pt x="83" y="115"/>
                  </a:cubicBezTo>
                  <a:cubicBezTo>
                    <a:pt x="86" y="124"/>
                    <a:pt x="89" y="131"/>
                    <a:pt x="93" y="131"/>
                  </a:cubicBezTo>
                  <a:cubicBezTo>
                    <a:pt x="95" y="131"/>
                    <a:pt x="97" y="130"/>
                    <a:pt x="99" y="127"/>
                  </a:cubicBezTo>
                  <a:cubicBezTo>
                    <a:pt x="106" y="113"/>
                    <a:pt x="114" y="109"/>
                    <a:pt x="121" y="109"/>
                  </a:cubicBezTo>
                  <a:cubicBezTo>
                    <a:pt x="132" y="109"/>
                    <a:pt x="143" y="118"/>
                    <a:pt x="155" y="118"/>
                  </a:cubicBezTo>
                  <a:cubicBezTo>
                    <a:pt x="158" y="118"/>
                    <a:pt x="161" y="117"/>
                    <a:pt x="165" y="115"/>
                  </a:cubicBezTo>
                  <a:cubicBezTo>
                    <a:pt x="172" y="111"/>
                    <a:pt x="179" y="110"/>
                    <a:pt x="186" y="110"/>
                  </a:cubicBezTo>
                  <a:cubicBezTo>
                    <a:pt x="201" y="110"/>
                    <a:pt x="217" y="115"/>
                    <a:pt x="230" y="115"/>
                  </a:cubicBezTo>
                  <a:cubicBezTo>
                    <a:pt x="239" y="115"/>
                    <a:pt x="243" y="111"/>
                    <a:pt x="251" y="107"/>
                  </a:cubicBezTo>
                  <a:lnTo>
                    <a:pt x="288" y="95"/>
                  </a:lnTo>
                  <a:cubicBezTo>
                    <a:pt x="288" y="94"/>
                    <a:pt x="289" y="94"/>
                    <a:pt x="290" y="94"/>
                  </a:cubicBezTo>
                  <a:cubicBezTo>
                    <a:pt x="293" y="94"/>
                    <a:pt x="296" y="97"/>
                    <a:pt x="300" y="97"/>
                  </a:cubicBezTo>
                  <a:cubicBezTo>
                    <a:pt x="305" y="97"/>
                    <a:pt x="310" y="89"/>
                    <a:pt x="313" y="49"/>
                  </a:cubicBezTo>
                  <a:cubicBezTo>
                    <a:pt x="313" y="13"/>
                    <a:pt x="308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59"/>
            <p:cNvSpPr/>
            <p:nvPr/>
          </p:nvSpPr>
          <p:spPr>
            <a:xfrm>
              <a:off x="4787125" y="5330625"/>
              <a:ext cx="3100" cy="2525"/>
            </a:xfrm>
            <a:custGeom>
              <a:avLst/>
              <a:gdLst/>
              <a:ahLst/>
              <a:cxnLst/>
              <a:rect l="l" t="t" r="r" b="b"/>
              <a:pathLst>
                <a:path w="124" h="101" extrusionOk="0">
                  <a:moveTo>
                    <a:pt x="68" y="1"/>
                  </a:moveTo>
                  <a:cubicBezTo>
                    <a:pt x="50" y="1"/>
                    <a:pt x="33" y="3"/>
                    <a:pt x="17" y="7"/>
                  </a:cubicBezTo>
                  <a:cubicBezTo>
                    <a:pt x="8" y="7"/>
                    <a:pt x="4" y="19"/>
                    <a:pt x="0" y="27"/>
                  </a:cubicBezTo>
                  <a:cubicBezTo>
                    <a:pt x="4" y="81"/>
                    <a:pt x="12" y="97"/>
                    <a:pt x="21" y="97"/>
                  </a:cubicBezTo>
                  <a:cubicBezTo>
                    <a:pt x="27" y="99"/>
                    <a:pt x="33" y="100"/>
                    <a:pt x="40" y="100"/>
                  </a:cubicBezTo>
                  <a:cubicBezTo>
                    <a:pt x="46" y="100"/>
                    <a:pt x="53" y="99"/>
                    <a:pt x="62" y="97"/>
                  </a:cubicBezTo>
                  <a:cubicBezTo>
                    <a:pt x="71" y="94"/>
                    <a:pt x="82" y="83"/>
                    <a:pt x="92" y="83"/>
                  </a:cubicBezTo>
                  <a:cubicBezTo>
                    <a:pt x="96" y="83"/>
                    <a:pt x="99" y="84"/>
                    <a:pt x="103" y="89"/>
                  </a:cubicBezTo>
                  <a:cubicBezTo>
                    <a:pt x="105" y="93"/>
                    <a:pt x="107" y="95"/>
                    <a:pt x="109" y="95"/>
                  </a:cubicBezTo>
                  <a:cubicBezTo>
                    <a:pt x="115" y="95"/>
                    <a:pt x="117" y="63"/>
                    <a:pt x="123" y="7"/>
                  </a:cubicBezTo>
                  <a:cubicBezTo>
                    <a:pt x="105" y="3"/>
                    <a:pt x="86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9"/>
            <p:cNvSpPr/>
            <p:nvPr/>
          </p:nvSpPr>
          <p:spPr>
            <a:xfrm>
              <a:off x="4790500" y="5330650"/>
              <a:ext cx="650" cy="2325"/>
            </a:xfrm>
            <a:custGeom>
              <a:avLst/>
              <a:gdLst/>
              <a:ahLst/>
              <a:cxnLst/>
              <a:rect l="l" t="t" r="r" b="b"/>
              <a:pathLst>
                <a:path w="26" h="93" extrusionOk="0">
                  <a:moveTo>
                    <a:pt x="16" y="1"/>
                  </a:moveTo>
                  <a:cubicBezTo>
                    <a:pt x="15" y="1"/>
                    <a:pt x="14" y="1"/>
                    <a:pt x="13" y="2"/>
                  </a:cubicBezTo>
                  <a:cubicBezTo>
                    <a:pt x="9" y="14"/>
                    <a:pt x="5" y="26"/>
                    <a:pt x="5" y="35"/>
                  </a:cubicBezTo>
                  <a:cubicBezTo>
                    <a:pt x="1" y="59"/>
                    <a:pt x="9" y="92"/>
                    <a:pt x="17" y="92"/>
                  </a:cubicBezTo>
                  <a:cubicBezTo>
                    <a:pt x="21" y="76"/>
                    <a:pt x="25" y="59"/>
                    <a:pt x="25" y="47"/>
                  </a:cubicBezTo>
                  <a:cubicBezTo>
                    <a:pt x="25" y="12"/>
                    <a:pt x="22" y="1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59"/>
            <p:cNvSpPr/>
            <p:nvPr/>
          </p:nvSpPr>
          <p:spPr>
            <a:xfrm>
              <a:off x="4800350" y="5330475"/>
              <a:ext cx="650" cy="1750"/>
            </a:xfrm>
            <a:custGeom>
              <a:avLst/>
              <a:gdLst/>
              <a:ahLst/>
              <a:cxnLst/>
              <a:rect l="l" t="t" r="r" b="b"/>
              <a:pathLst>
                <a:path w="26" h="70" extrusionOk="0">
                  <a:moveTo>
                    <a:pt x="17" y="1"/>
                  </a:moveTo>
                  <a:cubicBezTo>
                    <a:pt x="9" y="1"/>
                    <a:pt x="5" y="5"/>
                    <a:pt x="0" y="9"/>
                  </a:cubicBezTo>
                  <a:cubicBezTo>
                    <a:pt x="0" y="21"/>
                    <a:pt x="0" y="33"/>
                    <a:pt x="0" y="46"/>
                  </a:cubicBezTo>
                  <a:cubicBezTo>
                    <a:pt x="5" y="63"/>
                    <a:pt x="9" y="70"/>
                    <a:pt x="13" y="70"/>
                  </a:cubicBezTo>
                  <a:cubicBezTo>
                    <a:pt x="15" y="70"/>
                    <a:pt x="18" y="67"/>
                    <a:pt x="21" y="62"/>
                  </a:cubicBezTo>
                  <a:cubicBezTo>
                    <a:pt x="25" y="46"/>
                    <a:pt x="25" y="29"/>
                    <a:pt x="21" y="9"/>
                  </a:cubicBezTo>
                  <a:cubicBezTo>
                    <a:pt x="21" y="5"/>
                    <a:pt x="17" y="1"/>
                    <a:pt x="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59"/>
            <p:cNvSpPr/>
            <p:nvPr/>
          </p:nvSpPr>
          <p:spPr>
            <a:xfrm>
              <a:off x="4819525" y="5432750"/>
              <a:ext cx="16125" cy="7200"/>
            </a:xfrm>
            <a:custGeom>
              <a:avLst/>
              <a:gdLst/>
              <a:ahLst/>
              <a:cxnLst/>
              <a:rect l="l" t="t" r="r" b="b"/>
              <a:pathLst>
                <a:path w="645" h="288" extrusionOk="0">
                  <a:moveTo>
                    <a:pt x="633" y="1"/>
                  </a:moveTo>
                  <a:cubicBezTo>
                    <a:pt x="608" y="5"/>
                    <a:pt x="588" y="13"/>
                    <a:pt x="567" y="21"/>
                  </a:cubicBezTo>
                  <a:cubicBezTo>
                    <a:pt x="565" y="22"/>
                    <a:pt x="563" y="22"/>
                    <a:pt x="561" y="22"/>
                  </a:cubicBezTo>
                  <a:cubicBezTo>
                    <a:pt x="553" y="22"/>
                    <a:pt x="542" y="17"/>
                    <a:pt x="538" y="17"/>
                  </a:cubicBezTo>
                  <a:cubicBezTo>
                    <a:pt x="534" y="17"/>
                    <a:pt x="530" y="21"/>
                    <a:pt x="522" y="21"/>
                  </a:cubicBezTo>
                  <a:lnTo>
                    <a:pt x="473" y="21"/>
                  </a:lnTo>
                  <a:cubicBezTo>
                    <a:pt x="460" y="21"/>
                    <a:pt x="448" y="9"/>
                    <a:pt x="440" y="9"/>
                  </a:cubicBezTo>
                  <a:cubicBezTo>
                    <a:pt x="395" y="17"/>
                    <a:pt x="350" y="29"/>
                    <a:pt x="304" y="38"/>
                  </a:cubicBezTo>
                  <a:cubicBezTo>
                    <a:pt x="300" y="38"/>
                    <a:pt x="292" y="33"/>
                    <a:pt x="288" y="33"/>
                  </a:cubicBezTo>
                  <a:cubicBezTo>
                    <a:pt x="280" y="30"/>
                    <a:pt x="272" y="26"/>
                    <a:pt x="263" y="26"/>
                  </a:cubicBezTo>
                  <a:cubicBezTo>
                    <a:pt x="253" y="26"/>
                    <a:pt x="243" y="31"/>
                    <a:pt x="235" y="46"/>
                  </a:cubicBezTo>
                  <a:cubicBezTo>
                    <a:pt x="235" y="50"/>
                    <a:pt x="231" y="50"/>
                    <a:pt x="226" y="50"/>
                  </a:cubicBezTo>
                  <a:cubicBezTo>
                    <a:pt x="194" y="54"/>
                    <a:pt x="157" y="58"/>
                    <a:pt x="124" y="74"/>
                  </a:cubicBezTo>
                  <a:cubicBezTo>
                    <a:pt x="112" y="80"/>
                    <a:pt x="101" y="82"/>
                    <a:pt x="89" y="82"/>
                  </a:cubicBezTo>
                  <a:cubicBezTo>
                    <a:pt x="72" y="82"/>
                    <a:pt x="55" y="78"/>
                    <a:pt x="37" y="78"/>
                  </a:cubicBezTo>
                  <a:cubicBezTo>
                    <a:pt x="33" y="78"/>
                    <a:pt x="29" y="78"/>
                    <a:pt x="25" y="79"/>
                  </a:cubicBezTo>
                  <a:cubicBezTo>
                    <a:pt x="17" y="79"/>
                    <a:pt x="9" y="79"/>
                    <a:pt x="1" y="120"/>
                  </a:cubicBezTo>
                  <a:cubicBezTo>
                    <a:pt x="1" y="148"/>
                    <a:pt x="5" y="177"/>
                    <a:pt x="9" y="206"/>
                  </a:cubicBezTo>
                  <a:cubicBezTo>
                    <a:pt x="9" y="206"/>
                    <a:pt x="13" y="210"/>
                    <a:pt x="13" y="210"/>
                  </a:cubicBezTo>
                  <a:cubicBezTo>
                    <a:pt x="16" y="208"/>
                    <a:pt x="19" y="208"/>
                    <a:pt x="22" y="208"/>
                  </a:cubicBezTo>
                  <a:cubicBezTo>
                    <a:pt x="26" y="208"/>
                    <a:pt x="30" y="209"/>
                    <a:pt x="35" y="209"/>
                  </a:cubicBezTo>
                  <a:cubicBezTo>
                    <a:pt x="44" y="209"/>
                    <a:pt x="53" y="205"/>
                    <a:pt x="62" y="177"/>
                  </a:cubicBezTo>
                  <a:cubicBezTo>
                    <a:pt x="64" y="175"/>
                    <a:pt x="65" y="174"/>
                    <a:pt x="66" y="174"/>
                  </a:cubicBezTo>
                  <a:cubicBezTo>
                    <a:pt x="69" y="174"/>
                    <a:pt x="72" y="179"/>
                    <a:pt x="75" y="185"/>
                  </a:cubicBezTo>
                  <a:cubicBezTo>
                    <a:pt x="86" y="210"/>
                    <a:pt x="97" y="222"/>
                    <a:pt x="108" y="222"/>
                  </a:cubicBezTo>
                  <a:cubicBezTo>
                    <a:pt x="113" y="222"/>
                    <a:pt x="119" y="219"/>
                    <a:pt x="124" y="214"/>
                  </a:cubicBezTo>
                  <a:cubicBezTo>
                    <a:pt x="131" y="207"/>
                    <a:pt x="138" y="204"/>
                    <a:pt x="144" y="204"/>
                  </a:cubicBezTo>
                  <a:cubicBezTo>
                    <a:pt x="153" y="204"/>
                    <a:pt x="162" y="210"/>
                    <a:pt x="169" y="222"/>
                  </a:cubicBezTo>
                  <a:cubicBezTo>
                    <a:pt x="172" y="224"/>
                    <a:pt x="174" y="224"/>
                    <a:pt x="177" y="224"/>
                  </a:cubicBezTo>
                  <a:cubicBezTo>
                    <a:pt x="182" y="224"/>
                    <a:pt x="187" y="222"/>
                    <a:pt x="190" y="222"/>
                  </a:cubicBezTo>
                  <a:cubicBezTo>
                    <a:pt x="196" y="219"/>
                    <a:pt x="200" y="208"/>
                    <a:pt x="206" y="208"/>
                  </a:cubicBezTo>
                  <a:cubicBezTo>
                    <a:pt x="207" y="208"/>
                    <a:pt x="208" y="208"/>
                    <a:pt x="210" y="210"/>
                  </a:cubicBezTo>
                  <a:cubicBezTo>
                    <a:pt x="219" y="220"/>
                    <a:pt x="229" y="224"/>
                    <a:pt x="238" y="224"/>
                  </a:cubicBezTo>
                  <a:cubicBezTo>
                    <a:pt x="258" y="224"/>
                    <a:pt x="277" y="209"/>
                    <a:pt x="297" y="209"/>
                  </a:cubicBezTo>
                  <a:cubicBezTo>
                    <a:pt x="305" y="209"/>
                    <a:pt x="313" y="211"/>
                    <a:pt x="321" y="218"/>
                  </a:cubicBezTo>
                  <a:cubicBezTo>
                    <a:pt x="325" y="221"/>
                    <a:pt x="330" y="222"/>
                    <a:pt x="336" y="222"/>
                  </a:cubicBezTo>
                  <a:cubicBezTo>
                    <a:pt x="341" y="222"/>
                    <a:pt x="347" y="221"/>
                    <a:pt x="353" y="221"/>
                  </a:cubicBezTo>
                  <a:cubicBezTo>
                    <a:pt x="356" y="221"/>
                    <a:pt x="359" y="221"/>
                    <a:pt x="362" y="222"/>
                  </a:cubicBezTo>
                  <a:cubicBezTo>
                    <a:pt x="395" y="226"/>
                    <a:pt x="423" y="234"/>
                    <a:pt x="456" y="243"/>
                  </a:cubicBezTo>
                  <a:cubicBezTo>
                    <a:pt x="469" y="247"/>
                    <a:pt x="481" y="255"/>
                    <a:pt x="485" y="267"/>
                  </a:cubicBezTo>
                  <a:cubicBezTo>
                    <a:pt x="492" y="281"/>
                    <a:pt x="499" y="286"/>
                    <a:pt x="506" y="286"/>
                  </a:cubicBezTo>
                  <a:cubicBezTo>
                    <a:pt x="515" y="286"/>
                    <a:pt x="525" y="278"/>
                    <a:pt x="534" y="276"/>
                  </a:cubicBezTo>
                  <a:cubicBezTo>
                    <a:pt x="546" y="271"/>
                    <a:pt x="560" y="269"/>
                    <a:pt x="573" y="269"/>
                  </a:cubicBezTo>
                  <a:cubicBezTo>
                    <a:pt x="582" y="269"/>
                    <a:pt x="591" y="270"/>
                    <a:pt x="600" y="271"/>
                  </a:cubicBezTo>
                  <a:cubicBezTo>
                    <a:pt x="608" y="271"/>
                    <a:pt x="624" y="288"/>
                    <a:pt x="645" y="288"/>
                  </a:cubicBezTo>
                  <a:lnTo>
                    <a:pt x="645" y="9"/>
                  </a:lnTo>
                  <a:cubicBezTo>
                    <a:pt x="641" y="5"/>
                    <a:pt x="637" y="1"/>
                    <a:pt x="6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59"/>
            <p:cNvSpPr/>
            <p:nvPr/>
          </p:nvSpPr>
          <p:spPr>
            <a:xfrm>
              <a:off x="4819525" y="5419700"/>
              <a:ext cx="16125" cy="7200"/>
            </a:xfrm>
            <a:custGeom>
              <a:avLst/>
              <a:gdLst/>
              <a:ahLst/>
              <a:cxnLst/>
              <a:rect l="l" t="t" r="r" b="b"/>
              <a:pathLst>
                <a:path w="645" h="288" extrusionOk="0">
                  <a:moveTo>
                    <a:pt x="587" y="0"/>
                  </a:moveTo>
                  <a:cubicBezTo>
                    <a:pt x="585" y="0"/>
                    <a:pt x="582" y="1"/>
                    <a:pt x="579" y="1"/>
                  </a:cubicBezTo>
                  <a:cubicBezTo>
                    <a:pt x="542" y="18"/>
                    <a:pt x="501" y="34"/>
                    <a:pt x="460" y="47"/>
                  </a:cubicBezTo>
                  <a:cubicBezTo>
                    <a:pt x="457" y="47"/>
                    <a:pt x="454" y="48"/>
                    <a:pt x="451" y="48"/>
                  </a:cubicBezTo>
                  <a:cubicBezTo>
                    <a:pt x="439" y="48"/>
                    <a:pt x="428" y="43"/>
                    <a:pt x="415" y="43"/>
                  </a:cubicBezTo>
                  <a:cubicBezTo>
                    <a:pt x="399" y="43"/>
                    <a:pt x="382" y="47"/>
                    <a:pt x="366" y="59"/>
                  </a:cubicBezTo>
                  <a:cubicBezTo>
                    <a:pt x="360" y="61"/>
                    <a:pt x="353" y="62"/>
                    <a:pt x="345" y="62"/>
                  </a:cubicBezTo>
                  <a:cubicBezTo>
                    <a:pt x="337" y="62"/>
                    <a:pt x="329" y="61"/>
                    <a:pt x="321" y="59"/>
                  </a:cubicBezTo>
                  <a:cubicBezTo>
                    <a:pt x="317" y="56"/>
                    <a:pt x="312" y="55"/>
                    <a:pt x="307" y="55"/>
                  </a:cubicBezTo>
                  <a:cubicBezTo>
                    <a:pt x="297" y="55"/>
                    <a:pt x="284" y="60"/>
                    <a:pt x="276" y="63"/>
                  </a:cubicBezTo>
                  <a:cubicBezTo>
                    <a:pt x="270" y="63"/>
                    <a:pt x="263" y="70"/>
                    <a:pt x="257" y="70"/>
                  </a:cubicBezTo>
                  <a:cubicBezTo>
                    <a:pt x="255" y="70"/>
                    <a:pt x="253" y="69"/>
                    <a:pt x="251" y="67"/>
                  </a:cubicBezTo>
                  <a:cubicBezTo>
                    <a:pt x="239" y="61"/>
                    <a:pt x="224" y="58"/>
                    <a:pt x="210" y="58"/>
                  </a:cubicBezTo>
                  <a:cubicBezTo>
                    <a:pt x="195" y="58"/>
                    <a:pt x="179" y="61"/>
                    <a:pt x="165" y="67"/>
                  </a:cubicBezTo>
                  <a:cubicBezTo>
                    <a:pt x="128" y="84"/>
                    <a:pt x="91" y="92"/>
                    <a:pt x="54" y="96"/>
                  </a:cubicBezTo>
                  <a:cubicBezTo>
                    <a:pt x="53" y="96"/>
                    <a:pt x="52" y="97"/>
                    <a:pt x="51" y="97"/>
                  </a:cubicBezTo>
                  <a:cubicBezTo>
                    <a:pt x="44" y="97"/>
                    <a:pt x="37" y="87"/>
                    <a:pt x="29" y="79"/>
                  </a:cubicBezTo>
                  <a:cubicBezTo>
                    <a:pt x="27" y="78"/>
                    <a:pt x="25" y="77"/>
                    <a:pt x="23" y="77"/>
                  </a:cubicBezTo>
                  <a:cubicBezTo>
                    <a:pt x="14" y="77"/>
                    <a:pt x="7" y="94"/>
                    <a:pt x="1" y="141"/>
                  </a:cubicBezTo>
                  <a:cubicBezTo>
                    <a:pt x="5" y="170"/>
                    <a:pt x="9" y="198"/>
                    <a:pt x="13" y="231"/>
                  </a:cubicBezTo>
                  <a:cubicBezTo>
                    <a:pt x="21" y="227"/>
                    <a:pt x="29" y="231"/>
                    <a:pt x="34" y="211"/>
                  </a:cubicBezTo>
                  <a:cubicBezTo>
                    <a:pt x="39" y="197"/>
                    <a:pt x="44" y="193"/>
                    <a:pt x="49" y="193"/>
                  </a:cubicBezTo>
                  <a:cubicBezTo>
                    <a:pt x="54" y="193"/>
                    <a:pt x="58" y="198"/>
                    <a:pt x="62" y="203"/>
                  </a:cubicBezTo>
                  <a:cubicBezTo>
                    <a:pt x="73" y="220"/>
                    <a:pt x="91" y="228"/>
                    <a:pt x="109" y="228"/>
                  </a:cubicBezTo>
                  <a:cubicBezTo>
                    <a:pt x="113" y="228"/>
                    <a:pt x="116" y="228"/>
                    <a:pt x="120" y="227"/>
                  </a:cubicBezTo>
                  <a:cubicBezTo>
                    <a:pt x="136" y="223"/>
                    <a:pt x="153" y="227"/>
                    <a:pt x="165" y="219"/>
                  </a:cubicBezTo>
                  <a:cubicBezTo>
                    <a:pt x="171" y="214"/>
                    <a:pt x="178" y="212"/>
                    <a:pt x="184" y="212"/>
                  </a:cubicBezTo>
                  <a:cubicBezTo>
                    <a:pt x="200" y="212"/>
                    <a:pt x="215" y="227"/>
                    <a:pt x="231" y="227"/>
                  </a:cubicBezTo>
                  <a:cubicBezTo>
                    <a:pt x="256" y="227"/>
                    <a:pt x="282" y="250"/>
                    <a:pt x="308" y="250"/>
                  </a:cubicBezTo>
                  <a:cubicBezTo>
                    <a:pt x="315" y="250"/>
                    <a:pt x="322" y="248"/>
                    <a:pt x="329" y="244"/>
                  </a:cubicBezTo>
                  <a:cubicBezTo>
                    <a:pt x="330" y="243"/>
                    <a:pt x="331" y="243"/>
                    <a:pt x="333" y="243"/>
                  </a:cubicBezTo>
                  <a:cubicBezTo>
                    <a:pt x="341" y="243"/>
                    <a:pt x="351" y="252"/>
                    <a:pt x="358" y="256"/>
                  </a:cubicBezTo>
                  <a:cubicBezTo>
                    <a:pt x="366" y="260"/>
                    <a:pt x="375" y="261"/>
                    <a:pt x="383" y="261"/>
                  </a:cubicBezTo>
                  <a:cubicBezTo>
                    <a:pt x="402" y="261"/>
                    <a:pt x="420" y="253"/>
                    <a:pt x="440" y="248"/>
                  </a:cubicBezTo>
                  <a:cubicBezTo>
                    <a:pt x="446" y="247"/>
                    <a:pt x="452" y="246"/>
                    <a:pt x="458" y="246"/>
                  </a:cubicBezTo>
                  <a:cubicBezTo>
                    <a:pt x="477" y="246"/>
                    <a:pt x="495" y="251"/>
                    <a:pt x="514" y="260"/>
                  </a:cubicBezTo>
                  <a:cubicBezTo>
                    <a:pt x="534" y="264"/>
                    <a:pt x="555" y="268"/>
                    <a:pt x="575" y="268"/>
                  </a:cubicBezTo>
                  <a:cubicBezTo>
                    <a:pt x="596" y="272"/>
                    <a:pt x="620" y="268"/>
                    <a:pt x="637" y="285"/>
                  </a:cubicBezTo>
                  <a:cubicBezTo>
                    <a:pt x="637" y="287"/>
                    <a:pt x="638" y="288"/>
                    <a:pt x="639" y="288"/>
                  </a:cubicBezTo>
                  <a:cubicBezTo>
                    <a:pt x="641" y="288"/>
                    <a:pt x="643" y="287"/>
                    <a:pt x="645" y="285"/>
                  </a:cubicBezTo>
                  <a:lnTo>
                    <a:pt x="645" y="43"/>
                  </a:lnTo>
                  <a:cubicBezTo>
                    <a:pt x="627" y="28"/>
                    <a:pt x="608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59"/>
            <p:cNvSpPr/>
            <p:nvPr/>
          </p:nvSpPr>
          <p:spPr>
            <a:xfrm>
              <a:off x="4822100" y="5445675"/>
              <a:ext cx="13450" cy="7525"/>
            </a:xfrm>
            <a:custGeom>
              <a:avLst/>
              <a:gdLst/>
              <a:ahLst/>
              <a:cxnLst/>
              <a:rect l="l" t="t" r="r" b="b"/>
              <a:pathLst>
                <a:path w="538" h="301" extrusionOk="0">
                  <a:moveTo>
                    <a:pt x="530" y="1"/>
                  </a:moveTo>
                  <a:cubicBezTo>
                    <a:pt x="514" y="8"/>
                    <a:pt x="499" y="21"/>
                    <a:pt x="483" y="21"/>
                  </a:cubicBezTo>
                  <a:cubicBezTo>
                    <a:pt x="474" y="21"/>
                    <a:pt x="465" y="17"/>
                    <a:pt x="456" y="5"/>
                  </a:cubicBezTo>
                  <a:cubicBezTo>
                    <a:pt x="455" y="4"/>
                    <a:pt x="455" y="4"/>
                    <a:pt x="454" y="4"/>
                  </a:cubicBezTo>
                  <a:cubicBezTo>
                    <a:pt x="449" y="4"/>
                    <a:pt x="443" y="13"/>
                    <a:pt x="439" y="13"/>
                  </a:cubicBezTo>
                  <a:cubicBezTo>
                    <a:pt x="433" y="15"/>
                    <a:pt x="427" y="16"/>
                    <a:pt x="421" y="16"/>
                  </a:cubicBezTo>
                  <a:cubicBezTo>
                    <a:pt x="415" y="16"/>
                    <a:pt x="409" y="15"/>
                    <a:pt x="402" y="13"/>
                  </a:cubicBezTo>
                  <a:cubicBezTo>
                    <a:pt x="397" y="10"/>
                    <a:pt x="390" y="9"/>
                    <a:pt x="384" y="9"/>
                  </a:cubicBezTo>
                  <a:cubicBezTo>
                    <a:pt x="373" y="9"/>
                    <a:pt x="361" y="13"/>
                    <a:pt x="353" y="21"/>
                  </a:cubicBezTo>
                  <a:cubicBezTo>
                    <a:pt x="344" y="26"/>
                    <a:pt x="333" y="28"/>
                    <a:pt x="322" y="28"/>
                  </a:cubicBezTo>
                  <a:cubicBezTo>
                    <a:pt x="314" y="28"/>
                    <a:pt x="307" y="27"/>
                    <a:pt x="300" y="25"/>
                  </a:cubicBezTo>
                  <a:cubicBezTo>
                    <a:pt x="290" y="24"/>
                    <a:pt x="281" y="24"/>
                    <a:pt x="271" y="24"/>
                  </a:cubicBezTo>
                  <a:cubicBezTo>
                    <a:pt x="240" y="24"/>
                    <a:pt x="209" y="29"/>
                    <a:pt x="181" y="42"/>
                  </a:cubicBezTo>
                  <a:cubicBezTo>
                    <a:pt x="140" y="54"/>
                    <a:pt x="95" y="66"/>
                    <a:pt x="50" y="70"/>
                  </a:cubicBezTo>
                  <a:cubicBezTo>
                    <a:pt x="45" y="72"/>
                    <a:pt x="41" y="72"/>
                    <a:pt x="38" y="72"/>
                  </a:cubicBezTo>
                  <a:cubicBezTo>
                    <a:pt x="34" y="72"/>
                    <a:pt x="31" y="72"/>
                    <a:pt x="29" y="74"/>
                  </a:cubicBezTo>
                  <a:cubicBezTo>
                    <a:pt x="17" y="83"/>
                    <a:pt x="9" y="95"/>
                    <a:pt x="0" y="107"/>
                  </a:cubicBezTo>
                  <a:lnTo>
                    <a:pt x="0" y="136"/>
                  </a:lnTo>
                  <a:cubicBezTo>
                    <a:pt x="0" y="152"/>
                    <a:pt x="4" y="169"/>
                    <a:pt x="9" y="185"/>
                  </a:cubicBezTo>
                  <a:cubicBezTo>
                    <a:pt x="21" y="198"/>
                    <a:pt x="37" y="202"/>
                    <a:pt x="50" y="206"/>
                  </a:cubicBezTo>
                  <a:cubicBezTo>
                    <a:pt x="58" y="204"/>
                    <a:pt x="66" y="202"/>
                    <a:pt x="74" y="202"/>
                  </a:cubicBezTo>
                  <a:cubicBezTo>
                    <a:pt x="81" y="202"/>
                    <a:pt x="89" y="204"/>
                    <a:pt x="95" y="210"/>
                  </a:cubicBezTo>
                  <a:cubicBezTo>
                    <a:pt x="103" y="219"/>
                    <a:pt x="111" y="224"/>
                    <a:pt x="118" y="224"/>
                  </a:cubicBezTo>
                  <a:cubicBezTo>
                    <a:pt x="124" y="224"/>
                    <a:pt x="130" y="220"/>
                    <a:pt x="136" y="210"/>
                  </a:cubicBezTo>
                  <a:cubicBezTo>
                    <a:pt x="141" y="205"/>
                    <a:pt x="144" y="203"/>
                    <a:pt x="147" y="203"/>
                  </a:cubicBezTo>
                  <a:cubicBezTo>
                    <a:pt x="149" y="203"/>
                    <a:pt x="150" y="204"/>
                    <a:pt x="152" y="206"/>
                  </a:cubicBezTo>
                  <a:cubicBezTo>
                    <a:pt x="170" y="220"/>
                    <a:pt x="188" y="224"/>
                    <a:pt x="205" y="224"/>
                  </a:cubicBezTo>
                  <a:cubicBezTo>
                    <a:pt x="227" y="224"/>
                    <a:pt x="248" y="218"/>
                    <a:pt x="271" y="218"/>
                  </a:cubicBezTo>
                  <a:cubicBezTo>
                    <a:pt x="304" y="226"/>
                    <a:pt x="333" y="234"/>
                    <a:pt x="361" y="247"/>
                  </a:cubicBezTo>
                  <a:cubicBezTo>
                    <a:pt x="390" y="255"/>
                    <a:pt x="419" y="259"/>
                    <a:pt x="448" y="263"/>
                  </a:cubicBezTo>
                  <a:cubicBezTo>
                    <a:pt x="451" y="263"/>
                    <a:pt x="454" y="263"/>
                    <a:pt x="457" y="263"/>
                  </a:cubicBezTo>
                  <a:cubicBezTo>
                    <a:pt x="462" y="263"/>
                    <a:pt x="467" y="264"/>
                    <a:pt x="472" y="271"/>
                  </a:cubicBezTo>
                  <a:cubicBezTo>
                    <a:pt x="487" y="283"/>
                    <a:pt x="512" y="301"/>
                    <a:pt x="532" y="301"/>
                  </a:cubicBezTo>
                  <a:cubicBezTo>
                    <a:pt x="534" y="301"/>
                    <a:pt x="536" y="301"/>
                    <a:pt x="538" y="300"/>
                  </a:cubicBezTo>
                  <a:lnTo>
                    <a:pt x="538" y="9"/>
                  </a:lnTo>
                  <a:cubicBezTo>
                    <a:pt x="538" y="5"/>
                    <a:pt x="534" y="5"/>
                    <a:pt x="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59"/>
            <p:cNvSpPr/>
            <p:nvPr/>
          </p:nvSpPr>
          <p:spPr>
            <a:xfrm>
              <a:off x="4829075" y="5354725"/>
              <a:ext cx="6475" cy="6325"/>
            </a:xfrm>
            <a:custGeom>
              <a:avLst/>
              <a:gdLst/>
              <a:ahLst/>
              <a:cxnLst/>
              <a:rect l="l" t="t" r="r" b="b"/>
              <a:pathLst>
                <a:path w="259" h="253" extrusionOk="0">
                  <a:moveTo>
                    <a:pt x="183" y="1"/>
                  </a:moveTo>
                  <a:cubicBezTo>
                    <a:pt x="161" y="1"/>
                    <a:pt x="139" y="20"/>
                    <a:pt x="119" y="40"/>
                  </a:cubicBezTo>
                  <a:cubicBezTo>
                    <a:pt x="119" y="41"/>
                    <a:pt x="118" y="41"/>
                    <a:pt x="116" y="41"/>
                  </a:cubicBezTo>
                  <a:cubicBezTo>
                    <a:pt x="112" y="41"/>
                    <a:pt x="106" y="36"/>
                    <a:pt x="103" y="36"/>
                  </a:cubicBezTo>
                  <a:cubicBezTo>
                    <a:pt x="99" y="32"/>
                    <a:pt x="91" y="32"/>
                    <a:pt x="87" y="32"/>
                  </a:cubicBezTo>
                  <a:cubicBezTo>
                    <a:pt x="66" y="36"/>
                    <a:pt x="45" y="40"/>
                    <a:pt x="25" y="44"/>
                  </a:cubicBezTo>
                  <a:cubicBezTo>
                    <a:pt x="17" y="48"/>
                    <a:pt x="9" y="48"/>
                    <a:pt x="0" y="52"/>
                  </a:cubicBezTo>
                  <a:cubicBezTo>
                    <a:pt x="0" y="89"/>
                    <a:pt x="0" y="122"/>
                    <a:pt x="4" y="130"/>
                  </a:cubicBezTo>
                  <a:cubicBezTo>
                    <a:pt x="9" y="151"/>
                    <a:pt x="17" y="180"/>
                    <a:pt x="25" y="180"/>
                  </a:cubicBezTo>
                  <a:cubicBezTo>
                    <a:pt x="29" y="178"/>
                    <a:pt x="34" y="177"/>
                    <a:pt x="38" y="177"/>
                  </a:cubicBezTo>
                  <a:cubicBezTo>
                    <a:pt x="53" y="177"/>
                    <a:pt x="66" y="187"/>
                    <a:pt x="78" y="200"/>
                  </a:cubicBezTo>
                  <a:cubicBezTo>
                    <a:pt x="78" y="200"/>
                    <a:pt x="81" y="205"/>
                    <a:pt x="84" y="205"/>
                  </a:cubicBezTo>
                  <a:cubicBezTo>
                    <a:pt x="85" y="205"/>
                    <a:pt x="86" y="205"/>
                    <a:pt x="87" y="204"/>
                  </a:cubicBezTo>
                  <a:cubicBezTo>
                    <a:pt x="91" y="199"/>
                    <a:pt x="95" y="197"/>
                    <a:pt x="100" y="197"/>
                  </a:cubicBezTo>
                  <a:cubicBezTo>
                    <a:pt x="116" y="197"/>
                    <a:pt x="133" y="226"/>
                    <a:pt x="152" y="229"/>
                  </a:cubicBezTo>
                  <a:cubicBezTo>
                    <a:pt x="164" y="233"/>
                    <a:pt x="177" y="233"/>
                    <a:pt x="185" y="233"/>
                  </a:cubicBezTo>
                  <a:cubicBezTo>
                    <a:pt x="186" y="234"/>
                    <a:pt x="188" y="234"/>
                    <a:pt x="190" y="234"/>
                  </a:cubicBezTo>
                  <a:cubicBezTo>
                    <a:pt x="192" y="234"/>
                    <a:pt x="195" y="233"/>
                    <a:pt x="198" y="233"/>
                  </a:cubicBezTo>
                  <a:cubicBezTo>
                    <a:pt x="203" y="233"/>
                    <a:pt x="209" y="236"/>
                    <a:pt x="214" y="249"/>
                  </a:cubicBezTo>
                  <a:cubicBezTo>
                    <a:pt x="217" y="252"/>
                    <a:pt x="220" y="252"/>
                    <a:pt x="223" y="252"/>
                  </a:cubicBezTo>
                  <a:cubicBezTo>
                    <a:pt x="234" y="252"/>
                    <a:pt x="245" y="240"/>
                    <a:pt x="254" y="240"/>
                  </a:cubicBezTo>
                  <a:cubicBezTo>
                    <a:pt x="256" y="240"/>
                    <a:pt x="257" y="240"/>
                    <a:pt x="259" y="241"/>
                  </a:cubicBezTo>
                  <a:lnTo>
                    <a:pt x="259" y="7"/>
                  </a:lnTo>
                  <a:cubicBezTo>
                    <a:pt x="247" y="11"/>
                    <a:pt x="230" y="11"/>
                    <a:pt x="218" y="15"/>
                  </a:cubicBezTo>
                  <a:lnTo>
                    <a:pt x="214" y="15"/>
                  </a:lnTo>
                  <a:cubicBezTo>
                    <a:pt x="203" y="5"/>
                    <a:pt x="193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59"/>
            <p:cNvSpPr/>
            <p:nvPr/>
          </p:nvSpPr>
          <p:spPr>
            <a:xfrm>
              <a:off x="4820050" y="5406925"/>
              <a:ext cx="15600" cy="6700"/>
            </a:xfrm>
            <a:custGeom>
              <a:avLst/>
              <a:gdLst/>
              <a:ahLst/>
              <a:cxnLst/>
              <a:rect l="l" t="t" r="r" b="b"/>
              <a:pathLst>
                <a:path w="624" h="268" extrusionOk="0">
                  <a:moveTo>
                    <a:pt x="594" y="1"/>
                  </a:moveTo>
                  <a:cubicBezTo>
                    <a:pt x="578" y="1"/>
                    <a:pt x="563" y="6"/>
                    <a:pt x="550" y="16"/>
                  </a:cubicBezTo>
                  <a:cubicBezTo>
                    <a:pt x="538" y="24"/>
                    <a:pt x="525" y="25"/>
                    <a:pt x="513" y="25"/>
                  </a:cubicBezTo>
                  <a:cubicBezTo>
                    <a:pt x="509" y="25"/>
                    <a:pt x="505" y="25"/>
                    <a:pt x="501" y="25"/>
                  </a:cubicBezTo>
                  <a:cubicBezTo>
                    <a:pt x="493" y="25"/>
                    <a:pt x="484" y="26"/>
                    <a:pt x="476" y="28"/>
                  </a:cubicBezTo>
                  <a:cubicBezTo>
                    <a:pt x="448" y="37"/>
                    <a:pt x="423" y="45"/>
                    <a:pt x="398" y="57"/>
                  </a:cubicBezTo>
                  <a:cubicBezTo>
                    <a:pt x="374" y="69"/>
                    <a:pt x="349" y="61"/>
                    <a:pt x="320" y="73"/>
                  </a:cubicBezTo>
                  <a:lnTo>
                    <a:pt x="304" y="73"/>
                  </a:lnTo>
                  <a:cubicBezTo>
                    <a:pt x="287" y="57"/>
                    <a:pt x="269" y="51"/>
                    <a:pt x="251" y="51"/>
                  </a:cubicBezTo>
                  <a:cubicBezTo>
                    <a:pt x="220" y="51"/>
                    <a:pt x="189" y="66"/>
                    <a:pt x="160" y="66"/>
                  </a:cubicBezTo>
                  <a:cubicBezTo>
                    <a:pt x="156" y="66"/>
                    <a:pt x="152" y="66"/>
                    <a:pt x="148" y="65"/>
                  </a:cubicBezTo>
                  <a:cubicBezTo>
                    <a:pt x="145" y="66"/>
                    <a:pt x="141" y="67"/>
                    <a:pt x="138" y="67"/>
                  </a:cubicBezTo>
                  <a:cubicBezTo>
                    <a:pt x="129" y="67"/>
                    <a:pt x="121" y="63"/>
                    <a:pt x="115" y="57"/>
                  </a:cubicBezTo>
                  <a:cubicBezTo>
                    <a:pt x="95" y="43"/>
                    <a:pt x="72" y="35"/>
                    <a:pt x="48" y="35"/>
                  </a:cubicBezTo>
                  <a:cubicBezTo>
                    <a:pt x="43" y="35"/>
                    <a:pt x="38" y="36"/>
                    <a:pt x="33" y="37"/>
                  </a:cubicBezTo>
                  <a:cubicBezTo>
                    <a:pt x="25" y="37"/>
                    <a:pt x="8" y="37"/>
                    <a:pt x="0" y="110"/>
                  </a:cubicBezTo>
                  <a:cubicBezTo>
                    <a:pt x="8" y="176"/>
                    <a:pt x="21" y="192"/>
                    <a:pt x="33" y="192"/>
                  </a:cubicBezTo>
                  <a:cubicBezTo>
                    <a:pt x="40" y="192"/>
                    <a:pt x="51" y="205"/>
                    <a:pt x="59" y="205"/>
                  </a:cubicBezTo>
                  <a:cubicBezTo>
                    <a:pt x="60" y="205"/>
                    <a:pt x="61" y="205"/>
                    <a:pt x="62" y="205"/>
                  </a:cubicBezTo>
                  <a:cubicBezTo>
                    <a:pt x="70" y="202"/>
                    <a:pt x="78" y="201"/>
                    <a:pt x="86" y="201"/>
                  </a:cubicBezTo>
                  <a:cubicBezTo>
                    <a:pt x="103" y="201"/>
                    <a:pt x="120" y="207"/>
                    <a:pt x="132" y="221"/>
                  </a:cubicBezTo>
                  <a:cubicBezTo>
                    <a:pt x="138" y="207"/>
                    <a:pt x="144" y="202"/>
                    <a:pt x="150" y="202"/>
                  </a:cubicBezTo>
                  <a:cubicBezTo>
                    <a:pt x="160" y="202"/>
                    <a:pt x="168" y="214"/>
                    <a:pt x="173" y="221"/>
                  </a:cubicBezTo>
                  <a:cubicBezTo>
                    <a:pt x="181" y="229"/>
                    <a:pt x="193" y="225"/>
                    <a:pt x="201" y="229"/>
                  </a:cubicBezTo>
                  <a:cubicBezTo>
                    <a:pt x="210" y="242"/>
                    <a:pt x="226" y="250"/>
                    <a:pt x="238" y="258"/>
                  </a:cubicBezTo>
                  <a:cubicBezTo>
                    <a:pt x="247" y="262"/>
                    <a:pt x="257" y="265"/>
                    <a:pt x="266" y="265"/>
                  </a:cubicBezTo>
                  <a:cubicBezTo>
                    <a:pt x="277" y="265"/>
                    <a:pt x="288" y="260"/>
                    <a:pt x="300" y="242"/>
                  </a:cubicBezTo>
                  <a:cubicBezTo>
                    <a:pt x="304" y="238"/>
                    <a:pt x="308" y="229"/>
                    <a:pt x="308" y="229"/>
                  </a:cubicBezTo>
                  <a:cubicBezTo>
                    <a:pt x="314" y="240"/>
                    <a:pt x="321" y="243"/>
                    <a:pt x="327" y="243"/>
                  </a:cubicBezTo>
                  <a:cubicBezTo>
                    <a:pt x="340" y="243"/>
                    <a:pt x="353" y="229"/>
                    <a:pt x="366" y="229"/>
                  </a:cubicBezTo>
                  <a:cubicBezTo>
                    <a:pt x="367" y="229"/>
                    <a:pt x="368" y="229"/>
                    <a:pt x="370" y="229"/>
                  </a:cubicBezTo>
                  <a:cubicBezTo>
                    <a:pt x="390" y="233"/>
                    <a:pt x="406" y="246"/>
                    <a:pt x="423" y="258"/>
                  </a:cubicBezTo>
                  <a:cubicBezTo>
                    <a:pt x="432" y="265"/>
                    <a:pt x="441" y="267"/>
                    <a:pt x="450" y="267"/>
                  </a:cubicBezTo>
                  <a:cubicBezTo>
                    <a:pt x="469" y="267"/>
                    <a:pt x="487" y="257"/>
                    <a:pt x="506" y="257"/>
                  </a:cubicBezTo>
                  <a:cubicBezTo>
                    <a:pt x="510" y="257"/>
                    <a:pt x="513" y="257"/>
                    <a:pt x="517" y="258"/>
                  </a:cubicBezTo>
                  <a:cubicBezTo>
                    <a:pt x="518" y="258"/>
                    <a:pt x="519" y="258"/>
                    <a:pt x="520" y="258"/>
                  </a:cubicBezTo>
                  <a:cubicBezTo>
                    <a:pt x="539" y="258"/>
                    <a:pt x="557" y="222"/>
                    <a:pt x="576" y="222"/>
                  </a:cubicBezTo>
                  <a:cubicBezTo>
                    <a:pt x="583" y="222"/>
                    <a:pt x="591" y="228"/>
                    <a:pt x="599" y="246"/>
                  </a:cubicBezTo>
                  <a:cubicBezTo>
                    <a:pt x="603" y="254"/>
                    <a:pt x="612" y="262"/>
                    <a:pt x="624" y="262"/>
                  </a:cubicBezTo>
                  <a:lnTo>
                    <a:pt x="624" y="8"/>
                  </a:lnTo>
                  <a:cubicBezTo>
                    <a:pt x="614" y="3"/>
                    <a:pt x="604" y="1"/>
                    <a:pt x="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59"/>
            <p:cNvSpPr/>
            <p:nvPr/>
          </p:nvSpPr>
          <p:spPr>
            <a:xfrm>
              <a:off x="4816650" y="5393650"/>
              <a:ext cx="18900" cy="7125"/>
            </a:xfrm>
            <a:custGeom>
              <a:avLst/>
              <a:gdLst/>
              <a:ahLst/>
              <a:cxnLst/>
              <a:rect l="l" t="t" r="r" b="b"/>
              <a:pathLst>
                <a:path w="756" h="285" extrusionOk="0">
                  <a:moveTo>
                    <a:pt x="725" y="0"/>
                  </a:moveTo>
                  <a:cubicBezTo>
                    <a:pt x="695" y="0"/>
                    <a:pt x="666" y="21"/>
                    <a:pt x="637" y="46"/>
                  </a:cubicBezTo>
                  <a:cubicBezTo>
                    <a:pt x="616" y="59"/>
                    <a:pt x="596" y="67"/>
                    <a:pt x="571" y="71"/>
                  </a:cubicBezTo>
                  <a:cubicBezTo>
                    <a:pt x="563" y="71"/>
                    <a:pt x="559" y="75"/>
                    <a:pt x="551" y="75"/>
                  </a:cubicBezTo>
                  <a:cubicBezTo>
                    <a:pt x="542" y="78"/>
                    <a:pt x="531" y="81"/>
                    <a:pt x="520" y="81"/>
                  </a:cubicBezTo>
                  <a:cubicBezTo>
                    <a:pt x="515" y="81"/>
                    <a:pt x="510" y="80"/>
                    <a:pt x="506" y="79"/>
                  </a:cubicBezTo>
                  <a:cubicBezTo>
                    <a:pt x="479" y="76"/>
                    <a:pt x="455" y="73"/>
                    <a:pt x="432" y="73"/>
                  </a:cubicBezTo>
                  <a:cubicBezTo>
                    <a:pt x="422" y="73"/>
                    <a:pt x="413" y="74"/>
                    <a:pt x="403" y="75"/>
                  </a:cubicBezTo>
                  <a:cubicBezTo>
                    <a:pt x="370" y="75"/>
                    <a:pt x="333" y="67"/>
                    <a:pt x="300" y="67"/>
                  </a:cubicBezTo>
                  <a:cubicBezTo>
                    <a:pt x="288" y="67"/>
                    <a:pt x="272" y="71"/>
                    <a:pt x="259" y="75"/>
                  </a:cubicBezTo>
                  <a:cubicBezTo>
                    <a:pt x="239" y="78"/>
                    <a:pt x="218" y="91"/>
                    <a:pt x="198" y="91"/>
                  </a:cubicBezTo>
                  <a:cubicBezTo>
                    <a:pt x="190" y="91"/>
                    <a:pt x="181" y="89"/>
                    <a:pt x="173" y="83"/>
                  </a:cubicBezTo>
                  <a:cubicBezTo>
                    <a:pt x="154" y="68"/>
                    <a:pt x="134" y="64"/>
                    <a:pt x="113" y="64"/>
                  </a:cubicBezTo>
                  <a:cubicBezTo>
                    <a:pt x="94" y="64"/>
                    <a:pt x="73" y="67"/>
                    <a:pt x="52" y="67"/>
                  </a:cubicBezTo>
                  <a:cubicBezTo>
                    <a:pt x="47" y="67"/>
                    <a:pt x="43" y="67"/>
                    <a:pt x="38" y="67"/>
                  </a:cubicBezTo>
                  <a:cubicBezTo>
                    <a:pt x="25" y="67"/>
                    <a:pt x="13" y="79"/>
                    <a:pt x="1" y="137"/>
                  </a:cubicBezTo>
                  <a:cubicBezTo>
                    <a:pt x="9" y="179"/>
                    <a:pt x="18" y="196"/>
                    <a:pt x="26" y="196"/>
                  </a:cubicBezTo>
                  <a:cubicBezTo>
                    <a:pt x="30" y="196"/>
                    <a:pt x="34" y="192"/>
                    <a:pt x="38" y="186"/>
                  </a:cubicBezTo>
                  <a:cubicBezTo>
                    <a:pt x="44" y="180"/>
                    <a:pt x="49" y="178"/>
                    <a:pt x="54" y="178"/>
                  </a:cubicBezTo>
                  <a:cubicBezTo>
                    <a:pt x="63" y="178"/>
                    <a:pt x="71" y="185"/>
                    <a:pt x="79" y="190"/>
                  </a:cubicBezTo>
                  <a:cubicBezTo>
                    <a:pt x="91" y="198"/>
                    <a:pt x="103" y="202"/>
                    <a:pt x="116" y="206"/>
                  </a:cubicBezTo>
                  <a:cubicBezTo>
                    <a:pt x="128" y="211"/>
                    <a:pt x="140" y="218"/>
                    <a:pt x="152" y="218"/>
                  </a:cubicBezTo>
                  <a:cubicBezTo>
                    <a:pt x="161" y="218"/>
                    <a:pt x="169" y="215"/>
                    <a:pt x="177" y="206"/>
                  </a:cubicBezTo>
                  <a:cubicBezTo>
                    <a:pt x="178" y="205"/>
                    <a:pt x="179" y="205"/>
                    <a:pt x="180" y="205"/>
                  </a:cubicBezTo>
                  <a:cubicBezTo>
                    <a:pt x="182" y="205"/>
                    <a:pt x="183" y="209"/>
                    <a:pt x="186" y="215"/>
                  </a:cubicBezTo>
                  <a:cubicBezTo>
                    <a:pt x="190" y="227"/>
                    <a:pt x="194" y="231"/>
                    <a:pt x="198" y="231"/>
                  </a:cubicBezTo>
                  <a:cubicBezTo>
                    <a:pt x="203" y="231"/>
                    <a:pt x="208" y="227"/>
                    <a:pt x="214" y="223"/>
                  </a:cubicBezTo>
                  <a:cubicBezTo>
                    <a:pt x="227" y="211"/>
                    <a:pt x="239" y="215"/>
                    <a:pt x="247" y="211"/>
                  </a:cubicBezTo>
                  <a:cubicBezTo>
                    <a:pt x="253" y="208"/>
                    <a:pt x="257" y="208"/>
                    <a:pt x="262" y="208"/>
                  </a:cubicBezTo>
                  <a:cubicBezTo>
                    <a:pt x="267" y="208"/>
                    <a:pt x="272" y="208"/>
                    <a:pt x="280" y="206"/>
                  </a:cubicBezTo>
                  <a:cubicBezTo>
                    <a:pt x="285" y="205"/>
                    <a:pt x="289" y="204"/>
                    <a:pt x="294" y="204"/>
                  </a:cubicBezTo>
                  <a:cubicBezTo>
                    <a:pt x="305" y="204"/>
                    <a:pt x="316" y="209"/>
                    <a:pt x="325" y="227"/>
                  </a:cubicBezTo>
                  <a:cubicBezTo>
                    <a:pt x="333" y="243"/>
                    <a:pt x="346" y="252"/>
                    <a:pt x="362" y="252"/>
                  </a:cubicBezTo>
                  <a:cubicBezTo>
                    <a:pt x="387" y="256"/>
                    <a:pt x="411" y="256"/>
                    <a:pt x="436" y="260"/>
                  </a:cubicBezTo>
                  <a:cubicBezTo>
                    <a:pt x="485" y="268"/>
                    <a:pt x="534" y="280"/>
                    <a:pt x="584" y="284"/>
                  </a:cubicBezTo>
                  <a:cubicBezTo>
                    <a:pt x="608" y="280"/>
                    <a:pt x="637" y="276"/>
                    <a:pt x="661" y="268"/>
                  </a:cubicBezTo>
                  <a:cubicBezTo>
                    <a:pt x="670" y="266"/>
                    <a:pt x="678" y="265"/>
                    <a:pt x="686" y="265"/>
                  </a:cubicBezTo>
                  <a:cubicBezTo>
                    <a:pt x="694" y="265"/>
                    <a:pt x="703" y="266"/>
                    <a:pt x="711" y="268"/>
                  </a:cubicBezTo>
                  <a:cubicBezTo>
                    <a:pt x="717" y="271"/>
                    <a:pt x="721" y="283"/>
                    <a:pt x="729" y="283"/>
                  </a:cubicBezTo>
                  <a:cubicBezTo>
                    <a:pt x="731" y="283"/>
                    <a:pt x="733" y="282"/>
                    <a:pt x="735" y="280"/>
                  </a:cubicBezTo>
                  <a:cubicBezTo>
                    <a:pt x="739" y="276"/>
                    <a:pt x="748" y="276"/>
                    <a:pt x="756" y="276"/>
                  </a:cubicBezTo>
                  <a:lnTo>
                    <a:pt x="756" y="9"/>
                  </a:lnTo>
                  <a:lnTo>
                    <a:pt x="752" y="5"/>
                  </a:lnTo>
                  <a:cubicBezTo>
                    <a:pt x="743" y="2"/>
                    <a:pt x="734" y="0"/>
                    <a:pt x="7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59"/>
            <p:cNvSpPr/>
            <p:nvPr/>
          </p:nvSpPr>
          <p:spPr>
            <a:xfrm>
              <a:off x="4818500" y="5380750"/>
              <a:ext cx="17050" cy="6800"/>
            </a:xfrm>
            <a:custGeom>
              <a:avLst/>
              <a:gdLst/>
              <a:ahLst/>
              <a:cxnLst/>
              <a:rect l="l" t="t" r="r" b="b"/>
              <a:pathLst>
                <a:path w="682" h="272" extrusionOk="0">
                  <a:moveTo>
                    <a:pt x="682" y="0"/>
                  </a:moveTo>
                  <a:cubicBezTo>
                    <a:pt x="675" y="2"/>
                    <a:pt x="669" y="3"/>
                    <a:pt x="662" y="3"/>
                  </a:cubicBezTo>
                  <a:cubicBezTo>
                    <a:pt x="650" y="3"/>
                    <a:pt x="637" y="1"/>
                    <a:pt x="625" y="1"/>
                  </a:cubicBezTo>
                  <a:cubicBezTo>
                    <a:pt x="613" y="1"/>
                    <a:pt x="602" y="2"/>
                    <a:pt x="592" y="8"/>
                  </a:cubicBezTo>
                  <a:cubicBezTo>
                    <a:pt x="575" y="13"/>
                    <a:pt x="563" y="21"/>
                    <a:pt x="555" y="33"/>
                  </a:cubicBezTo>
                  <a:cubicBezTo>
                    <a:pt x="545" y="43"/>
                    <a:pt x="532" y="51"/>
                    <a:pt x="516" y="51"/>
                  </a:cubicBezTo>
                  <a:cubicBezTo>
                    <a:pt x="513" y="51"/>
                    <a:pt x="509" y="50"/>
                    <a:pt x="505" y="49"/>
                  </a:cubicBezTo>
                  <a:cubicBezTo>
                    <a:pt x="491" y="47"/>
                    <a:pt x="474" y="44"/>
                    <a:pt x="457" y="44"/>
                  </a:cubicBezTo>
                  <a:cubicBezTo>
                    <a:pt x="450" y="44"/>
                    <a:pt x="443" y="44"/>
                    <a:pt x="436" y="45"/>
                  </a:cubicBezTo>
                  <a:cubicBezTo>
                    <a:pt x="386" y="49"/>
                    <a:pt x="341" y="49"/>
                    <a:pt x="296" y="49"/>
                  </a:cubicBezTo>
                  <a:lnTo>
                    <a:pt x="235" y="49"/>
                  </a:lnTo>
                  <a:cubicBezTo>
                    <a:pt x="234" y="49"/>
                    <a:pt x="233" y="48"/>
                    <a:pt x="233" y="48"/>
                  </a:cubicBezTo>
                  <a:cubicBezTo>
                    <a:pt x="226" y="48"/>
                    <a:pt x="220" y="89"/>
                    <a:pt x="212" y="89"/>
                  </a:cubicBezTo>
                  <a:cubicBezTo>
                    <a:pt x="210" y="89"/>
                    <a:pt x="208" y="87"/>
                    <a:pt x="206" y="82"/>
                  </a:cubicBezTo>
                  <a:cubicBezTo>
                    <a:pt x="202" y="68"/>
                    <a:pt x="189" y="57"/>
                    <a:pt x="175" y="57"/>
                  </a:cubicBezTo>
                  <a:cubicBezTo>
                    <a:pt x="173" y="57"/>
                    <a:pt x="171" y="57"/>
                    <a:pt x="169" y="58"/>
                  </a:cubicBezTo>
                  <a:cubicBezTo>
                    <a:pt x="124" y="54"/>
                    <a:pt x="79" y="54"/>
                    <a:pt x="29" y="54"/>
                  </a:cubicBezTo>
                  <a:cubicBezTo>
                    <a:pt x="21" y="54"/>
                    <a:pt x="13" y="62"/>
                    <a:pt x="5" y="78"/>
                  </a:cubicBezTo>
                  <a:cubicBezTo>
                    <a:pt x="5" y="91"/>
                    <a:pt x="1" y="107"/>
                    <a:pt x="1" y="123"/>
                  </a:cubicBezTo>
                  <a:cubicBezTo>
                    <a:pt x="1" y="140"/>
                    <a:pt x="1" y="156"/>
                    <a:pt x="5" y="173"/>
                  </a:cubicBezTo>
                  <a:cubicBezTo>
                    <a:pt x="9" y="185"/>
                    <a:pt x="13" y="189"/>
                    <a:pt x="17" y="189"/>
                  </a:cubicBezTo>
                  <a:cubicBezTo>
                    <a:pt x="21" y="191"/>
                    <a:pt x="25" y="192"/>
                    <a:pt x="29" y="192"/>
                  </a:cubicBezTo>
                  <a:cubicBezTo>
                    <a:pt x="33" y="192"/>
                    <a:pt x="36" y="191"/>
                    <a:pt x="38" y="189"/>
                  </a:cubicBezTo>
                  <a:cubicBezTo>
                    <a:pt x="46" y="183"/>
                    <a:pt x="56" y="180"/>
                    <a:pt x="65" y="180"/>
                  </a:cubicBezTo>
                  <a:cubicBezTo>
                    <a:pt x="75" y="180"/>
                    <a:pt x="83" y="183"/>
                    <a:pt x="87" y="189"/>
                  </a:cubicBezTo>
                  <a:cubicBezTo>
                    <a:pt x="88" y="190"/>
                    <a:pt x="90" y="191"/>
                    <a:pt x="91" y="191"/>
                  </a:cubicBezTo>
                  <a:cubicBezTo>
                    <a:pt x="96" y="191"/>
                    <a:pt x="100" y="187"/>
                    <a:pt x="105" y="187"/>
                  </a:cubicBezTo>
                  <a:cubicBezTo>
                    <a:pt x="108" y="187"/>
                    <a:pt x="112" y="188"/>
                    <a:pt x="116" y="193"/>
                  </a:cubicBezTo>
                  <a:cubicBezTo>
                    <a:pt x="125" y="200"/>
                    <a:pt x="133" y="209"/>
                    <a:pt x="140" y="209"/>
                  </a:cubicBezTo>
                  <a:cubicBezTo>
                    <a:pt x="146" y="209"/>
                    <a:pt x="151" y="203"/>
                    <a:pt x="157" y="185"/>
                  </a:cubicBezTo>
                  <a:cubicBezTo>
                    <a:pt x="158" y="183"/>
                    <a:pt x="159" y="182"/>
                    <a:pt x="159" y="182"/>
                  </a:cubicBezTo>
                  <a:cubicBezTo>
                    <a:pt x="162" y="182"/>
                    <a:pt x="164" y="188"/>
                    <a:pt x="173" y="197"/>
                  </a:cubicBezTo>
                  <a:cubicBezTo>
                    <a:pt x="177" y="201"/>
                    <a:pt x="181" y="204"/>
                    <a:pt x="185" y="204"/>
                  </a:cubicBezTo>
                  <a:cubicBezTo>
                    <a:pt x="193" y="204"/>
                    <a:pt x="200" y="192"/>
                    <a:pt x="206" y="156"/>
                  </a:cubicBezTo>
                  <a:cubicBezTo>
                    <a:pt x="218" y="201"/>
                    <a:pt x="231" y="205"/>
                    <a:pt x="247" y="205"/>
                  </a:cubicBezTo>
                  <a:cubicBezTo>
                    <a:pt x="267" y="205"/>
                    <a:pt x="288" y="210"/>
                    <a:pt x="308" y="214"/>
                  </a:cubicBezTo>
                  <a:cubicBezTo>
                    <a:pt x="333" y="218"/>
                    <a:pt x="358" y="218"/>
                    <a:pt x="378" y="218"/>
                  </a:cubicBezTo>
                  <a:cubicBezTo>
                    <a:pt x="383" y="218"/>
                    <a:pt x="387" y="217"/>
                    <a:pt x="390" y="217"/>
                  </a:cubicBezTo>
                  <a:cubicBezTo>
                    <a:pt x="395" y="217"/>
                    <a:pt x="400" y="219"/>
                    <a:pt x="407" y="226"/>
                  </a:cubicBezTo>
                  <a:cubicBezTo>
                    <a:pt x="412" y="233"/>
                    <a:pt x="418" y="237"/>
                    <a:pt x="424" y="237"/>
                  </a:cubicBezTo>
                  <a:cubicBezTo>
                    <a:pt x="428" y="237"/>
                    <a:pt x="432" y="235"/>
                    <a:pt x="436" y="230"/>
                  </a:cubicBezTo>
                  <a:cubicBezTo>
                    <a:pt x="437" y="228"/>
                    <a:pt x="440" y="227"/>
                    <a:pt x="442" y="227"/>
                  </a:cubicBezTo>
                  <a:cubicBezTo>
                    <a:pt x="445" y="227"/>
                    <a:pt x="448" y="229"/>
                    <a:pt x="448" y="234"/>
                  </a:cubicBezTo>
                  <a:cubicBezTo>
                    <a:pt x="458" y="258"/>
                    <a:pt x="466" y="265"/>
                    <a:pt x="474" y="265"/>
                  </a:cubicBezTo>
                  <a:cubicBezTo>
                    <a:pt x="479" y="265"/>
                    <a:pt x="484" y="262"/>
                    <a:pt x="489" y="259"/>
                  </a:cubicBezTo>
                  <a:cubicBezTo>
                    <a:pt x="514" y="255"/>
                    <a:pt x="538" y="246"/>
                    <a:pt x="555" y="238"/>
                  </a:cubicBezTo>
                  <a:cubicBezTo>
                    <a:pt x="575" y="234"/>
                    <a:pt x="596" y="218"/>
                    <a:pt x="608" y="214"/>
                  </a:cubicBezTo>
                  <a:cubicBezTo>
                    <a:pt x="620" y="214"/>
                    <a:pt x="633" y="222"/>
                    <a:pt x="645" y="246"/>
                  </a:cubicBezTo>
                  <a:cubicBezTo>
                    <a:pt x="649" y="263"/>
                    <a:pt x="665" y="271"/>
                    <a:pt x="682" y="271"/>
                  </a:cubicBezTo>
                  <a:lnTo>
                    <a:pt x="6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59"/>
            <p:cNvSpPr/>
            <p:nvPr/>
          </p:nvSpPr>
          <p:spPr>
            <a:xfrm>
              <a:off x="4831025" y="5328825"/>
              <a:ext cx="4625" cy="6200"/>
            </a:xfrm>
            <a:custGeom>
              <a:avLst/>
              <a:gdLst/>
              <a:ahLst/>
              <a:cxnLst/>
              <a:rect l="l" t="t" r="r" b="b"/>
              <a:pathLst>
                <a:path w="185" h="248" extrusionOk="0">
                  <a:moveTo>
                    <a:pt x="181" y="1"/>
                  </a:moveTo>
                  <a:cubicBezTo>
                    <a:pt x="177" y="1"/>
                    <a:pt x="169" y="5"/>
                    <a:pt x="169" y="5"/>
                  </a:cubicBezTo>
                  <a:lnTo>
                    <a:pt x="91" y="5"/>
                  </a:lnTo>
                  <a:cubicBezTo>
                    <a:pt x="86" y="5"/>
                    <a:pt x="82" y="17"/>
                    <a:pt x="78" y="17"/>
                  </a:cubicBezTo>
                  <a:lnTo>
                    <a:pt x="25" y="42"/>
                  </a:lnTo>
                  <a:lnTo>
                    <a:pt x="21" y="42"/>
                  </a:lnTo>
                  <a:cubicBezTo>
                    <a:pt x="4" y="63"/>
                    <a:pt x="0" y="87"/>
                    <a:pt x="4" y="112"/>
                  </a:cubicBezTo>
                  <a:cubicBezTo>
                    <a:pt x="4" y="157"/>
                    <a:pt x="11" y="199"/>
                    <a:pt x="22" y="199"/>
                  </a:cubicBezTo>
                  <a:cubicBezTo>
                    <a:pt x="23" y="199"/>
                    <a:pt x="24" y="199"/>
                    <a:pt x="25" y="198"/>
                  </a:cubicBezTo>
                  <a:cubicBezTo>
                    <a:pt x="29" y="194"/>
                    <a:pt x="32" y="193"/>
                    <a:pt x="36" y="193"/>
                  </a:cubicBezTo>
                  <a:cubicBezTo>
                    <a:pt x="46" y="193"/>
                    <a:pt x="56" y="207"/>
                    <a:pt x="70" y="207"/>
                  </a:cubicBezTo>
                  <a:cubicBezTo>
                    <a:pt x="71" y="207"/>
                    <a:pt x="73" y="206"/>
                    <a:pt x="74" y="206"/>
                  </a:cubicBezTo>
                  <a:cubicBezTo>
                    <a:pt x="76" y="205"/>
                    <a:pt x="79" y="205"/>
                    <a:pt x="81" y="205"/>
                  </a:cubicBezTo>
                  <a:cubicBezTo>
                    <a:pt x="98" y="205"/>
                    <a:pt x="113" y="232"/>
                    <a:pt x="132" y="243"/>
                  </a:cubicBezTo>
                  <a:cubicBezTo>
                    <a:pt x="132" y="243"/>
                    <a:pt x="133" y="243"/>
                    <a:pt x="134" y="243"/>
                  </a:cubicBezTo>
                  <a:cubicBezTo>
                    <a:pt x="142" y="243"/>
                    <a:pt x="151" y="229"/>
                    <a:pt x="159" y="229"/>
                  </a:cubicBezTo>
                  <a:cubicBezTo>
                    <a:pt x="163" y="229"/>
                    <a:pt x="166" y="233"/>
                    <a:pt x="169" y="243"/>
                  </a:cubicBezTo>
                  <a:cubicBezTo>
                    <a:pt x="173" y="247"/>
                    <a:pt x="177" y="247"/>
                    <a:pt x="185" y="247"/>
                  </a:cubicBezTo>
                  <a:lnTo>
                    <a:pt x="1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59"/>
            <p:cNvSpPr/>
            <p:nvPr/>
          </p:nvSpPr>
          <p:spPr>
            <a:xfrm>
              <a:off x="4813675" y="5458725"/>
              <a:ext cx="21875" cy="7700"/>
            </a:xfrm>
            <a:custGeom>
              <a:avLst/>
              <a:gdLst/>
              <a:ahLst/>
              <a:cxnLst/>
              <a:rect l="l" t="t" r="r" b="b"/>
              <a:pathLst>
                <a:path w="875" h="308" extrusionOk="0">
                  <a:moveTo>
                    <a:pt x="867" y="1"/>
                  </a:moveTo>
                  <a:cubicBezTo>
                    <a:pt x="864" y="1"/>
                    <a:pt x="861" y="2"/>
                    <a:pt x="858" y="4"/>
                  </a:cubicBezTo>
                  <a:cubicBezTo>
                    <a:pt x="842" y="16"/>
                    <a:pt x="830" y="37"/>
                    <a:pt x="813" y="37"/>
                  </a:cubicBezTo>
                  <a:cubicBezTo>
                    <a:pt x="805" y="36"/>
                    <a:pt x="796" y="35"/>
                    <a:pt x="787" y="35"/>
                  </a:cubicBezTo>
                  <a:cubicBezTo>
                    <a:pt x="763" y="35"/>
                    <a:pt x="740" y="39"/>
                    <a:pt x="719" y="45"/>
                  </a:cubicBezTo>
                  <a:cubicBezTo>
                    <a:pt x="707" y="45"/>
                    <a:pt x="698" y="49"/>
                    <a:pt x="690" y="57"/>
                  </a:cubicBezTo>
                  <a:cubicBezTo>
                    <a:pt x="672" y="72"/>
                    <a:pt x="654" y="77"/>
                    <a:pt x="636" y="77"/>
                  </a:cubicBezTo>
                  <a:cubicBezTo>
                    <a:pt x="605" y="77"/>
                    <a:pt x="575" y="62"/>
                    <a:pt x="547" y="57"/>
                  </a:cubicBezTo>
                  <a:cubicBezTo>
                    <a:pt x="522" y="54"/>
                    <a:pt x="497" y="39"/>
                    <a:pt x="472" y="39"/>
                  </a:cubicBezTo>
                  <a:cubicBezTo>
                    <a:pt x="464" y="39"/>
                    <a:pt x="456" y="41"/>
                    <a:pt x="448" y="45"/>
                  </a:cubicBezTo>
                  <a:cubicBezTo>
                    <a:pt x="443" y="48"/>
                    <a:pt x="439" y="50"/>
                    <a:pt x="434" y="50"/>
                  </a:cubicBezTo>
                  <a:cubicBezTo>
                    <a:pt x="427" y="50"/>
                    <a:pt x="419" y="47"/>
                    <a:pt x="409" y="47"/>
                  </a:cubicBezTo>
                  <a:cubicBezTo>
                    <a:pt x="405" y="47"/>
                    <a:pt x="400" y="47"/>
                    <a:pt x="395" y="49"/>
                  </a:cubicBezTo>
                  <a:cubicBezTo>
                    <a:pt x="374" y="57"/>
                    <a:pt x="346" y="78"/>
                    <a:pt x="321" y="86"/>
                  </a:cubicBezTo>
                  <a:cubicBezTo>
                    <a:pt x="304" y="89"/>
                    <a:pt x="284" y="92"/>
                    <a:pt x="265" y="92"/>
                  </a:cubicBezTo>
                  <a:cubicBezTo>
                    <a:pt x="258" y="92"/>
                    <a:pt x="250" y="91"/>
                    <a:pt x="243" y="90"/>
                  </a:cubicBezTo>
                  <a:cubicBezTo>
                    <a:pt x="227" y="90"/>
                    <a:pt x="202" y="78"/>
                    <a:pt x="186" y="78"/>
                  </a:cubicBezTo>
                  <a:cubicBezTo>
                    <a:pt x="173" y="78"/>
                    <a:pt x="161" y="90"/>
                    <a:pt x="144" y="90"/>
                  </a:cubicBezTo>
                  <a:lnTo>
                    <a:pt x="34" y="90"/>
                  </a:lnTo>
                  <a:cubicBezTo>
                    <a:pt x="31" y="90"/>
                    <a:pt x="28" y="89"/>
                    <a:pt x="25" y="89"/>
                  </a:cubicBezTo>
                  <a:cubicBezTo>
                    <a:pt x="18" y="89"/>
                    <a:pt x="9" y="95"/>
                    <a:pt x="1" y="131"/>
                  </a:cubicBezTo>
                  <a:cubicBezTo>
                    <a:pt x="9" y="184"/>
                    <a:pt x="21" y="205"/>
                    <a:pt x="30" y="205"/>
                  </a:cubicBezTo>
                  <a:cubicBezTo>
                    <a:pt x="35" y="205"/>
                    <a:pt x="41" y="207"/>
                    <a:pt x="46" y="207"/>
                  </a:cubicBezTo>
                  <a:cubicBezTo>
                    <a:pt x="49" y="207"/>
                    <a:pt x="51" y="206"/>
                    <a:pt x="54" y="205"/>
                  </a:cubicBezTo>
                  <a:cubicBezTo>
                    <a:pt x="64" y="201"/>
                    <a:pt x="74" y="199"/>
                    <a:pt x="84" y="199"/>
                  </a:cubicBezTo>
                  <a:cubicBezTo>
                    <a:pt x="113" y="199"/>
                    <a:pt x="141" y="214"/>
                    <a:pt x="169" y="217"/>
                  </a:cubicBezTo>
                  <a:cubicBezTo>
                    <a:pt x="206" y="221"/>
                    <a:pt x="247" y="225"/>
                    <a:pt x="288" y="225"/>
                  </a:cubicBezTo>
                  <a:cubicBezTo>
                    <a:pt x="317" y="225"/>
                    <a:pt x="350" y="217"/>
                    <a:pt x="382" y="205"/>
                  </a:cubicBezTo>
                  <a:cubicBezTo>
                    <a:pt x="410" y="193"/>
                    <a:pt x="439" y="185"/>
                    <a:pt x="470" y="185"/>
                  </a:cubicBezTo>
                  <a:cubicBezTo>
                    <a:pt x="482" y="185"/>
                    <a:pt x="493" y="186"/>
                    <a:pt x="506" y="188"/>
                  </a:cubicBezTo>
                  <a:cubicBezTo>
                    <a:pt x="510" y="193"/>
                    <a:pt x="518" y="197"/>
                    <a:pt x="526" y="205"/>
                  </a:cubicBezTo>
                  <a:cubicBezTo>
                    <a:pt x="534" y="213"/>
                    <a:pt x="543" y="230"/>
                    <a:pt x="555" y="230"/>
                  </a:cubicBezTo>
                  <a:cubicBezTo>
                    <a:pt x="579" y="230"/>
                    <a:pt x="608" y="230"/>
                    <a:pt x="637" y="238"/>
                  </a:cubicBezTo>
                  <a:cubicBezTo>
                    <a:pt x="649" y="242"/>
                    <a:pt x="666" y="234"/>
                    <a:pt x="678" y="250"/>
                  </a:cubicBezTo>
                  <a:cubicBezTo>
                    <a:pt x="684" y="257"/>
                    <a:pt x="691" y="261"/>
                    <a:pt x="698" y="261"/>
                  </a:cubicBezTo>
                  <a:cubicBezTo>
                    <a:pt x="703" y="261"/>
                    <a:pt x="709" y="258"/>
                    <a:pt x="715" y="250"/>
                  </a:cubicBezTo>
                  <a:cubicBezTo>
                    <a:pt x="717" y="245"/>
                    <a:pt x="718" y="243"/>
                    <a:pt x="720" y="243"/>
                  </a:cubicBezTo>
                  <a:cubicBezTo>
                    <a:pt x="723" y="243"/>
                    <a:pt x="727" y="246"/>
                    <a:pt x="731" y="246"/>
                  </a:cubicBezTo>
                  <a:lnTo>
                    <a:pt x="768" y="246"/>
                  </a:lnTo>
                  <a:cubicBezTo>
                    <a:pt x="771" y="245"/>
                    <a:pt x="775" y="245"/>
                    <a:pt x="778" y="245"/>
                  </a:cubicBezTo>
                  <a:cubicBezTo>
                    <a:pt x="804" y="245"/>
                    <a:pt x="834" y="260"/>
                    <a:pt x="863" y="307"/>
                  </a:cubicBezTo>
                  <a:cubicBezTo>
                    <a:pt x="867" y="307"/>
                    <a:pt x="871" y="303"/>
                    <a:pt x="875" y="299"/>
                  </a:cubicBezTo>
                  <a:lnTo>
                    <a:pt x="875" y="4"/>
                  </a:lnTo>
                  <a:cubicBezTo>
                    <a:pt x="873" y="2"/>
                    <a:pt x="870" y="1"/>
                    <a:pt x="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59"/>
            <p:cNvSpPr/>
            <p:nvPr/>
          </p:nvSpPr>
          <p:spPr>
            <a:xfrm>
              <a:off x="4824350" y="5341500"/>
              <a:ext cx="11200" cy="6850"/>
            </a:xfrm>
            <a:custGeom>
              <a:avLst/>
              <a:gdLst/>
              <a:ahLst/>
              <a:cxnLst/>
              <a:rect l="l" t="t" r="r" b="b"/>
              <a:pathLst>
                <a:path w="448" h="274" extrusionOk="0">
                  <a:moveTo>
                    <a:pt x="421" y="0"/>
                  </a:moveTo>
                  <a:cubicBezTo>
                    <a:pt x="410" y="0"/>
                    <a:pt x="398" y="8"/>
                    <a:pt x="385" y="8"/>
                  </a:cubicBezTo>
                  <a:cubicBezTo>
                    <a:pt x="383" y="8"/>
                    <a:pt x="380" y="7"/>
                    <a:pt x="378" y="7"/>
                  </a:cubicBezTo>
                  <a:cubicBezTo>
                    <a:pt x="375" y="6"/>
                    <a:pt x="373" y="5"/>
                    <a:pt x="370" y="5"/>
                  </a:cubicBezTo>
                  <a:cubicBezTo>
                    <a:pt x="358" y="5"/>
                    <a:pt x="346" y="16"/>
                    <a:pt x="333" y="16"/>
                  </a:cubicBezTo>
                  <a:cubicBezTo>
                    <a:pt x="332" y="16"/>
                    <a:pt x="330" y="15"/>
                    <a:pt x="329" y="15"/>
                  </a:cubicBezTo>
                  <a:cubicBezTo>
                    <a:pt x="325" y="14"/>
                    <a:pt x="322" y="14"/>
                    <a:pt x="318" y="14"/>
                  </a:cubicBezTo>
                  <a:cubicBezTo>
                    <a:pt x="294" y="14"/>
                    <a:pt x="272" y="36"/>
                    <a:pt x="247" y="36"/>
                  </a:cubicBezTo>
                  <a:cubicBezTo>
                    <a:pt x="239" y="36"/>
                    <a:pt x="226" y="27"/>
                    <a:pt x="214" y="27"/>
                  </a:cubicBezTo>
                  <a:cubicBezTo>
                    <a:pt x="185" y="36"/>
                    <a:pt x="157" y="52"/>
                    <a:pt x="140" y="81"/>
                  </a:cubicBezTo>
                  <a:cubicBezTo>
                    <a:pt x="139" y="82"/>
                    <a:pt x="138" y="82"/>
                    <a:pt x="137" y="82"/>
                  </a:cubicBezTo>
                  <a:cubicBezTo>
                    <a:pt x="133" y="82"/>
                    <a:pt x="127" y="77"/>
                    <a:pt x="124" y="77"/>
                  </a:cubicBezTo>
                  <a:cubicBezTo>
                    <a:pt x="103" y="60"/>
                    <a:pt x="74" y="48"/>
                    <a:pt x="50" y="40"/>
                  </a:cubicBezTo>
                  <a:cubicBezTo>
                    <a:pt x="49" y="39"/>
                    <a:pt x="48" y="39"/>
                    <a:pt x="47" y="39"/>
                  </a:cubicBezTo>
                  <a:cubicBezTo>
                    <a:pt x="35" y="39"/>
                    <a:pt x="20" y="60"/>
                    <a:pt x="13" y="60"/>
                  </a:cubicBezTo>
                  <a:cubicBezTo>
                    <a:pt x="13" y="60"/>
                    <a:pt x="12" y="60"/>
                    <a:pt x="12" y="60"/>
                  </a:cubicBezTo>
                  <a:cubicBezTo>
                    <a:pt x="4" y="60"/>
                    <a:pt x="1" y="99"/>
                    <a:pt x="1" y="126"/>
                  </a:cubicBezTo>
                  <a:cubicBezTo>
                    <a:pt x="1" y="163"/>
                    <a:pt x="7" y="180"/>
                    <a:pt x="15" y="180"/>
                  </a:cubicBezTo>
                  <a:cubicBezTo>
                    <a:pt x="15" y="180"/>
                    <a:pt x="16" y="180"/>
                    <a:pt x="17" y="179"/>
                  </a:cubicBezTo>
                  <a:cubicBezTo>
                    <a:pt x="29" y="173"/>
                    <a:pt x="41" y="169"/>
                    <a:pt x="53" y="169"/>
                  </a:cubicBezTo>
                  <a:cubicBezTo>
                    <a:pt x="71" y="169"/>
                    <a:pt x="88" y="177"/>
                    <a:pt x="103" y="192"/>
                  </a:cubicBezTo>
                  <a:cubicBezTo>
                    <a:pt x="105" y="193"/>
                    <a:pt x="108" y="194"/>
                    <a:pt x="110" y="194"/>
                  </a:cubicBezTo>
                  <a:cubicBezTo>
                    <a:pt x="117" y="194"/>
                    <a:pt x="123" y="190"/>
                    <a:pt x="130" y="190"/>
                  </a:cubicBezTo>
                  <a:cubicBezTo>
                    <a:pt x="135" y="190"/>
                    <a:pt x="140" y="192"/>
                    <a:pt x="144" y="200"/>
                  </a:cubicBezTo>
                  <a:cubicBezTo>
                    <a:pt x="149" y="207"/>
                    <a:pt x="154" y="210"/>
                    <a:pt x="159" y="210"/>
                  </a:cubicBezTo>
                  <a:cubicBezTo>
                    <a:pt x="170" y="210"/>
                    <a:pt x="181" y="194"/>
                    <a:pt x="189" y="192"/>
                  </a:cubicBezTo>
                  <a:cubicBezTo>
                    <a:pt x="202" y="183"/>
                    <a:pt x="210" y="179"/>
                    <a:pt x="222" y="179"/>
                  </a:cubicBezTo>
                  <a:cubicBezTo>
                    <a:pt x="263" y="179"/>
                    <a:pt x="300" y="187"/>
                    <a:pt x="341" y="204"/>
                  </a:cubicBezTo>
                  <a:cubicBezTo>
                    <a:pt x="349" y="208"/>
                    <a:pt x="362" y="237"/>
                    <a:pt x="374" y="245"/>
                  </a:cubicBezTo>
                  <a:cubicBezTo>
                    <a:pt x="382" y="253"/>
                    <a:pt x="390" y="249"/>
                    <a:pt x="403" y="261"/>
                  </a:cubicBezTo>
                  <a:cubicBezTo>
                    <a:pt x="405" y="263"/>
                    <a:pt x="407" y="264"/>
                    <a:pt x="409" y="264"/>
                  </a:cubicBezTo>
                  <a:cubicBezTo>
                    <a:pt x="416" y="264"/>
                    <a:pt x="425" y="253"/>
                    <a:pt x="433" y="253"/>
                  </a:cubicBezTo>
                  <a:cubicBezTo>
                    <a:pt x="437" y="253"/>
                    <a:pt x="441" y="255"/>
                    <a:pt x="444" y="261"/>
                  </a:cubicBezTo>
                  <a:cubicBezTo>
                    <a:pt x="444" y="265"/>
                    <a:pt x="448" y="270"/>
                    <a:pt x="448" y="274"/>
                  </a:cubicBezTo>
                  <a:lnTo>
                    <a:pt x="448" y="7"/>
                  </a:lnTo>
                  <a:cubicBezTo>
                    <a:pt x="447" y="8"/>
                    <a:pt x="446" y="8"/>
                    <a:pt x="445" y="8"/>
                  </a:cubicBezTo>
                  <a:cubicBezTo>
                    <a:pt x="441" y="8"/>
                    <a:pt x="435" y="3"/>
                    <a:pt x="431" y="3"/>
                  </a:cubicBezTo>
                  <a:cubicBezTo>
                    <a:pt x="428" y="1"/>
                    <a:pt x="425" y="0"/>
                    <a:pt x="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59"/>
            <p:cNvSpPr/>
            <p:nvPr/>
          </p:nvSpPr>
          <p:spPr>
            <a:xfrm>
              <a:off x="4821800" y="5368025"/>
              <a:ext cx="13750" cy="6275"/>
            </a:xfrm>
            <a:custGeom>
              <a:avLst/>
              <a:gdLst/>
              <a:ahLst/>
              <a:cxnLst/>
              <a:rect l="l" t="t" r="r" b="b"/>
              <a:pathLst>
                <a:path w="550" h="251" extrusionOk="0">
                  <a:moveTo>
                    <a:pt x="550" y="0"/>
                  </a:moveTo>
                  <a:cubicBezTo>
                    <a:pt x="547" y="2"/>
                    <a:pt x="544" y="3"/>
                    <a:pt x="541" y="3"/>
                  </a:cubicBezTo>
                  <a:cubicBezTo>
                    <a:pt x="536" y="3"/>
                    <a:pt x="531" y="1"/>
                    <a:pt x="526" y="1"/>
                  </a:cubicBezTo>
                  <a:cubicBezTo>
                    <a:pt x="520" y="1"/>
                    <a:pt x="515" y="3"/>
                    <a:pt x="509" y="9"/>
                  </a:cubicBezTo>
                  <a:cubicBezTo>
                    <a:pt x="505" y="13"/>
                    <a:pt x="502" y="15"/>
                    <a:pt x="498" y="15"/>
                  </a:cubicBezTo>
                  <a:cubicBezTo>
                    <a:pt x="489" y="15"/>
                    <a:pt x="481" y="5"/>
                    <a:pt x="472" y="5"/>
                  </a:cubicBezTo>
                  <a:cubicBezTo>
                    <a:pt x="467" y="3"/>
                    <a:pt x="462" y="2"/>
                    <a:pt x="457" y="2"/>
                  </a:cubicBezTo>
                  <a:cubicBezTo>
                    <a:pt x="450" y="2"/>
                    <a:pt x="444" y="4"/>
                    <a:pt x="439" y="9"/>
                  </a:cubicBezTo>
                  <a:cubicBezTo>
                    <a:pt x="413" y="25"/>
                    <a:pt x="390" y="41"/>
                    <a:pt x="365" y="41"/>
                  </a:cubicBezTo>
                  <a:cubicBezTo>
                    <a:pt x="358" y="41"/>
                    <a:pt x="352" y="40"/>
                    <a:pt x="345" y="37"/>
                  </a:cubicBezTo>
                  <a:cubicBezTo>
                    <a:pt x="341" y="37"/>
                    <a:pt x="336" y="41"/>
                    <a:pt x="336" y="46"/>
                  </a:cubicBezTo>
                  <a:cubicBezTo>
                    <a:pt x="330" y="52"/>
                    <a:pt x="324" y="54"/>
                    <a:pt x="318" y="54"/>
                  </a:cubicBezTo>
                  <a:cubicBezTo>
                    <a:pt x="308" y="54"/>
                    <a:pt x="299" y="48"/>
                    <a:pt x="291" y="46"/>
                  </a:cubicBezTo>
                  <a:cubicBezTo>
                    <a:pt x="280" y="42"/>
                    <a:pt x="269" y="41"/>
                    <a:pt x="259" y="41"/>
                  </a:cubicBezTo>
                  <a:cubicBezTo>
                    <a:pt x="241" y="41"/>
                    <a:pt x="225" y="45"/>
                    <a:pt x="209" y="50"/>
                  </a:cubicBezTo>
                  <a:cubicBezTo>
                    <a:pt x="198" y="50"/>
                    <a:pt x="186" y="60"/>
                    <a:pt x="171" y="60"/>
                  </a:cubicBezTo>
                  <a:cubicBezTo>
                    <a:pt x="165" y="60"/>
                    <a:pt x="159" y="58"/>
                    <a:pt x="152" y="54"/>
                  </a:cubicBezTo>
                  <a:cubicBezTo>
                    <a:pt x="137" y="46"/>
                    <a:pt x="122" y="45"/>
                    <a:pt x="108" y="45"/>
                  </a:cubicBezTo>
                  <a:cubicBezTo>
                    <a:pt x="98" y="45"/>
                    <a:pt x="88" y="46"/>
                    <a:pt x="78" y="46"/>
                  </a:cubicBezTo>
                  <a:cubicBezTo>
                    <a:pt x="76" y="46"/>
                    <a:pt x="74" y="45"/>
                    <a:pt x="72" y="45"/>
                  </a:cubicBezTo>
                  <a:cubicBezTo>
                    <a:pt x="70" y="45"/>
                    <a:pt x="68" y="46"/>
                    <a:pt x="66" y="50"/>
                  </a:cubicBezTo>
                  <a:cubicBezTo>
                    <a:pt x="60" y="62"/>
                    <a:pt x="53" y="68"/>
                    <a:pt x="46" y="68"/>
                  </a:cubicBezTo>
                  <a:cubicBezTo>
                    <a:pt x="39" y="68"/>
                    <a:pt x="31" y="60"/>
                    <a:pt x="25" y="46"/>
                  </a:cubicBezTo>
                  <a:cubicBezTo>
                    <a:pt x="25" y="41"/>
                    <a:pt x="21" y="41"/>
                    <a:pt x="21" y="41"/>
                  </a:cubicBezTo>
                  <a:cubicBezTo>
                    <a:pt x="8" y="46"/>
                    <a:pt x="0" y="58"/>
                    <a:pt x="0" y="95"/>
                  </a:cubicBezTo>
                  <a:cubicBezTo>
                    <a:pt x="0" y="130"/>
                    <a:pt x="6" y="163"/>
                    <a:pt x="13" y="163"/>
                  </a:cubicBezTo>
                  <a:cubicBezTo>
                    <a:pt x="14" y="163"/>
                    <a:pt x="15" y="162"/>
                    <a:pt x="16" y="160"/>
                  </a:cubicBezTo>
                  <a:cubicBezTo>
                    <a:pt x="25" y="151"/>
                    <a:pt x="32" y="145"/>
                    <a:pt x="39" y="145"/>
                  </a:cubicBezTo>
                  <a:cubicBezTo>
                    <a:pt x="50" y="145"/>
                    <a:pt x="60" y="158"/>
                    <a:pt x="70" y="185"/>
                  </a:cubicBezTo>
                  <a:cubicBezTo>
                    <a:pt x="87" y="190"/>
                    <a:pt x="104" y="207"/>
                    <a:pt x="123" y="207"/>
                  </a:cubicBezTo>
                  <a:cubicBezTo>
                    <a:pt x="135" y="207"/>
                    <a:pt x="147" y="200"/>
                    <a:pt x="160" y="177"/>
                  </a:cubicBezTo>
                  <a:cubicBezTo>
                    <a:pt x="163" y="172"/>
                    <a:pt x="165" y="168"/>
                    <a:pt x="168" y="168"/>
                  </a:cubicBezTo>
                  <a:cubicBezTo>
                    <a:pt x="169" y="168"/>
                    <a:pt x="171" y="170"/>
                    <a:pt x="172" y="173"/>
                  </a:cubicBezTo>
                  <a:cubicBezTo>
                    <a:pt x="185" y="210"/>
                    <a:pt x="197" y="201"/>
                    <a:pt x="218" y="206"/>
                  </a:cubicBezTo>
                  <a:cubicBezTo>
                    <a:pt x="230" y="206"/>
                    <a:pt x="243" y="218"/>
                    <a:pt x="255" y="218"/>
                  </a:cubicBezTo>
                  <a:cubicBezTo>
                    <a:pt x="259" y="218"/>
                    <a:pt x="263" y="217"/>
                    <a:pt x="267" y="214"/>
                  </a:cubicBezTo>
                  <a:cubicBezTo>
                    <a:pt x="271" y="211"/>
                    <a:pt x="275" y="209"/>
                    <a:pt x="280" y="209"/>
                  </a:cubicBezTo>
                  <a:cubicBezTo>
                    <a:pt x="293" y="209"/>
                    <a:pt x="308" y="222"/>
                    <a:pt x="320" y="247"/>
                  </a:cubicBezTo>
                  <a:cubicBezTo>
                    <a:pt x="320" y="247"/>
                    <a:pt x="322" y="250"/>
                    <a:pt x="323" y="250"/>
                  </a:cubicBezTo>
                  <a:cubicBezTo>
                    <a:pt x="324" y="250"/>
                    <a:pt x="324" y="249"/>
                    <a:pt x="324" y="247"/>
                  </a:cubicBezTo>
                  <a:cubicBezTo>
                    <a:pt x="331" y="230"/>
                    <a:pt x="338" y="226"/>
                    <a:pt x="345" y="226"/>
                  </a:cubicBezTo>
                  <a:cubicBezTo>
                    <a:pt x="355" y="226"/>
                    <a:pt x="366" y="235"/>
                    <a:pt x="376" y="235"/>
                  </a:cubicBezTo>
                  <a:cubicBezTo>
                    <a:pt x="381" y="235"/>
                    <a:pt x="385" y="232"/>
                    <a:pt x="390" y="226"/>
                  </a:cubicBezTo>
                  <a:cubicBezTo>
                    <a:pt x="391" y="224"/>
                    <a:pt x="392" y="223"/>
                    <a:pt x="393" y="223"/>
                  </a:cubicBezTo>
                  <a:cubicBezTo>
                    <a:pt x="396" y="223"/>
                    <a:pt x="399" y="230"/>
                    <a:pt x="402" y="230"/>
                  </a:cubicBezTo>
                  <a:cubicBezTo>
                    <a:pt x="427" y="234"/>
                    <a:pt x="447" y="234"/>
                    <a:pt x="472" y="238"/>
                  </a:cubicBezTo>
                  <a:cubicBezTo>
                    <a:pt x="476" y="239"/>
                    <a:pt x="479" y="239"/>
                    <a:pt x="483" y="239"/>
                  </a:cubicBezTo>
                  <a:cubicBezTo>
                    <a:pt x="498" y="239"/>
                    <a:pt x="514" y="236"/>
                    <a:pt x="530" y="236"/>
                  </a:cubicBezTo>
                  <a:cubicBezTo>
                    <a:pt x="537" y="236"/>
                    <a:pt x="543" y="236"/>
                    <a:pt x="550" y="238"/>
                  </a:cubicBezTo>
                  <a:lnTo>
                    <a:pt x="5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59"/>
            <p:cNvSpPr/>
            <p:nvPr/>
          </p:nvSpPr>
          <p:spPr>
            <a:xfrm>
              <a:off x="4835625" y="5368100"/>
              <a:ext cx="750" cy="6100"/>
            </a:xfrm>
            <a:custGeom>
              <a:avLst/>
              <a:gdLst/>
              <a:ahLst/>
              <a:cxnLst/>
              <a:rect l="l" t="t" r="r" b="b"/>
              <a:pathLst>
                <a:path w="30" h="244" extrusionOk="0">
                  <a:moveTo>
                    <a:pt x="5" y="0"/>
                  </a:moveTo>
                  <a:cubicBezTo>
                    <a:pt x="4" y="0"/>
                    <a:pt x="2" y="1"/>
                    <a:pt x="1" y="2"/>
                  </a:cubicBezTo>
                  <a:lnTo>
                    <a:pt x="1" y="240"/>
                  </a:lnTo>
                  <a:cubicBezTo>
                    <a:pt x="1" y="244"/>
                    <a:pt x="5" y="244"/>
                    <a:pt x="5" y="244"/>
                  </a:cubicBezTo>
                  <a:cubicBezTo>
                    <a:pt x="21" y="240"/>
                    <a:pt x="30" y="203"/>
                    <a:pt x="30" y="137"/>
                  </a:cubicBezTo>
                  <a:cubicBezTo>
                    <a:pt x="30" y="40"/>
                    <a:pt x="19" y="0"/>
                    <a:pt x="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59"/>
            <p:cNvSpPr/>
            <p:nvPr/>
          </p:nvSpPr>
          <p:spPr>
            <a:xfrm>
              <a:off x="4835625" y="5380850"/>
              <a:ext cx="750" cy="6900"/>
            </a:xfrm>
            <a:custGeom>
              <a:avLst/>
              <a:gdLst/>
              <a:ahLst/>
              <a:cxnLst/>
              <a:rect l="l" t="t" r="r" b="b"/>
              <a:pathLst>
                <a:path w="30" h="276" extrusionOk="0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lnTo>
                    <a:pt x="1" y="275"/>
                  </a:lnTo>
                  <a:lnTo>
                    <a:pt x="5" y="275"/>
                  </a:lnTo>
                  <a:cubicBezTo>
                    <a:pt x="6" y="275"/>
                    <a:pt x="6" y="276"/>
                    <a:pt x="7" y="276"/>
                  </a:cubicBezTo>
                  <a:cubicBezTo>
                    <a:pt x="18" y="276"/>
                    <a:pt x="30" y="231"/>
                    <a:pt x="30" y="156"/>
                  </a:cubicBezTo>
                  <a:cubicBezTo>
                    <a:pt x="30" y="72"/>
                    <a:pt x="18" y="0"/>
                    <a:pt x="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59"/>
            <p:cNvSpPr/>
            <p:nvPr/>
          </p:nvSpPr>
          <p:spPr>
            <a:xfrm>
              <a:off x="4835625" y="5341875"/>
              <a:ext cx="850" cy="6750"/>
            </a:xfrm>
            <a:custGeom>
              <a:avLst/>
              <a:gdLst/>
              <a:ahLst/>
              <a:cxnLst/>
              <a:rect l="l" t="t" r="r" b="b"/>
              <a:pathLst>
                <a:path w="34" h="270" extrusionOk="0">
                  <a:moveTo>
                    <a:pt x="1" y="0"/>
                  </a:moveTo>
                  <a:lnTo>
                    <a:pt x="1" y="263"/>
                  </a:lnTo>
                  <a:cubicBezTo>
                    <a:pt x="3" y="267"/>
                    <a:pt x="6" y="270"/>
                    <a:pt x="8" y="270"/>
                  </a:cubicBezTo>
                  <a:cubicBezTo>
                    <a:pt x="14" y="270"/>
                    <a:pt x="20" y="255"/>
                    <a:pt x="26" y="226"/>
                  </a:cubicBezTo>
                  <a:cubicBezTo>
                    <a:pt x="34" y="177"/>
                    <a:pt x="34" y="123"/>
                    <a:pt x="26" y="74"/>
                  </a:cubicBezTo>
                  <a:cubicBezTo>
                    <a:pt x="17" y="33"/>
                    <a:pt x="9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59"/>
            <p:cNvSpPr/>
            <p:nvPr/>
          </p:nvSpPr>
          <p:spPr>
            <a:xfrm>
              <a:off x="4835625" y="5328950"/>
              <a:ext cx="850" cy="6175"/>
            </a:xfrm>
            <a:custGeom>
              <a:avLst/>
              <a:gdLst/>
              <a:ahLst/>
              <a:cxnLst/>
              <a:rect l="l" t="t" r="r" b="b"/>
              <a:pathLst>
                <a:path w="34" h="247" extrusionOk="0">
                  <a:moveTo>
                    <a:pt x="1" y="0"/>
                  </a:moveTo>
                  <a:lnTo>
                    <a:pt x="1" y="246"/>
                  </a:lnTo>
                  <a:cubicBezTo>
                    <a:pt x="13" y="242"/>
                    <a:pt x="21" y="213"/>
                    <a:pt x="30" y="177"/>
                  </a:cubicBezTo>
                  <a:cubicBezTo>
                    <a:pt x="34" y="140"/>
                    <a:pt x="34" y="99"/>
                    <a:pt x="30" y="62"/>
                  </a:cubicBezTo>
                  <a:cubicBezTo>
                    <a:pt x="21" y="4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59"/>
            <p:cNvSpPr/>
            <p:nvPr/>
          </p:nvSpPr>
          <p:spPr>
            <a:xfrm>
              <a:off x="4835625" y="5354900"/>
              <a:ext cx="850" cy="5975"/>
            </a:xfrm>
            <a:custGeom>
              <a:avLst/>
              <a:gdLst/>
              <a:ahLst/>
              <a:cxnLst/>
              <a:rect l="l" t="t" r="r" b="b"/>
              <a:pathLst>
                <a:path w="34" h="239" extrusionOk="0">
                  <a:moveTo>
                    <a:pt x="13" y="0"/>
                  </a:moveTo>
                  <a:lnTo>
                    <a:pt x="1" y="4"/>
                  </a:lnTo>
                  <a:lnTo>
                    <a:pt x="1" y="238"/>
                  </a:lnTo>
                  <a:cubicBezTo>
                    <a:pt x="2" y="238"/>
                    <a:pt x="2" y="238"/>
                    <a:pt x="3" y="238"/>
                  </a:cubicBezTo>
                  <a:cubicBezTo>
                    <a:pt x="22" y="238"/>
                    <a:pt x="34" y="181"/>
                    <a:pt x="30" y="82"/>
                  </a:cubicBezTo>
                  <a:cubicBezTo>
                    <a:pt x="30" y="54"/>
                    <a:pt x="21" y="29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59"/>
            <p:cNvSpPr/>
            <p:nvPr/>
          </p:nvSpPr>
          <p:spPr>
            <a:xfrm>
              <a:off x="4835625" y="5433050"/>
              <a:ext cx="850" cy="7000"/>
            </a:xfrm>
            <a:custGeom>
              <a:avLst/>
              <a:gdLst/>
              <a:ahLst/>
              <a:cxnLst/>
              <a:rect l="l" t="t" r="r" b="b"/>
              <a:pathLst>
                <a:path w="34" h="280" extrusionOk="0">
                  <a:moveTo>
                    <a:pt x="1" y="1"/>
                  </a:moveTo>
                  <a:lnTo>
                    <a:pt x="1" y="280"/>
                  </a:lnTo>
                  <a:cubicBezTo>
                    <a:pt x="17" y="280"/>
                    <a:pt x="30" y="264"/>
                    <a:pt x="30" y="210"/>
                  </a:cubicBezTo>
                  <a:cubicBezTo>
                    <a:pt x="34" y="149"/>
                    <a:pt x="30" y="87"/>
                    <a:pt x="13" y="30"/>
                  </a:cubicBezTo>
                  <a:cubicBezTo>
                    <a:pt x="13" y="17"/>
                    <a:pt x="5" y="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59"/>
            <p:cNvSpPr/>
            <p:nvPr/>
          </p:nvSpPr>
          <p:spPr>
            <a:xfrm>
              <a:off x="4835525" y="5446100"/>
              <a:ext cx="950" cy="7200"/>
            </a:xfrm>
            <a:custGeom>
              <a:avLst/>
              <a:gdLst/>
              <a:ahLst/>
              <a:cxnLst/>
              <a:rect l="l" t="t" r="r" b="b"/>
              <a:pathLst>
                <a:path w="38" h="288" extrusionOk="0">
                  <a:moveTo>
                    <a:pt x="1" y="0"/>
                  </a:moveTo>
                  <a:lnTo>
                    <a:pt x="1" y="287"/>
                  </a:lnTo>
                  <a:cubicBezTo>
                    <a:pt x="17" y="279"/>
                    <a:pt x="34" y="263"/>
                    <a:pt x="34" y="222"/>
                  </a:cubicBezTo>
                  <a:cubicBezTo>
                    <a:pt x="38" y="107"/>
                    <a:pt x="34" y="25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59"/>
            <p:cNvSpPr/>
            <p:nvPr/>
          </p:nvSpPr>
          <p:spPr>
            <a:xfrm>
              <a:off x="4835625" y="5458800"/>
              <a:ext cx="950" cy="7425"/>
            </a:xfrm>
            <a:custGeom>
              <a:avLst/>
              <a:gdLst/>
              <a:ahLst/>
              <a:cxnLst/>
              <a:rect l="l" t="t" r="r" b="b"/>
              <a:pathLst>
                <a:path w="38" h="297" extrusionOk="0">
                  <a:moveTo>
                    <a:pt x="1" y="1"/>
                  </a:moveTo>
                  <a:lnTo>
                    <a:pt x="1" y="296"/>
                  </a:lnTo>
                  <a:cubicBezTo>
                    <a:pt x="30" y="251"/>
                    <a:pt x="38" y="194"/>
                    <a:pt x="30" y="140"/>
                  </a:cubicBezTo>
                  <a:cubicBezTo>
                    <a:pt x="21" y="54"/>
                    <a:pt x="13" y="1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59"/>
            <p:cNvSpPr/>
            <p:nvPr/>
          </p:nvSpPr>
          <p:spPr>
            <a:xfrm>
              <a:off x="4835625" y="5407200"/>
              <a:ext cx="750" cy="6400"/>
            </a:xfrm>
            <a:custGeom>
              <a:avLst/>
              <a:gdLst/>
              <a:ahLst/>
              <a:cxnLst/>
              <a:rect l="l" t="t" r="r" b="b"/>
              <a:pathLst>
                <a:path w="30" h="256" extrusionOk="0">
                  <a:moveTo>
                    <a:pt x="1" y="1"/>
                  </a:moveTo>
                  <a:lnTo>
                    <a:pt x="1" y="255"/>
                  </a:lnTo>
                  <a:cubicBezTo>
                    <a:pt x="5" y="251"/>
                    <a:pt x="13" y="247"/>
                    <a:pt x="21" y="227"/>
                  </a:cubicBezTo>
                  <a:cubicBezTo>
                    <a:pt x="30" y="181"/>
                    <a:pt x="30" y="132"/>
                    <a:pt x="30" y="87"/>
                  </a:cubicBezTo>
                  <a:cubicBezTo>
                    <a:pt x="26" y="34"/>
                    <a:pt x="17" y="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59"/>
            <p:cNvSpPr/>
            <p:nvPr/>
          </p:nvSpPr>
          <p:spPr>
            <a:xfrm>
              <a:off x="4835525" y="5393975"/>
              <a:ext cx="950" cy="6825"/>
            </a:xfrm>
            <a:custGeom>
              <a:avLst/>
              <a:gdLst/>
              <a:ahLst/>
              <a:cxnLst/>
              <a:rect l="l" t="t" r="r" b="b"/>
              <a:pathLst>
                <a:path w="38" h="273" extrusionOk="0">
                  <a:moveTo>
                    <a:pt x="1" y="1"/>
                  </a:moveTo>
                  <a:lnTo>
                    <a:pt x="1" y="271"/>
                  </a:lnTo>
                  <a:lnTo>
                    <a:pt x="5" y="271"/>
                  </a:lnTo>
                  <a:cubicBezTo>
                    <a:pt x="6" y="272"/>
                    <a:pt x="8" y="272"/>
                    <a:pt x="9" y="272"/>
                  </a:cubicBezTo>
                  <a:cubicBezTo>
                    <a:pt x="27" y="272"/>
                    <a:pt x="38" y="223"/>
                    <a:pt x="34" y="128"/>
                  </a:cubicBezTo>
                  <a:cubicBezTo>
                    <a:pt x="25" y="42"/>
                    <a:pt x="21" y="1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59"/>
            <p:cNvSpPr/>
            <p:nvPr/>
          </p:nvSpPr>
          <p:spPr>
            <a:xfrm>
              <a:off x="4835625" y="5420950"/>
              <a:ext cx="750" cy="6075"/>
            </a:xfrm>
            <a:custGeom>
              <a:avLst/>
              <a:gdLst/>
              <a:ahLst/>
              <a:cxnLst/>
              <a:rect l="l" t="t" r="r" b="b"/>
              <a:pathLst>
                <a:path w="30" h="243" extrusionOk="0">
                  <a:moveTo>
                    <a:pt x="1" y="1"/>
                  </a:moveTo>
                  <a:lnTo>
                    <a:pt x="1" y="243"/>
                  </a:lnTo>
                  <a:cubicBezTo>
                    <a:pt x="30" y="231"/>
                    <a:pt x="30" y="157"/>
                    <a:pt x="30" y="124"/>
                  </a:cubicBezTo>
                  <a:cubicBezTo>
                    <a:pt x="30" y="62"/>
                    <a:pt x="26" y="13"/>
                    <a:pt x="13" y="9"/>
                  </a:cubicBezTo>
                  <a:cubicBezTo>
                    <a:pt x="9" y="5"/>
                    <a:pt x="5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59"/>
            <p:cNvSpPr/>
            <p:nvPr/>
          </p:nvSpPr>
          <p:spPr>
            <a:xfrm>
              <a:off x="3017475" y="4529075"/>
              <a:ext cx="850" cy="6100"/>
            </a:xfrm>
            <a:custGeom>
              <a:avLst/>
              <a:gdLst/>
              <a:ahLst/>
              <a:cxnLst/>
              <a:rect l="l" t="t" r="r" b="b"/>
              <a:pathLst>
                <a:path w="34" h="244" extrusionOk="0">
                  <a:moveTo>
                    <a:pt x="28" y="1"/>
                  </a:moveTo>
                  <a:cubicBezTo>
                    <a:pt x="12" y="1"/>
                    <a:pt x="4" y="37"/>
                    <a:pt x="1" y="137"/>
                  </a:cubicBezTo>
                  <a:cubicBezTo>
                    <a:pt x="1" y="203"/>
                    <a:pt x="9" y="236"/>
                    <a:pt x="25" y="244"/>
                  </a:cubicBezTo>
                  <a:cubicBezTo>
                    <a:pt x="25" y="244"/>
                    <a:pt x="29" y="244"/>
                    <a:pt x="34" y="240"/>
                  </a:cubicBezTo>
                  <a:lnTo>
                    <a:pt x="34" y="2"/>
                  </a:lnTo>
                  <a:cubicBezTo>
                    <a:pt x="32" y="1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59"/>
            <p:cNvSpPr/>
            <p:nvPr/>
          </p:nvSpPr>
          <p:spPr>
            <a:xfrm>
              <a:off x="3017475" y="4541825"/>
              <a:ext cx="850" cy="6825"/>
            </a:xfrm>
            <a:custGeom>
              <a:avLst/>
              <a:gdLst/>
              <a:ahLst/>
              <a:cxnLst/>
              <a:rect l="l" t="t" r="r" b="b"/>
              <a:pathLst>
                <a:path w="34" h="273" extrusionOk="0">
                  <a:moveTo>
                    <a:pt x="31" y="0"/>
                  </a:moveTo>
                  <a:cubicBezTo>
                    <a:pt x="12" y="0"/>
                    <a:pt x="1" y="71"/>
                    <a:pt x="1" y="153"/>
                  </a:cubicBezTo>
                  <a:cubicBezTo>
                    <a:pt x="1" y="225"/>
                    <a:pt x="11" y="272"/>
                    <a:pt x="26" y="272"/>
                  </a:cubicBezTo>
                  <a:cubicBezTo>
                    <a:pt x="27" y="272"/>
                    <a:pt x="28" y="272"/>
                    <a:pt x="29" y="271"/>
                  </a:cubicBezTo>
                  <a:lnTo>
                    <a:pt x="34" y="271"/>
                  </a:lnTo>
                  <a:lnTo>
                    <a:pt x="34" y="1"/>
                  </a:lnTo>
                  <a:cubicBezTo>
                    <a:pt x="33" y="0"/>
                    <a:pt x="32" y="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59"/>
            <p:cNvSpPr/>
            <p:nvPr/>
          </p:nvSpPr>
          <p:spPr>
            <a:xfrm>
              <a:off x="3017375" y="4502750"/>
              <a:ext cx="850" cy="6850"/>
            </a:xfrm>
            <a:custGeom>
              <a:avLst/>
              <a:gdLst/>
              <a:ahLst/>
              <a:cxnLst/>
              <a:rect l="l" t="t" r="r" b="b"/>
              <a:pathLst>
                <a:path w="34" h="274" extrusionOk="0">
                  <a:moveTo>
                    <a:pt x="33" y="0"/>
                  </a:moveTo>
                  <a:cubicBezTo>
                    <a:pt x="29" y="0"/>
                    <a:pt x="17" y="37"/>
                    <a:pt x="13" y="78"/>
                  </a:cubicBezTo>
                  <a:cubicBezTo>
                    <a:pt x="1" y="128"/>
                    <a:pt x="1" y="181"/>
                    <a:pt x="13" y="230"/>
                  </a:cubicBezTo>
                  <a:cubicBezTo>
                    <a:pt x="16" y="257"/>
                    <a:pt x="21" y="273"/>
                    <a:pt x="27" y="273"/>
                  </a:cubicBezTo>
                  <a:cubicBezTo>
                    <a:pt x="29" y="273"/>
                    <a:pt x="31" y="271"/>
                    <a:pt x="33" y="267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59"/>
            <p:cNvSpPr/>
            <p:nvPr/>
          </p:nvSpPr>
          <p:spPr>
            <a:xfrm>
              <a:off x="3017475" y="4489925"/>
              <a:ext cx="850" cy="6175"/>
            </a:xfrm>
            <a:custGeom>
              <a:avLst/>
              <a:gdLst/>
              <a:ahLst/>
              <a:cxnLst/>
              <a:rect l="l" t="t" r="r" b="b"/>
              <a:pathLst>
                <a:path w="34" h="247" extrusionOk="0">
                  <a:moveTo>
                    <a:pt x="34" y="0"/>
                  </a:moveTo>
                  <a:cubicBezTo>
                    <a:pt x="17" y="0"/>
                    <a:pt x="9" y="0"/>
                    <a:pt x="5" y="62"/>
                  </a:cubicBezTo>
                  <a:cubicBezTo>
                    <a:pt x="1" y="99"/>
                    <a:pt x="1" y="140"/>
                    <a:pt x="5" y="177"/>
                  </a:cubicBezTo>
                  <a:cubicBezTo>
                    <a:pt x="13" y="214"/>
                    <a:pt x="21" y="243"/>
                    <a:pt x="34" y="247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59"/>
            <p:cNvSpPr/>
            <p:nvPr/>
          </p:nvSpPr>
          <p:spPr>
            <a:xfrm>
              <a:off x="3017400" y="4515875"/>
              <a:ext cx="825" cy="6000"/>
            </a:xfrm>
            <a:custGeom>
              <a:avLst/>
              <a:gdLst/>
              <a:ahLst/>
              <a:cxnLst/>
              <a:rect l="l" t="t" r="r" b="b"/>
              <a:pathLst>
                <a:path w="33" h="240" extrusionOk="0">
                  <a:moveTo>
                    <a:pt x="20" y="1"/>
                  </a:moveTo>
                  <a:cubicBezTo>
                    <a:pt x="12" y="29"/>
                    <a:pt x="8" y="54"/>
                    <a:pt x="8" y="83"/>
                  </a:cubicBezTo>
                  <a:cubicBezTo>
                    <a:pt x="0" y="179"/>
                    <a:pt x="11" y="239"/>
                    <a:pt x="29" y="239"/>
                  </a:cubicBezTo>
                  <a:cubicBezTo>
                    <a:pt x="30" y="239"/>
                    <a:pt x="31" y="239"/>
                    <a:pt x="32" y="239"/>
                  </a:cubicBezTo>
                  <a:lnTo>
                    <a:pt x="32" y="5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59"/>
            <p:cNvSpPr/>
            <p:nvPr/>
          </p:nvSpPr>
          <p:spPr>
            <a:xfrm>
              <a:off x="3017375" y="4594050"/>
              <a:ext cx="950" cy="7000"/>
            </a:xfrm>
            <a:custGeom>
              <a:avLst/>
              <a:gdLst/>
              <a:ahLst/>
              <a:cxnLst/>
              <a:rect l="l" t="t" r="r" b="b"/>
              <a:pathLst>
                <a:path w="38" h="280" extrusionOk="0">
                  <a:moveTo>
                    <a:pt x="38" y="0"/>
                  </a:moveTo>
                  <a:cubicBezTo>
                    <a:pt x="29" y="4"/>
                    <a:pt x="25" y="17"/>
                    <a:pt x="21" y="25"/>
                  </a:cubicBezTo>
                  <a:cubicBezTo>
                    <a:pt x="9" y="86"/>
                    <a:pt x="1" y="144"/>
                    <a:pt x="5" y="205"/>
                  </a:cubicBezTo>
                  <a:cubicBezTo>
                    <a:pt x="5" y="259"/>
                    <a:pt x="21" y="275"/>
                    <a:pt x="38" y="279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59"/>
            <p:cNvSpPr/>
            <p:nvPr/>
          </p:nvSpPr>
          <p:spPr>
            <a:xfrm>
              <a:off x="3017475" y="4606975"/>
              <a:ext cx="850" cy="7200"/>
            </a:xfrm>
            <a:custGeom>
              <a:avLst/>
              <a:gdLst/>
              <a:ahLst/>
              <a:cxnLst/>
              <a:rect l="l" t="t" r="r" b="b"/>
              <a:pathLst>
                <a:path w="34" h="288" extrusionOk="0">
                  <a:moveTo>
                    <a:pt x="34" y="0"/>
                  </a:moveTo>
                  <a:cubicBezTo>
                    <a:pt x="5" y="29"/>
                    <a:pt x="1" y="107"/>
                    <a:pt x="1" y="222"/>
                  </a:cubicBezTo>
                  <a:cubicBezTo>
                    <a:pt x="1" y="267"/>
                    <a:pt x="17" y="283"/>
                    <a:pt x="34" y="287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59"/>
            <p:cNvSpPr/>
            <p:nvPr/>
          </p:nvSpPr>
          <p:spPr>
            <a:xfrm>
              <a:off x="3017275" y="4619800"/>
              <a:ext cx="1050" cy="7400"/>
            </a:xfrm>
            <a:custGeom>
              <a:avLst/>
              <a:gdLst/>
              <a:ahLst/>
              <a:cxnLst/>
              <a:rect l="l" t="t" r="r" b="b"/>
              <a:pathLst>
                <a:path w="42" h="296" extrusionOk="0">
                  <a:moveTo>
                    <a:pt x="42" y="0"/>
                  </a:moveTo>
                  <a:cubicBezTo>
                    <a:pt x="25" y="12"/>
                    <a:pt x="17" y="54"/>
                    <a:pt x="13" y="140"/>
                  </a:cubicBezTo>
                  <a:cubicBezTo>
                    <a:pt x="1" y="193"/>
                    <a:pt x="9" y="250"/>
                    <a:pt x="42" y="29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59"/>
            <p:cNvSpPr/>
            <p:nvPr/>
          </p:nvSpPr>
          <p:spPr>
            <a:xfrm>
              <a:off x="3017475" y="4568200"/>
              <a:ext cx="850" cy="6275"/>
            </a:xfrm>
            <a:custGeom>
              <a:avLst/>
              <a:gdLst/>
              <a:ahLst/>
              <a:cxnLst/>
              <a:rect l="l" t="t" r="r" b="b"/>
              <a:pathLst>
                <a:path w="34" h="251" extrusionOk="0">
                  <a:moveTo>
                    <a:pt x="29" y="0"/>
                  </a:moveTo>
                  <a:cubicBezTo>
                    <a:pt x="13" y="8"/>
                    <a:pt x="9" y="33"/>
                    <a:pt x="5" y="82"/>
                  </a:cubicBezTo>
                  <a:cubicBezTo>
                    <a:pt x="1" y="132"/>
                    <a:pt x="1" y="177"/>
                    <a:pt x="9" y="226"/>
                  </a:cubicBezTo>
                  <a:cubicBezTo>
                    <a:pt x="17" y="242"/>
                    <a:pt x="25" y="251"/>
                    <a:pt x="34" y="251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59"/>
            <p:cNvSpPr/>
            <p:nvPr/>
          </p:nvSpPr>
          <p:spPr>
            <a:xfrm>
              <a:off x="3017400" y="4554950"/>
              <a:ext cx="925" cy="6750"/>
            </a:xfrm>
            <a:custGeom>
              <a:avLst/>
              <a:gdLst/>
              <a:ahLst/>
              <a:cxnLst/>
              <a:rect l="l" t="t" r="r" b="b"/>
              <a:pathLst>
                <a:path w="37" h="270" extrusionOk="0">
                  <a:moveTo>
                    <a:pt x="37" y="1"/>
                  </a:moveTo>
                  <a:cubicBezTo>
                    <a:pt x="20" y="13"/>
                    <a:pt x="12" y="42"/>
                    <a:pt x="8" y="128"/>
                  </a:cubicBezTo>
                  <a:cubicBezTo>
                    <a:pt x="0" y="220"/>
                    <a:pt x="10" y="269"/>
                    <a:pt x="27" y="269"/>
                  </a:cubicBezTo>
                  <a:cubicBezTo>
                    <a:pt x="28" y="269"/>
                    <a:pt x="30" y="269"/>
                    <a:pt x="32" y="268"/>
                  </a:cubicBezTo>
                  <a:lnTo>
                    <a:pt x="37" y="268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59"/>
            <p:cNvSpPr/>
            <p:nvPr/>
          </p:nvSpPr>
          <p:spPr>
            <a:xfrm>
              <a:off x="3017475" y="4581825"/>
              <a:ext cx="850" cy="6100"/>
            </a:xfrm>
            <a:custGeom>
              <a:avLst/>
              <a:gdLst/>
              <a:ahLst/>
              <a:cxnLst/>
              <a:rect l="l" t="t" r="r" b="b"/>
              <a:pathLst>
                <a:path w="34" h="244" extrusionOk="0">
                  <a:moveTo>
                    <a:pt x="34" y="1"/>
                  </a:moveTo>
                  <a:cubicBezTo>
                    <a:pt x="29" y="5"/>
                    <a:pt x="21" y="9"/>
                    <a:pt x="17" y="9"/>
                  </a:cubicBezTo>
                  <a:cubicBezTo>
                    <a:pt x="9" y="13"/>
                    <a:pt x="1" y="67"/>
                    <a:pt x="1" y="124"/>
                  </a:cubicBezTo>
                  <a:cubicBezTo>
                    <a:pt x="1" y="157"/>
                    <a:pt x="1" y="235"/>
                    <a:pt x="34" y="243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59"/>
            <p:cNvSpPr/>
            <p:nvPr/>
          </p:nvSpPr>
          <p:spPr>
            <a:xfrm>
              <a:off x="3048150" y="4556525"/>
              <a:ext cx="4750" cy="3825"/>
            </a:xfrm>
            <a:custGeom>
              <a:avLst/>
              <a:gdLst/>
              <a:ahLst/>
              <a:cxnLst/>
              <a:rect l="l" t="t" r="r" b="b"/>
              <a:pathLst>
                <a:path w="190" h="153" extrusionOk="0">
                  <a:moveTo>
                    <a:pt x="149" y="1"/>
                  </a:moveTo>
                  <a:cubicBezTo>
                    <a:pt x="145" y="1"/>
                    <a:pt x="140" y="2"/>
                    <a:pt x="136" y="4"/>
                  </a:cubicBezTo>
                  <a:cubicBezTo>
                    <a:pt x="133" y="7"/>
                    <a:pt x="127" y="15"/>
                    <a:pt x="123" y="15"/>
                  </a:cubicBezTo>
                  <a:cubicBezTo>
                    <a:pt x="122" y="15"/>
                    <a:pt x="121" y="14"/>
                    <a:pt x="120" y="12"/>
                  </a:cubicBezTo>
                  <a:cubicBezTo>
                    <a:pt x="112" y="4"/>
                    <a:pt x="104" y="1"/>
                    <a:pt x="96" y="1"/>
                  </a:cubicBezTo>
                  <a:cubicBezTo>
                    <a:pt x="72" y="1"/>
                    <a:pt x="48" y="28"/>
                    <a:pt x="21" y="28"/>
                  </a:cubicBezTo>
                  <a:cubicBezTo>
                    <a:pt x="20" y="28"/>
                    <a:pt x="18" y="28"/>
                    <a:pt x="17" y="28"/>
                  </a:cubicBezTo>
                  <a:cubicBezTo>
                    <a:pt x="13" y="28"/>
                    <a:pt x="9" y="28"/>
                    <a:pt x="9" y="36"/>
                  </a:cubicBezTo>
                  <a:cubicBezTo>
                    <a:pt x="1" y="61"/>
                    <a:pt x="1" y="86"/>
                    <a:pt x="5" y="114"/>
                  </a:cubicBezTo>
                  <a:cubicBezTo>
                    <a:pt x="10" y="136"/>
                    <a:pt x="18" y="147"/>
                    <a:pt x="24" y="147"/>
                  </a:cubicBezTo>
                  <a:cubicBezTo>
                    <a:pt x="28" y="147"/>
                    <a:pt x="31" y="144"/>
                    <a:pt x="33" y="139"/>
                  </a:cubicBezTo>
                  <a:cubicBezTo>
                    <a:pt x="39" y="125"/>
                    <a:pt x="45" y="120"/>
                    <a:pt x="51" y="120"/>
                  </a:cubicBezTo>
                  <a:cubicBezTo>
                    <a:pt x="59" y="120"/>
                    <a:pt x="67" y="129"/>
                    <a:pt x="74" y="139"/>
                  </a:cubicBezTo>
                  <a:cubicBezTo>
                    <a:pt x="81" y="147"/>
                    <a:pt x="86" y="151"/>
                    <a:pt x="90" y="151"/>
                  </a:cubicBezTo>
                  <a:cubicBezTo>
                    <a:pt x="95" y="151"/>
                    <a:pt x="99" y="147"/>
                    <a:pt x="103" y="139"/>
                  </a:cubicBezTo>
                  <a:cubicBezTo>
                    <a:pt x="111" y="121"/>
                    <a:pt x="119" y="113"/>
                    <a:pt x="127" y="113"/>
                  </a:cubicBezTo>
                  <a:cubicBezTo>
                    <a:pt x="135" y="113"/>
                    <a:pt x="142" y="122"/>
                    <a:pt x="148" y="139"/>
                  </a:cubicBezTo>
                  <a:cubicBezTo>
                    <a:pt x="153" y="148"/>
                    <a:pt x="157" y="153"/>
                    <a:pt x="161" y="153"/>
                  </a:cubicBezTo>
                  <a:cubicBezTo>
                    <a:pt x="172" y="153"/>
                    <a:pt x="181" y="124"/>
                    <a:pt x="189" y="73"/>
                  </a:cubicBezTo>
                  <a:cubicBezTo>
                    <a:pt x="185" y="57"/>
                    <a:pt x="181" y="40"/>
                    <a:pt x="177" y="28"/>
                  </a:cubicBezTo>
                  <a:cubicBezTo>
                    <a:pt x="169" y="6"/>
                    <a:pt x="159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59"/>
            <p:cNvSpPr/>
            <p:nvPr/>
          </p:nvSpPr>
          <p:spPr>
            <a:xfrm>
              <a:off x="3040450" y="4556400"/>
              <a:ext cx="3100" cy="3900"/>
            </a:xfrm>
            <a:custGeom>
              <a:avLst/>
              <a:gdLst/>
              <a:ahLst/>
              <a:cxnLst/>
              <a:rect l="l" t="t" r="r" b="b"/>
              <a:pathLst>
                <a:path w="124" h="156" extrusionOk="0">
                  <a:moveTo>
                    <a:pt x="21" y="0"/>
                  </a:moveTo>
                  <a:cubicBezTo>
                    <a:pt x="13" y="0"/>
                    <a:pt x="5" y="9"/>
                    <a:pt x="5" y="50"/>
                  </a:cubicBezTo>
                  <a:cubicBezTo>
                    <a:pt x="1" y="70"/>
                    <a:pt x="5" y="95"/>
                    <a:pt x="17" y="111"/>
                  </a:cubicBezTo>
                  <a:cubicBezTo>
                    <a:pt x="21" y="121"/>
                    <a:pt x="27" y="134"/>
                    <a:pt x="31" y="134"/>
                  </a:cubicBezTo>
                  <a:cubicBezTo>
                    <a:pt x="32" y="134"/>
                    <a:pt x="33" y="133"/>
                    <a:pt x="34" y="132"/>
                  </a:cubicBezTo>
                  <a:cubicBezTo>
                    <a:pt x="38" y="126"/>
                    <a:pt x="41" y="123"/>
                    <a:pt x="45" y="123"/>
                  </a:cubicBezTo>
                  <a:cubicBezTo>
                    <a:pt x="56" y="123"/>
                    <a:pt x="65" y="146"/>
                    <a:pt x="75" y="152"/>
                  </a:cubicBezTo>
                  <a:cubicBezTo>
                    <a:pt x="79" y="155"/>
                    <a:pt x="83" y="156"/>
                    <a:pt x="87" y="156"/>
                  </a:cubicBezTo>
                  <a:cubicBezTo>
                    <a:pt x="96" y="156"/>
                    <a:pt x="106" y="151"/>
                    <a:pt x="112" y="148"/>
                  </a:cubicBezTo>
                  <a:cubicBezTo>
                    <a:pt x="120" y="144"/>
                    <a:pt x="124" y="107"/>
                    <a:pt x="124" y="70"/>
                  </a:cubicBezTo>
                  <a:cubicBezTo>
                    <a:pt x="124" y="33"/>
                    <a:pt x="120" y="21"/>
                    <a:pt x="112" y="13"/>
                  </a:cubicBezTo>
                  <a:lnTo>
                    <a:pt x="108" y="13"/>
                  </a:lnTo>
                  <a:lnTo>
                    <a:pt x="42" y="0"/>
                  </a:lnTo>
                  <a:lnTo>
                    <a:pt x="42" y="4"/>
                  </a:lnTo>
                  <a:cubicBezTo>
                    <a:pt x="34" y="4"/>
                    <a:pt x="26" y="0"/>
                    <a:pt x="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59"/>
            <p:cNvSpPr/>
            <p:nvPr/>
          </p:nvSpPr>
          <p:spPr>
            <a:xfrm>
              <a:off x="3038825" y="4556575"/>
              <a:ext cx="1550" cy="2650"/>
            </a:xfrm>
            <a:custGeom>
              <a:avLst/>
              <a:gdLst/>
              <a:ahLst/>
              <a:cxnLst/>
              <a:rect l="l" t="t" r="r" b="b"/>
              <a:pathLst>
                <a:path w="62" h="106" extrusionOk="0">
                  <a:moveTo>
                    <a:pt x="32" y="1"/>
                  </a:moveTo>
                  <a:cubicBezTo>
                    <a:pt x="23" y="1"/>
                    <a:pt x="16" y="11"/>
                    <a:pt x="8" y="18"/>
                  </a:cubicBezTo>
                  <a:cubicBezTo>
                    <a:pt x="4" y="30"/>
                    <a:pt x="0" y="43"/>
                    <a:pt x="4" y="59"/>
                  </a:cubicBezTo>
                  <a:cubicBezTo>
                    <a:pt x="0" y="71"/>
                    <a:pt x="4" y="84"/>
                    <a:pt x="8" y="96"/>
                  </a:cubicBezTo>
                  <a:cubicBezTo>
                    <a:pt x="14" y="102"/>
                    <a:pt x="20" y="105"/>
                    <a:pt x="26" y="105"/>
                  </a:cubicBezTo>
                  <a:cubicBezTo>
                    <a:pt x="37" y="105"/>
                    <a:pt x="49" y="95"/>
                    <a:pt x="62" y="71"/>
                  </a:cubicBezTo>
                  <a:cubicBezTo>
                    <a:pt x="54" y="5"/>
                    <a:pt x="47" y="2"/>
                    <a:pt x="40" y="2"/>
                  </a:cubicBezTo>
                  <a:cubicBezTo>
                    <a:pt x="39" y="2"/>
                    <a:pt x="38" y="2"/>
                    <a:pt x="37" y="2"/>
                  </a:cubicBezTo>
                  <a:cubicBezTo>
                    <a:pt x="35" y="1"/>
                    <a:pt x="34" y="1"/>
                    <a:pt x="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59"/>
            <p:cNvSpPr/>
            <p:nvPr/>
          </p:nvSpPr>
          <p:spPr>
            <a:xfrm>
              <a:off x="3037375" y="4556275"/>
              <a:ext cx="1275" cy="3325"/>
            </a:xfrm>
            <a:custGeom>
              <a:avLst/>
              <a:gdLst/>
              <a:ahLst/>
              <a:cxnLst/>
              <a:rect l="l" t="t" r="r" b="b"/>
              <a:pathLst>
                <a:path w="51" h="133" extrusionOk="0">
                  <a:moveTo>
                    <a:pt x="22" y="0"/>
                  </a:moveTo>
                  <a:cubicBezTo>
                    <a:pt x="18" y="0"/>
                    <a:pt x="14" y="4"/>
                    <a:pt x="9" y="9"/>
                  </a:cubicBezTo>
                  <a:cubicBezTo>
                    <a:pt x="5" y="22"/>
                    <a:pt x="1" y="38"/>
                    <a:pt x="1" y="50"/>
                  </a:cubicBezTo>
                  <a:cubicBezTo>
                    <a:pt x="1" y="71"/>
                    <a:pt x="5" y="87"/>
                    <a:pt x="9" y="108"/>
                  </a:cubicBezTo>
                  <a:cubicBezTo>
                    <a:pt x="14" y="125"/>
                    <a:pt x="19" y="132"/>
                    <a:pt x="24" y="132"/>
                  </a:cubicBezTo>
                  <a:cubicBezTo>
                    <a:pt x="33" y="132"/>
                    <a:pt x="42" y="110"/>
                    <a:pt x="50" y="71"/>
                  </a:cubicBezTo>
                  <a:cubicBezTo>
                    <a:pt x="41" y="21"/>
                    <a:pt x="32" y="0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59"/>
            <p:cNvSpPr/>
            <p:nvPr/>
          </p:nvSpPr>
          <p:spPr>
            <a:xfrm>
              <a:off x="3045275" y="4556825"/>
              <a:ext cx="950" cy="3400"/>
            </a:xfrm>
            <a:custGeom>
              <a:avLst/>
              <a:gdLst/>
              <a:ahLst/>
              <a:cxnLst/>
              <a:rect l="l" t="t" r="r" b="b"/>
              <a:pathLst>
                <a:path w="38" h="136" extrusionOk="0">
                  <a:moveTo>
                    <a:pt x="21" y="1"/>
                  </a:moveTo>
                  <a:cubicBezTo>
                    <a:pt x="16" y="1"/>
                    <a:pt x="11" y="18"/>
                    <a:pt x="1" y="53"/>
                  </a:cubicBezTo>
                  <a:cubicBezTo>
                    <a:pt x="5" y="110"/>
                    <a:pt x="12" y="136"/>
                    <a:pt x="20" y="136"/>
                  </a:cubicBezTo>
                  <a:cubicBezTo>
                    <a:pt x="20" y="136"/>
                    <a:pt x="21" y="135"/>
                    <a:pt x="21" y="135"/>
                  </a:cubicBezTo>
                  <a:cubicBezTo>
                    <a:pt x="29" y="127"/>
                    <a:pt x="38" y="98"/>
                    <a:pt x="38" y="53"/>
                  </a:cubicBezTo>
                  <a:cubicBezTo>
                    <a:pt x="29" y="18"/>
                    <a:pt x="25" y="1"/>
                    <a:pt x="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59"/>
            <p:cNvSpPr/>
            <p:nvPr/>
          </p:nvSpPr>
          <p:spPr>
            <a:xfrm>
              <a:off x="3043850" y="4556800"/>
              <a:ext cx="1050" cy="3425"/>
            </a:xfrm>
            <a:custGeom>
              <a:avLst/>
              <a:gdLst/>
              <a:ahLst/>
              <a:cxnLst/>
              <a:rect l="l" t="t" r="r" b="b"/>
              <a:pathLst>
                <a:path w="42" h="137" extrusionOk="0">
                  <a:moveTo>
                    <a:pt x="17" y="1"/>
                  </a:moveTo>
                  <a:cubicBezTo>
                    <a:pt x="13" y="9"/>
                    <a:pt x="9" y="21"/>
                    <a:pt x="4" y="29"/>
                  </a:cubicBezTo>
                  <a:cubicBezTo>
                    <a:pt x="0" y="46"/>
                    <a:pt x="0" y="58"/>
                    <a:pt x="4" y="71"/>
                  </a:cubicBezTo>
                  <a:cubicBezTo>
                    <a:pt x="4" y="109"/>
                    <a:pt x="12" y="137"/>
                    <a:pt x="19" y="137"/>
                  </a:cubicBezTo>
                  <a:cubicBezTo>
                    <a:pt x="20" y="137"/>
                    <a:pt x="20" y="136"/>
                    <a:pt x="21" y="136"/>
                  </a:cubicBezTo>
                  <a:cubicBezTo>
                    <a:pt x="37" y="112"/>
                    <a:pt x="41" y="87"/>
                    <a:pt x="41" y="58"/>
                  </a:cubicBezTo>
                  <a:cubicBezTo>
                    <a:pt x="41" y="25"/>
                    <a:pt x="33" y="5"/>
                    <a:pt x="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59"/>
            <p:cNvSpPr/>
            <p:nvPr/>
          </p:nvSpPr>
          <p:spPr>
            <a:xfrm>
              <a:off x="3046500" y="4556600"/>
              <a:ext cx="950" cy="3175"/>
            </a:xfrm>
            <a:custGeom>
              <a:avLst/>
              <a:gdLst/>
              <a:ahLst/>
              <a:cxnLst/>
              <a:rect l="l" t="t" r="r" b="b"/>
              <a:pathLst>
                <a:path w="38" h="127" extrusionOk="0">
                  <a:moveTo>
                    <a:pt x="21" y="1"/>
                  </a:moveTo>
                  <a:cubicBezTo>
                    <a:pt x="17" y="5"/>
                    <a:pt x="13" y="5"/>
                    <a:pt x="9" y="13"/>
                  </a:cubicBezTo>
                  <a:cubicBezTo>
                    <a:pt x="5" y="21"/>
                    <a:pt x="5" y="33"/>
                    <a:pt x="1" y="46"/>
                  </a:cubicBezTo>
                  <a:cubicBezTo>
                    <a:pt x="1" y="66"/>
                    <a:pt x="5" y="87"/>
                    <a:pt x="9" y="107"/>
                  </a:cubicBezTo>
                  <a:cubicBezTo>
                    <a:pt x="11" y="120"/>
                    <a:pt x="14" y="126"/>
                    <a:pt x="18" y="126"/>
                  </a:cubicBezTo>
                  <a:cubicBezTo>
                    <a:pt x="24" y="126"/>
                    <a:pt x="31" y="112"/>
                    <a:pt x="34" y="87"/>
                  </a:cubicBezTo>
                  <a:cubicBezTo>
                    <a:pt x="38" y="70"/>
                    <a:pt x="38" y="54"/>
                    <a:pt x="34" y="33"/>
                  </a:cubicBezTo>
                  <a:cubicBezTo>
                    <a:pt x="34" y="21"/>
                    <a:pt x="26" y="13"/>
                    <a:pt x="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59"/>
            <p:cNvSpPr/>
            <p:nvPr/>
          </p:nvSpPr>
          <p:spPr>
            <a:xfrm>
              <a:off x="3037700" y="4595075"/>
              <a:ext cx="9350" cy="4425"/>
            </a:xfrm>
            <a:custGeom>
              <a:avLst/>
              <a:gdLst/>
              <a:ahLst/>
              <a:cxnLst/>
              <a:rect l="l" t="t" r="r" b="b"/>
              <a:pathLst>
                <a:path w="374" h="177" extrusionOk="0">
                  <a:moveTo>
                    <a:pt x="17" y="0"/>
                  </a:moveTo>
                  <a:cubicBezTo>
                    <a:pt x="12" y="0"/>
                    <a:pt x="8" y="4"/>
                    <a:pt x="8" y="8"/>
                  </a:cubicBezTo>
                  <a:cubicBezTo>
                    <a:pt x="4" y="33"/>
                    <a:pt x="0" y="58"/>
                    <a:pt x="4" y="86"/>
                  </a:cubicBezTo>
                  <a:cubicBezTo>
                    <a:pt x="7" y="131"/>
                    <a:pt x="14" y="165"/>
                    <a:pt x="24" y="165"/>
                  </a:cubicBezTo>
                  <a:cubicBezTo>
                    <a:pt x="28" y="165"/>
                    <a:pt x="32" y="159"/>
                    <a:pt x="37" y="148"/>
                  </a:cubicBezTo>
                  <a:cubicBezTo>
                    <a:pt x="46" y="129"/>
                    <a:pt x="55" y="123"/>
                    <a:pt x="63" y="123"/>
                  </a:cubicBezTo>
                  <a:cubicBezTo>
                    <a:pt x="73" y="123"/>
                    <a:pt x="82" y="131"/>
                    <a:pt x="90" y="136"/>
                  </a:cubicBezTo>
                  <a:cubicBezTo>
                    <a:pt x="94" y="140"/>
                    <a:pt x="103" y="140"/>
                    <a:pt x="111" y="144"/>
                  </a:cubicBezTo>
                  <a:lnTo>
                    <a:pt x="222" y="160"/>
                  </a:lnTo>
                  <a:cubicBezTo>
                    <a:pt x="234" y="160"/>
                    <a:pt x="246" y="167"/>
                    <a:pt x="259" y="167"/>
                  </a:cubicBezTo>
                  <a:cubicBezTo>
                    <a:pt x="263" y="167"/>
                    <a:pt x="267" y="166"/>
                    <a:pt x="271" y="164"/>
                  </a:cubicBezTo>
                  <a:cubicBezTo>
                    <a:pt x="278" y="163"/>
                    <a:pt x="286" y="161"/>
                    <a:pt x="293" y="161"/>
                  </a:cubicBezTo>
                  <a:cubicBezTo>
                    <a:pt x="303" y="161"/>
                    <a:pt x="313" y="164"/>
                    <a:pt x="324" y="173"/>
                  </a:cubicBezTo>
                  <a:cubicBezTo>
                    <a:pt x="327" y="175"/>
                    <a:pt x="329" y="176"/>
                    <a:pt x="331" y="176"/>
                  </a:cubicBezTo>
                  <a:cubicBezTo>
                    <a:pt x="337" y="176"/>
                    <a:pt x="343" y="170"/>
                    <a:pt x="349" y="164"/>
                  </a:cubicBezTo>
                  <a:cubicBezTo>
                    <a:pt x="357" y="156"/>
                    <a:pt x="369" y="156"/>
                    <a:pt x="373" y="91"/>
                  </a:cubicBezTo>
                  <a:cubicBezTo>
                    <a:pt x="361" y="50"/>
                    <a:pt x="349" y="50"/>
                    <a:pt x="337" y="50"/>
                  </a:cubicBezTo>
                  <a:cubicBezTo>
                    <a:pt x="324" y="52"/>
                    <a:pt x="312" y="53"/>
                    <a:pt x="300" y="53"/>
                  </a:cubicBezTo>
                  <a:cubicBezTo>
                    <a:pt x="287" y="53"/>
                    <a:pt x="275" y="52"/>
                    <a:pt x="263" y="50"/>
                  </a:cubicBezTo>
                  <a:cubicBezTo>
                    <a:pt x="209" y="29"/>
                    <a:pt x="156" y="17"/>
                    <a:pt x="103" y="4"/>
                  </a:cubicBezTo>
                  <a:cubicBezTo>
                    <a:pt x="74" y="0"/>
                    <a:pt x="45" y="0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59"/>
            <p:cNvSpPr/>
            <p:nvPr/>
          </p:nvSpPr>
          <p:spPr>
            <a:xfrm>
              <a:off x="3036350" y="4594950"/>
              <a:ext cx="1250" cy="3425"/>
            </a:xfrm>
            <a:custGeom>
              <a:avLst/>
              <a:gdLst/>
              <a:ahLst/>
              <a:cxnLst/>
              <a:rect l="l" t="t" r="r" b="b"/>
              <a:pathLst>
                <a:path w="50" h="137" extrusionOk="0">
                  <a:moveTo>
                    <a:pt x="27" y="0"/>
                  </a:moveTo>
                  <a:cubicBezTo>
                    <a:pt x="19" y="0"/>
                    <a:pt x="11" y="15"/>
                    <a:pt x="5" y="34"/>
                  </a:cubicBezTo>
                  <a:cubicBezTo>
                    <a:pt x="1" y="91"/>
                    <a:pt x="1" y="112"/>
                    <a:pt x="13" y="128"/>
                  </a:cubicBezTo>
                  <a:cubicBezTo>
                    <a:pt x="18" y="132"/>
                    <a:pt x="23" y="136"/>
                    <a:pt x="28" y="136"/>
                  </a:cubicBezTo>
                  <a:cubicBezTo>
                    <a:pt x="37" y="136"/>
                    <a:pt x="44" y="119"/>
                    <a:pt x="50" y="46"/>
                  </a:cubicBezTo>
                  <a:cubicBezTo>
                    <a:pt x="42" y="13"/>
                    <a:pt x="34" y="0"/>
                    <a:pt x="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59"/>
            <p:cNvSpPr/>
            <p:nvPr/>
          </p:nvSpPr>
          <p:spPr>
            <a:xfrm>
              <a:off x="3034725" y="4595450"/>
              <a:ext cx="1150" cy="3375"/>
            </a:xfrm>
            <a:custGeom>
              <a:avLst/>
              <a:gdLst/>
              <a:ahLst/>
              <a:cxnLst/>
              <a:rect l="l" t="t" r="r" b="b"/>
              <a:pathLst>
                <a:path w="46" h="135" extrusionOk="0">
                  <a:moveTo>
                    <a:pt x="19" y="1"/>
                  </a:moveTo>
                  <a:cubicBezTo>
                    <a:pt x="12" y="1"/>
                    <a:pt x="6" y="8"/>
                    <a:pt x="0" y="30"/>
                  </a:cubicBezTo>
                  <a:cubicBezTo>
                    <a:pt x="0" y="88"/>
                    <a:pt x="8" y="125"/>
                    <a:pt x="17" y="133"/>
                  </a:cubicBezTo>
                  <a:cubicBezTo>
                    <a:pt x="18" y="134"/>
                    <a:pt x="20" y="135"/>
                    <a:pt x="21" y="135"/>
                  </a:cubicBezTo>
                  <a:cubicBezTo>
                    <a:pt x="31" y="135"/>
                    <a:pt x="38" y="112"/>
                    <a:pt x="41" y="80"/>
                  </a:cubicBezTo>
                  <a:cubicBezTo>
                    <a:pt x="45" y="59"/>
                    <a:pt x="45" y="35"/>
                    <a:pt x="37" y="14"/>
                  </a:cubicBezTo>
                  <a:cubicBezTo>
                    <a:pt x="31" y="8"/>
                    <a:pt x="25" y="1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59"/>
            <p:cNvSpPr/>
            <p:nvPr/>
          </p:nvSpPr>
          <p:spPr>
            <a:xfrm>
              <a:off x="3050725" y="4596300"/>
              <a:ext cx="725" cy="2600"/>
            </a:xfrm>
            <a:custGeom>
              <a:avLst/>
              <a:gdLst/>
              <a:ahLst/>
              <a:cxnLst/>
              <a:rect l="l" t="t" r="r" b="b"/>
              <a:pathLst>
                <a:path w="29" h="104" extrusionOk="0">
                  <a:moveTo>
                    <a:pt x="17" y="1"/>
                  </a:moveTo>
                  <a:cubicBezTo>
                    <a:pt x="13" y="5"/>
                    <a:pt x="8" y="1"/>
                    <a:pt x="8" y="9"/>
                  </a:cubicBezTo>
                  <a:cubicBezTo>
                    <a:pt x="4" y="21"/>
                    <a:pt x="4" y="37"/>
                    <a:pt x="4" y="54"/>
                  </a:cubicBezTo>
                  <a:cubicBezTo>
                    <a:pt x="0" y="66"/>
                    <a:pt x="4" y="78"/>
                    <a:pt x="8" y="87"/>
                  </a:cubicBezTo>
                  <a:cubicBezTo>
                    <a:pt x="13" y="95"/>
                    <a:pt x="21" y="99"/>
                    <a:pt x="29" y="103"/>
                  </a:cubicBezTo>
                  <a:cubicBezTo>
                    <a:pt x="29" y="74"/>
                    <a:pt x="29" y="50"/>
                    <a:pt x="29" y="33"/>
                  </a:cubicBezTo>
                  <a:cubicBezTo>
                    <a:pt x="29" y="1"/>
                    <a:pt x="21" y="1"/>
                    <a:pt x="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59"/>
            <p:cNvSpPr/>
            <p:nvPr/>
          </p:nvSpPr>
          <p:spPr>
            <a:xfrm>
              <a:off x="3026000" y="4516750"/>
              <a:ext cx="14900" cy="5650"/>
            </a:xfrm>
            <a:custGeom>
              <a:avLst/>
              <a:gdLst/>
              <a:ahLst/>
              <a:cxnLst/>
              <a:rect l="l" t="t" r="r" b="b"/>
              <a:pathLst>
                <a:path w="596" h="226" extrusionOk="0">
                  <a:moveTo>
                    <a:pt x="82" y="1"/>
                  </a:moveTo>
                  <a:cubicBezTo>
                    <a:pt x="81" y="1"/>
                    <a:pt x="79" y="1"/>
                    <a:pt x="78" y="2"/>
                  </a:cubicBezTo>
                  <a:cubicBezTo>
                    <a:pt x="67" y="13"/>
                    <a:pt x="53" y="19"/>
                    <a:pt x="38" y="19"/>
                  </a:cubicBezTo>
                  <a:cubicBezTo>
                    <a:pt x="31" y="19"/>
                    <a:pt x="24" y="18"/>
                    <a:pt x="17" y="15"/>
                  </a:cubicBezTo>
                  <a:cubicBezTo>
                    <a:pt x="16" y="14"/>
                    <a:pt x="15" y="14"/>
                    <a:pt x="14" y="14"/>
                  </a:cubicBezTo>
                  <a:cubicBezTo>
                    <a:pt x="7" y="14"/>
                    <a:pt x="0" y="32"/>
                    <a:pt x="0" y="72"/>
                  </a:cubicBezTo>
                  <a:cubicBezTo>
                    <a:pt x="0" y="123"/>
                    <a:pt x="7" y="152"/>
                    <a:pt x="17" y="152"/>
                  </a:cubicBezTo>
                  <a:cubicBezTo>
                    <a:pt x="18" y="152"/>
                    <a:pt x="19" y="151"/>
                    <a:pt x="21" y="150"/>
                  </a:cubicBezTo>
                  <a:cubicBezTo>
                    <a:pt x="23" y="149"/>
                    <a:pt x="26" y="149"/>
                    <a:pt x="28" y="149"/>
                  </a:cubicBezTo>
                  <a:cubicBezTo>
                    <a:pt x="43" y="149"/>
                    <a:pt x="60" y="163"/>
                    <a:pt x="71" y="163"/>
                  </a:cubicBezTo>
                  <a:cubicBezTo>
                    <a:pt x="72" y="163"/>
                    <a:pt x="73" y="163"/>
                    <a:pt x="74" y="163"/>
                  </a:cubicBezTo>
                  <a:cubicBezTo>
                    <a:pt x="86" y="158"/>
                    <a:pt x="99" y="154"/>
                    <a:pt x="107" y="121"/>
                  </a:cubicBezTo>
                  <a:lnTo>
                    <a:pt x="181" y="216"/>
                  </a:lnTo>
                  <a:cubicBezTo>
                    <a:pt x="187" y="196"/>
                    <a:pt x="193" y="189"/>
                    <a:pt x="200" y="189"/>
                  </a:cubicBezTo>
                  <a:cubicBezTo>
                    <a:pt x="213" y="189"/>
                    <a:pt x="225" y="212"/>
                    <a:pt x="230" y="212"/>
                  </a:cubicBezTo>
                  <a:cubicBezTo>
                    <a:pt x="231" y="211"/>
                    <a:pt x="232" y="211"/>
                    <a:pt x="233" y="211"/>
                  </a:cubicBezTo>
                  <a:cubicBezTo>
                    <a:pt x="242" y="211"/>
                    <a:pt x="249" y="226"/>
                    <a:pt x="255" y="226"/>
                  </a:cubicBezTo>
                  <a:cubicBezTo>
                    <a:pt x="256" y="226"/>
                    <a:pt x="258" y="225"/>
                    <a:pt x="259" y="224"/>
                  </a:cubicBezTo>
                  <a:cubicBezTo>
                    <a:pt x="288" y="204"/>
                    <a:pt x="312" y="183"/>
                    <a:pt x="345" y="167"/>
                  </a:cubicBezTo>
                  <a:cubicBezTo>
                    <a:pt x="370" y="158"/>
                    <a:pt x="398" y="142"/>
                    <a:pt x="427" y="134"/>
                  </a:cubicBezTo>
                  <a:cubicBezTo>
                    <a:pt x="431" y="132"/>
                    <a:pt x="436" y="131"/>
                    <a:pt x="441" y="131"/>
                  </a:cubicBezTo>
                  <a:cubicBezTo>
                    <a:pt x="454" y="131"/>
                    <a:pt x="466" y="138"/>
                    <a:pt x="472" y="150"/>
                  </a:cubicBezTo>
                  <a:cubicBezTo>
                    <a:pt x="474" y="154"/>
                    <a:pt x="476" y="156"/>
                    <a:pt x="478" y="156"/>
                  </a:cubicBezTo>
                  <a:cubicBezTo>
                    <a:pt x="483" y="156"/>
                    <a:pt x="490" y="149"/>
                    <a:pt x="493" y="146"/>
                  </a:cubicBezTo>
                  <a:cubicBezTo>
                    <a:pt x="497" y="146"/>
                    <a:pt x="501" y="142"/>
                    <a:pt x="505" y="142"/>
                  </a:cubicBezTo>
                  <a:cubicBezTo>
                    <a:pt x="530" y="142"/>
                    <a:pt x="554" y="150"/>
                    <a:pt x="583" y="154"/>
                  </a:cubicBezTo>
                  <a:cubicBezTo>
                    <a:pt x="583" y="154"/>
                    <a:pt x="587" y="150"/>
                    <a:pt x="591" y="146"/>
                  </a:cubicBezTo>
                  <a:cubicBezTo>
                    <a:pt x="595" y="130"/>
                    <a:pt x="595" y="113"/>
                    <a:pt x="595" y="93"/>
                  </a:cubicBezTo>
                  <a:cubicBezTo>
                    <a:pt x="595" y="85"/>
                    <a:pt x="595" y="76"/>
                    <a:pt x="595" y="72"/>
                  </a:cubicBezTo>
                  <a:cubicBezTo>
                    <a:pt x="591" y="60"/>
                    <a:pt x="591" y="48"/>
                    <a:pt x="583" y="35"/>
                  </a:cubicBezTo>
                  <a:cubicBezTo>
                    <a:pt x="579" y="31"/>
                    <a:pt x="571" y="27"/>
                    <a:pt x="558" y="27"/>
                  </a:cubicBezTo>
                  <a:cubicBezTo>
                    <a:pt x="547" y="27"/>
                    <a:pt x="535" y="36"/>
                    <a:pt x="523" y="36"/>
                  </a:cubicBezTo>
                  <a:cubicBezTo>
                    <a:pt x="516" y="36"/>
                    <a:pt x="510" y="34"/>
                    <a:pt x="505" y="27"/>
                  </a:cubicBezTo>
                  <a:cubicBezTo>
                    <a:pt x="494" y="16"/>
                    <a:pt x="483" y="12"/>
                    <a:pt x="472" y="12"/>
                  </a:cubicBezTo>
                  <a:cubicBezTo>
                    <a:pt x="456" y="12"/>
                    <a:pt x="440" y="21"/>
                    <a:pt x="423" y="23"/>
                  </a:cubicBezTo>
                  <a:cubicBezTo>
                    <a:pt x="419" y="23"/>
                    <a:pt x="411" y="27"/>
                    <a:pt x="402" y="27"/>
                  </a:cubicBezTo>
                  <a:cubicBezTo>
                    <a:pt x="391" y="27"/>
                    <a:pt x="379" y="18"/>
                    <a:pt x="367" y="18"/>
                  </a:cubicBezTo>
                  <a:cubicBezTo>
                    <a:pt x="362" y="18"/>
                    <a:pt x="358" y="20"/>
                    <a:pt x="353" y="23"/>
                  </a:cubicBezTo>
                  <a:cubicBezTo>
                    <a:pt x="338" y="31"/>
                    <a:pt x="324" y="34"/>
                    <a:pt x="309" y="34"/>
                  </a:cubicBezTo>
                  <a:cubicBezTo>
                    <a:pt x="280" y="34"/>
                    <a:pt x="252" y="23"/>
                    <a:pt x="222" y="23"/>
                  </a:cubicBezTo>
                  <a:cubicBezTo>
                    <a:pt x="209" y="20"/>
                    <a:pt x="195" y="8"/>
                    <a:pt x="184" y="8"/>
                  </a:cubicBezTo>
                  <a:cubicBezTo>
                    <a:pt x="182" y="8"/>
                    <a:pt x="179" y="9"/>
                    <a:pt x="177" y="11"/>
                  </a:cubicBezTo>
                  <a:cubicBezTo>
                    <a:pt x="174" y="12"/>
                    <a:pt x="172" y="12"/>
                    <a:pt x="169" y="12"/>
                  </a:cubicBezTo>
                  <a:cubicBezTo>
                    <a:pt x="160" y="12"/>
                    <a:pt x="151" y="8"/>
                    <a:pt x="143" y="8"/>
                  </a:cubicBezTo>
                  <a:cubicBezTo>
                    <a:pt x="131" y="8"/>
                    <a:pt x="120" y="16"/>
                    <a:pt x="111" y="60"/>
                  </a:cubicBezTo>
                  <a:cubicBezTo>
                    <a:pt x="97" y="21"/>
                    <a:pt x="89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59"/>
            <p:cNvSpPr/>
            <p:nvPr/>
          </p:nvSpPr>
          <p:spPr>
            <a:xfrm>
              <a:off x="3046500" y="4516725"/>
              <a:ext cx="2400" cy="3175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47" y="0"/>
                  </a:moveTo>
                  <a:cubicBezTo>
                    <a:pt x="38" y="0"/>
                    <a:pt x="30" y="1"/>
                    <a:pt x="21" y="3"/>
                  </a:cubicBezTo>
                  <a:cubicBezTo>
                    <a:pt x="13" y="3"/>
                    <a:pt x="5" y="20"/>
                    <a:pt x="5" y="53"/>
                  </a:cubicBezTo>
                  <a:cubicBezTo>
                    <a:pt x="1" y="77"/>
                    <a:pt x="9" y="102"/>
                    <a:pt x="21" y="122"/>
                  </a:cubicBezTo>
                  <a:cubicBezTo>
                    <a:pt x="21" y="127"/>
                    <a:pt x="26" y="127"/>
                    <a:pt x="26" y="127"/>
                  </a:cubicBezTo>
                  <a:cubicBezTo>
                    <a:pt x="31" y="115"/>
                    <a:pt x="37" y="112"/>
                    <a:pt x="43" y="112"/>
                  </a:cubicBezTo>
                  <a:cubicBezTo>
                    <a:pt x="52" y="112"/>
                    <a:pt x="60" y="120"/>
                    <a:pt x="69" y="120"/>
                  </a:cubicBezTo>
                  <a:cubicBezTo>
                    <a:pt x="71" y="120"/>
                    <a:pt x="73" y="119"/>
                    <a:pt x="75" y="118"/>
                  </a:cubicBezTo>
                  <a:cubicBezTo>
                    <a:pt x="83" y="118"/>
                    <a:pt x="91" y="110"/>
                    <a:pt x="95" y="69"/>
                  </a:cubicBezTo>
                  <a:cubicBezTo>
                    <a:pt x="87" y="12"/>
                    <a:pt x="87" y="8"/>
                    <a:pt x="75" y="3"/>
                  </a:cubicBezTo>
                  <a:cubicBezTo>
                    <a:pt x="65" y="1"/>
                    <a:pt x="55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59"/>
            <p:cNvSpPr/>
            <p:nvPr/>
          </p:nvSpPr>
          <p:spPr>
            <a:xfrm>
              <a:off x="3043750" y="4516450"/>
              <a:ext cx="1050" cy="3350"/>
            </a:xfrm>
            <a:custGeom>
              <a:avLst/>
              <a:gdLst/>
              <a:ahLst/>
              <a:cxnLst/>
              <a:rect l="l" t="t" r="r" b="b"/>
              <a:pathLst>
                <a:path w="42" h="134" extrusionOk="0">
                  <a:moveTo>
                    <a:pt x="11" y="1"/>
                  </a:moveTo>
                  <a:cubicBezTo>
                    <a:pt x="7" y="1"/>
                    <a:pt x="4" y="25"/>
                    <a:pt x="0" y="68"/>
                  </a:cubicBezTo>
                  <a:cubicBezTo>
                    <a:pt x="0" y="88"/>
                    <a:pt x="4" y="109"/>
                    <a:pt x="13" y="129"/>
                  </a:cubicBezTo>
                  <a:cubicBezTo>
                    <a:pt x="14" y="132"/>
                    <a:pt x="16" y="134"/>
                    <a:pt x="18" y="134"/>
                  </a:cubicBezTo>
                  <a:cubicBezTo>
                    <a:pt x="22" y="134"/>
                    <a:pt x="28" y="129"/>
                    <a:pt x="33" y="121"/>
                  </a:cubicBezTo>
                  <a:cubicBezTo>
                    <a:pt x="41" y="92"/>
                    <a:pt x="41" y="64"/>
                    <a:pt x="37" y="35"/>
                  </a:cubicBezTo>
                  <a:cubicBezTo>
                    <a:pt x="33" y="23"/>
                    <a:pt x="25" y="10"/>
                    <a:pt x="13" y="2"/>
                  </a:cubicBezTo>
                  <a:cubicBezTo>
                    <a:pt x="12" y="1"/>
                    <a:pt x="11" y="1"/>
                    <a:pt x="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59"/>
            <p:cNvSpPr/>
            <p:nvPr/>
          </p:nvSpPr>
          <p:spPr>
            <a:xfrm>
              <a:off x="3042100" y="4516875"/>
              <a:ext cx="1150" cy="3475"/>
            </a:xfrm>
            <a:custGeom>
              <a:avLst/>
              <a:gdLst/>
              <a:ahLst/>
              <a:cxnLst/>
              <a:rect l="l" t="t" r="r" b="b"/>
              <a:pathLst>
                <a:path w="46" h="139" extrusionOk="0">
                  <a:moveTo>
                    <a:pt x="22" y="0"/>
                  </a:moveTo>
                  <a:cubicBezTo>
                    <a:pt x="15" y="0"/>
                    <a:pt x="9" y="11"/>
                    <a:pt x="5" y="43"/>
                  </a:cubicBezTo>
                  <a:cubicBezTo>
                    <a:pt x="1" y="75"/>
                    <a:pt x="5" y="108"/>
                    <a:pt x="17" y="137"/>
                  </a:cubicBezTo>
                  <a:cubicBezTo>
                    <a:pt x="18" y="138"/>
                    <a:pt x="19" y="138"/>
                    <a:pt x="20" y="138"/>
                  </a:cubicBezTo>
                  <a:cubicBezTo>
                    <a:pt x="28" y="138"/>
                    <a:pt x="38" y="108"/>
                    <a:pt x="42" y="71"/>
                  </a:cubicBezTo>
                  <a:cubicBezTo>
                    <a:pt x="46" y="51"/>
                    <a:pt x="42" y="30"/>
                    <a:pt x="37" y="14"/>
                  </a:cubicBezTo>
                  <a:cubicBezTo>
                    <a:pt x="32" y="7"/>
                    <a:pt x="27" y="0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59"/>
            <p:cNvSpPr/>
            <p:nvPr/>
          </p:nvSpPr>
          <p:spPr>
            <a:xfrm>
              <a:off x="3041075" y="4516950"/>
              <a:ext cx="950" cy="3575"/>
            </a:xfrm>
            <a:custGeom>
              <a:avLst/>
              <a:gdLst/>
              <a:ahLst/>
              <a:cxnLst/>
              <a:rect l="l" t="t" r="r" b="b"/>
              <a:pathLst>
                <a:path w="38" h="143" extrusionOk="0">
                  <a:moveTo>
                    <a:pt x="16" y="0"/>
                  </a:moveTo>
                  <a:cubicBezTo>
                    <a:pt x="11" y="0"/>
                    <a:pt x="7" y="19"/>
                    <a:pt x="1" y="56"/>
                  </a:cubicBezTo>
                  <a:cubicBezTo>
                    <a:pt x="4" y="107"/>
                    <a:pt x="8" y="143"/>
                    <a:pt x="16" y="143"/>
                  </a:cubicBezTo>
                  <a:cubicBezTo>
                    <a:pt x="16" y="143"/>
                    <a:pt x="17" y="142"/>
                    <a:pt x="17" y="142"/>
                  </a:cubicBezTo>
                  <a:cubicBezTo>
                    <a:pt x="29" y="134"/>
                    <a:pt x="37" y="113"/>
                    <a:pt x="37" y="52"/>
                  </a:cubicBezTo>
                  <a:cubicBezTo>
                    <a:pt x="27" y="18"/>
                    <a:pt x="21" y="0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59"/>
            <p:cNvSpPr/>
            <p:nvPr/>
          </p:nvSpPr>
          <p:spPr>
            <a:xfrm>
              <a:off x="3045075" y="4516675"/>
              <a:ext cx="850" cy="2800"/>
            </a:xfrm>
            <a:custGeom>
              <a:avLst/>
              <a:gdLst/>
              <a:ahLst/>
              <a:cxnLst/>
              <a:rect l="l" t="t" r="r" b="b"/>
              <a:pathLst>
                <a:path w="34" h="112" extrusionOk="0">
                  <a:moveTo>
                    <a:pt x="16" y="1"/>
                  </a:moveTo>
                  <a:cubicBezTo>
                    <a:pt x="14" y="1"/>
                    <a:pt x="11" y="3"/>
                    <a:pt x="9" y="10"/>
                  </a:cubicBezTo>
                  <a:cubicBezTo>
                    <a:pt x="5" y="22"/>
                    <a:pt x="1" y="34"/>
                    <a:pt x="1" y="47"/>
                  </a:cubicBezTo>
                  <a:cubicBezTo>
                    <a:pt x="1" y="67"/>
                    <a:pt x="5" y="88"/>
                    <a:pt x="9" y="108"/>
                  </a:cubicBezTo>
                  <a:cubicBezTo>
                    <a:pt x="11" y="110"/>
                    <a:pt x="13" y="112"/>
                    <a:pt x="15" y="112"/>
                  </a:cubicBezTo>
                  <a:cubicBezTo>
                    <a:pt x="23" y="112"/>
                    <a:pt x="30" y="98"/>
                    <a:pt x="33" y="42"/>
                  </a:cubicBezTo>
                  <a:cubicBezTo>
                    <a:pt x="28" y="16"/>
                    <a:pt x="22" y="1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59"/>
            <p:cNvSpPr/>
            <p:nvPr/>
          </p:nvSpPr>
          <p:spPr>
            <a:xfrm>
              <a:off x="3025075" y="4516975"/>
              <a:ext cx="850" cy="2825"/>
            </a:xfrm>
            <a:custGeom>
              <a:avLst/>
              <a:gdLst/>
              <a:ahLst/>
              <a:cxnLst/>
              <a:rect l="l" t="t" r="r" b="b"/>
              <a:pathLst>
                <a:path w="34" h="113" extrusionOk="0">
                  <a:moveTo>
                    <a:pt x="14" y="0"/>
                  </a:moveTo>
                  <a:cubicBezTo>
                    <a:pt x="11" y="0"/>
                    <a:pt x="7" y="4"/>
                    <a:pt x="5" y="14"/>
                  </a:cubicBezTo>
                  <a:cubicBezTo>
                    <a:pt x="0" y="47"/>
                    <a:pt x="0" y="80"/>
                    <a:pt x="9" y="112"/>
                  </a:cubicBezTo>
                  <a:lnTo>
                    <a:pt x="29" y="96"/>
                  </a:lnTo>
                  <a:cubicBezTo>
                    <a:pt x="33" y="67"/>
                    <a:pt x="29" y="35"/>
                    <a:pt x="21" y="6"/>
                  </a:cubicBezTo>
                  <a:cubicBezTo>
                    <a:pt x="19" y="2"/>
                    <a:pt x="17" y="0"/>
                    <a:pt x="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59"/>
            <p:cNvSpPr/>
            <p:nvPr/>
          </p:nvSpPr>
          <p:spPr>
            <a:xfrm>
              <a:off x="3032050" y="4608600"/>
              <a:ext cx="10700" cy="3775"/>
            </a:xfrm>
            <a:custGeom>
              <a:avLst/>
              <a:gdLst/>
              <a:ahLst/>
              <a:cxnLst/>
              <a:rect l="l" t="t" r="r" b="b"/>
              <a:pathLst>
                <a:path w="428" h="151" extrusionOk="0">
                  <a:moveTo>
                    <a:pt x="50" y="9"/>
                  </a:moveTo>
                  <a:cubicBezTo>
                    <a:pt x="33" y="13"/>
                    <a:pt x="17" y="1"/>
                    <a:pt x="0" y="38"/>
                  </a:cubicBezTo>
                  <a:lnTo>
                    <a:pt x="0" y="95"/>
                  </a:lnTo>
                  <a:cubicBezTo>
                    <a:pt x="13" y="136"/>
                    <a:pt x="25" y="140"/>
                    <a:pt x="41" y="140"/>
                  </a:cubicBezTo>
                  <a:cubicBezTo>
                    <a:pt x="119" y="140"/>
                    <a:pt x="193" y="149"/>
                    <a:pt x="271" y="149"/>
                  </a:cubicBezTo>
                  <a:cubicBezTo>
                    <a:pt x="276" y="150"/>
                    <a:pt x="281" y="150"/>
                    <a:pt x="286" y="150"/>
                  </a:cubicBezTo>
                  <a:cubicBezTo>
                    <a:pt x="301" y="150"/>
                    <a:pt x="316" y="145"/>
                    <a:pt x="329" y="132"/>
                  </a:cubicBezTo>
                  <a:cubicBezTo>
                    <a:pt x="339" y="125"/>
                    <a:pt x="347" y="119"/>
                    <a:pt x="356" y="119"/>
                  </a:cubicBezTo>
                  <a:cubicBezTo>
                    <a:pt x="361" y="119"/>
                    <a:pt x="367" y="122"/>
                    <a:pt x="374" y="128"/>
                  </a:cubicBezTo>
                  <a:cubicBezTo>
                    <a:pt x="378" y="133"/>
                    <a:pt x="383" y="135"/>
                    <a:pt x="387" y="135"/>
                  </a:cubicBezTo>
                  <a:cubicBezTo>
                    <a:pt x="399" y="135"/>
                    <a:pt x="412" y="118"/>
                    <a:pt x="427" y="79"/>
                  </a:cubicBezTo>
                  <a:cubicBezTo>
                    <a:pt x="411" y="37"/>
                    <a:pt x="397" y="20"/>
                    <a:pt x="384" y="20"/>
                  </a:cubicBezTo>
                  <a:cubicBezTo>
                    <a:pt x="376" y="20"/>
                    <a:pt x="369" y="25"/>
                    <a:pt x="362" y="34"/>
                  </a:cubicBezTo>
                  <a:cubicBezTo>
                    <a:pt x="358" y="37"/>
                    <a:pt x="354" y="47"/>
                    <a:pt x="351" y="47"/>
                  </a:cubicBezTo>
                  <a:cubicBezTo>
                    <a:pt x="350" y="47"/>
                    <a:pt x="350" y="47"/>
                    <a:pt x="349" y="46"/>
                  </a:cubicBezTo>
                  <a:cubicBezTo>
                    <a:pt x="334" y="26"/>
                    <a:pt x="320" y="20"/>
                    <a:pt x="306" y="20"/>
                  </a:cubicBezTo>
                  <a:cubicBezTo>
                    <a:pt x="292" y="20"/>
                    <a:pt x="277" y="26"/>
                    <a:pt x="262" y="26"/>
                  </a:cubicBezTo>
                  <a:cubicBezTo>
                    <a:pt x="259" y="26"/>
                    <a:pt x="257" y="26"/>
                    <a:pt x="255" y="26"/>
                  </a:cubicBezTo>
                  <a:cubicBezTo>
                    <a:pt x="210" y="17"/>
                    <a:pt x="165" y="21"/>
                    <a:pt x="119" y="17"/>
                  </a:cubicBezTo>
                  <a:cubicBezTo>
                    <a:pt x="95" y="13"/>
                    <a:pt x="74" y="9"/>
                    <a:pt x="50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59"/>
            <p:cNvSpPr/>
            <p:nvPr/>
          </p:nvSpPr>
          <p:spPr>
            <a:xfrm>
              <a:off x="3042825" y="4609575"/>
              <a:ext cx="950" cy="2025"/>
            </a:xfrm>
            <a:custGeom>
              <a:avLst/>
              <a:gdLst/>
              <a:ahLst/>
              <a:cxnLst/>
              <a:rect l="l" t="t" r="r" b="b"/>
              <a:pathLst>
                <a:path w="38" h="81" extrusionOk="0">
                  <a:moveTo>
                    <a:pt x="21" y="0"/>
                  </a:moveTo>
                  <a:cubicBezTo>
                    <a:pt x="15" y="0"/>
                    <a:pt x="9" y="11"/>
                    <a:pt x="0" y="23"/>
                  </a:cubicBezTo>
                  <a:cubicBezTo>
                    <a:pt x="7" y="62"/>
                    <a:pt x="12" y="81"/>
                    <a:pt x="18" y="81"/>
                  </a:cubicBezTo>
                  <a:cubicBezTo>
                    <a:pt x="23" y="81"/>
                    <a:pt x="29" y="65"/>
                    <a:pt x="37" y="36"/>
                  </a:cubicBezTo>
                  <a:cubicBezTo>
                    <a:pt x="31" y="10"/>
                    <a:pt x="26" y="0"/>
                    <a:pt x="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59"/>
            <p:cNvSpPr/>
            <p:nvPr/>
          </p:nvSpPr>
          <p:spPr>
            <a:xfrm>
              <a:off x="3040550" y="4621775"/>
              <a:ext cx="10200" cy="3575"/>
            </a:xfrm>
            <a:custGeom>
              <a:avLst/>
              <a:gdLst/>
              <a:ahLst/>
              <a:cxnLst/>
              <a:rect l="l" t="t" r="r" b="b"/>
              <a:pathLst>
                <a:path w="408" h="143" extrusionOk="0">
                  <a:moveTo>
                    <a:pt x="338" y="1"/>
                  </a:moveTo>
                  <a:cubicBezTo>
                    <a:pt x="310" y="1"/>
                    <a:pt x="282" y="13"/>
                    <a:pt x="251" y="16"/>
                  </a:cubicBezTo>
                  <a:cubicBezTo>
                    <a:pt x="210" y="20"/>
                    <a:pt x="169" y="24"/>
                    <a:pt x="128" y="24"/>
                  </a:cubicBezTo>
                  <a:cubicBezTo>
                    <a:pt x="91" y="24"/>
                    <a:pt x="58" y="11"/>
                    <a:pt x="26" y="7"/>
                  </a:cubicBezTo>
                  <a:cubicBezTo>
                    <a:pt x="22" y="7"/>
                    <a:pt x="13" y="11"/>
                    <a:pt x="9" y="20"/>
                  </a:cubicBezTo>
                  <a:cubicBezTo>
                    <a:pt x="5" y="32"/>
                    <a:pt x="1" y="48"/>
                    <a:pt x="5" y="61"/>
                  </a:cubicBezTo>
                  <a:cubicBezTo>
                    <a:pt x="1" y="77"/>
                    <a:pt x="5" y="94"/>
                    <a:pt x="9" y="106"/>
                  </a:cubicBezTo>
                  <a:cubicBezTo>
                    <a:pt x="17" y="118"/>
                    <a:pt x="26" y="126"/>
                    <a:pt x="30" y="126"/>
                  </a:cubicBezTo>
                  <a:lnTo>
                    <a:pt x="83" y="126"/>
                  </a:lnTo>
                  <a:cubicBezTo>
                    <a:pt x="108" y="135"/>
                    <a:pt x="136" y="139"/>
                    <a:pt x="161" y="143"/>
                  </a:cubicBezTo>
                  <a:cubicBezTo>
                    <a:pt x="218" y="143"/>
                    <a:pt x="272" y="135"/>
                    <a:pt x="329" y="130"/>
                  </a:cubicBezTo>
                  <a:cubicBezTo>
                    <a:pt x="346" y="126"/>
                    <a:pt x="366" y="126"/>
                    <a:pt x="374" y="126"/>
                  </a:cubicBezTo>
                  <a:cubicBezTo>
                    <a:pt x="387" y="122"/>
                    <a:pt x="399" y="114"/>
                    <a:pt x="407" y="40"/>
                  </a:cubicBezTo>
                  <a:cubicBezTo>
                    <a:pt x="399" y="28"/>
                    <a:pt x="387" y="20"/>
                    <a:pt x="378" y="11"/>
                  </a:cubicBezTo>
                  <a:cubicBezTo>
                    <a:pt x="365" y="3"/>
                    <a:pt x="352" y="1"/>
                    <a:pt x="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59"/>
            <p:cNvSpPr/>
            <p:nvPr/>
          </p:nvSpPr>
          <p:spPr>
            <a:xfrm>
              <a:off x="3050925" y="4621925"/>
              <a:ext cx="1775" cy="2925"/>
            </a:xfrm>
            <a:custGeom>
              <a:avLst/>
              <a:gdLst/>
              <a:ahLst/>
              <a:cxnLst/>
              <a:rect l="l" t="t" r="r" b="b"/>
              <a:pathLst>
                <a:path w="71" h="117" extrusionOk="0">
                  <a:moveTo>
                    <a:pt x="38" y="0"/>
                  </a:moveTo>
                  <a:cubicBezTo>
                    <a:pt x="28" y="0"/>
                    <a:pt x="18" y="8"/>
                    <a:pt x="9" y="14"/>
                  </a:cubicBezTo>
                  <a:cubicBezTo>
                    <a:pt x="5" y="30"/>
                    <a:pt x="0" y="46"/>
                    <a:pt x="5" y="59"/>
                  </a:cubicBezTo>
                  <a:cubicBezTo>
                    <a:pt x="0" y="75"/>
                    <a:pt x="5" y="92"/>
                    <a:pt x="9" y="108"/>
                  </a:cubicBezTo>
                  <a:cubicBezTo>
                    <a:pt x="17" y="111"/>
                    <a:pt x="25" y="117"/>
                    <a:pt x="32" y="117"/>
                  </a:cubicBezTo>
                  <a:cubicBezTo>
                    <a:pt x="45" y="117"/>
                    <a:pt x="58" y="103"/>
                    <a:pt x="70" y="42"/>
                  </a:cubicBezTo>
                  <a:cubicBezTo>
                    <a:pt x="59" y="10"/>
                    <a:pt x="48" y="0"/>
                    <a:pt x="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59"/>
            <p:cNvSpPr/>
            <p:nvPr/>
          </p:nvSpPr>
          <p:spPr>
            <a:xfrm>
              <a:off x="3053500" y="4622150"/>
              <a:ext cx="1750" cy="3000"/>
            </a:xfrm>
            <a:custGeom>
              <a:avLst/>
              <a:gdLst/>
              <a:ahLst/>
              <a:cxnLst/>
              <a:rect l="l" t="t" r="r" b="b"/>
              <a:pathLst>
                <a:path w="70" h="120" extrusionOk="0">
                  <a:moveTo>
                    <a:pt x="21" y="1"/>
                  </a:moveTo>
                  <a:cubicBezTo>
                    <a:pt x="12" y="1"/>
                    <a:pt x="8" y="21"/>
                    <a:pt x="0" y="33"/>
                  </a:cubicBezTo>
                  <a:cubicBezTo>
                    <a:pt x="8" y="111"/>
                    <a:pt x="8" y="111"/>
                    <a:pt x="12" y="111"/>
                  </a:cubicBezTo>
                  <a:cubicBezTo>
                    <a:pt x="29" y="115"/>
                    <a:pt x="41" y="120"/>
                    <a:pt x="57" y="120"/>
                  </a:cubicBezTo>
                  <a:cubicBezTo>
                    <a:pt x="62" y="120"/>
                    <a:pt x="66" y="103"/>
                    <a:pt x="70" y="87"/>
                  </a:cubicBezTo>
                  <a:cubicBezTo>
                    <a:pt x="66" y="66"/>
                    <a:pt x="62" y="46"/>
                    <a:pt x="57" y="25"/>
                  </a:cubicBezTo>
                  <a:cubicBezTo>
                    <a:pt x="49" y="13"/>
                    <a:pt x="33" y="5"/>
                    <a:pt x="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59"/>
            <p:cNvSpPr/>
            <p:nvPr/>
          </p:nvSpPr>
          <p:spPr>
            <a:xfrm>
              <a:off x="3056150" y="4622425"/>
              <a:ext cx="850" cy="2100"/>
            </a:xfrm>
            <a:custGeom>
              <a:avLst/>
              <a:gdLst/>
              <a:ahLst/>
              <a:cxnLst/>
              <a:rect l="l" t="t" r="r" b="b"/>
              <a:pathLst>
                <a:path w="34" h="84" extrusionOk="0">
                  <a:moveTo>
                    <a:pt x="16" y="1"/>
                  </a:moveTo>
                  <a:cubicBezTo>
                    <a:pt x="11" y="1"/>
                    <a:pt x="7" y="16"/>
                    <a:pt x="1" y="47"/>
                  </a:cubicBezTo>
                  <a:cubicBezTo>
                    <a:pt x="7" y="72"/>
                    <a:pt x="12" y="84"/>
                    <a:pt x="17" y="84"/>
                  </a:cubicBezTo>
                  <a:cubicBezTo>
                    <a:pt x="22" y="84"/>
                    <a:pt x="27" y="72"/>
                    <a:pt x="34" y="47"/>
                  </a:cubicBezTo>
                  <a:cubicBezTo>
                    <a:pt x="25" y="16"/>
                    <a:pt x="20" y="1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59"/>
            <p:cNvSpPr/>
            <p:nvPr/>
          </p:nvSpPr>
          <p:spPr>
            <a:xfrm>
              <a:off x="3042100" y="4503175"/>
              <a:ext cx="1050" cy="2875"/>
            </a:xfrm>
            <a:custGeom>
              <a:avLst/>
              <a:gdLst/>
              <a:ahLst/>
              <a:cxnLst/>
              <a:rect l="l" t="t" r="r" b="b"/>
              <a:pathLst>
                <a:path w="42" h="115" extrusionOk="0">
                  <a:moveTo>
                    <a:pt x="18" y="1"/>
                  </a:moveTo>
                  <a:cubicBezTo>
                    <a:pt x="12" y="1"/>
                    <a:pt x="6" y="11"/>
                    <a:pt x="1" y="41"/>
                  </a:cubicBezTo>
                  <a:cubicBezTo>
                    <a:pt x="5" y="94"/>
                    <a:pt x="13" y="115"/>
                    <a:pt x="17" y="115"/>
                  </a:cubicBezTo>
                  <a:cubicBezTo>
                    <a:pt x="25" y="115"/>
                    <a:pt x="29" y="111"/>
                    <a:pt x="37" y="98"/>
                  </a:cubicBezTo>
                  <a:cubicBezTo>
                    <a:pt x="42" y="74"/>
                    <a:pt x="42" y="53"/>
                    <a:pt x="37" y="28"/>
                  </a:cubicBezTo>
                  <a:cubicBezTo>
                    <a:pt x="31" y="13"/>
                    <a:pt x="25" y="1"/>
                    <a:pt x="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59"/>
            <p:cNvSpPr/>
            <p:nvPr/>
          </p:nvSpPr>
          <p:spPr>
            <a:xfrm>
              <a:off x="3035025" y="4503325"/>
              <a:ext cx="850" cy="2775"/>
            </a:xfrm>
            <a:custGeom>
              <a:avLst/>
              <a:gdLst/>
              <a:ahLst/>
              <a:cxnLst/>
              <a:rect l="l" t="t" r="r" b="b"/>
              <a:pathLst>
                <a:path w="34" h="111" extrusionOk="0">
                  <a:moveTo>
                    <a:pt x="21" y="0"/>
                  </a:moveTo>
                  <a:cubicBezTo>
                    <a:pt x="13" y="0"/>
                    <a:pt x="7" y="9"/>
                    <a:pt x="0" y="47"/>
                  </a:cubicBezTo>
                  <a:cubicBezTo>
                    <a:pt x="9" y="89"/>
                    <a:pt x="15" y="110"/>
                    <a:pt x="21" y="110"/>
                  </a:cubicBezTo>
                  <a:cubicBezTo>
                    <a:pt x="24" y="110"/>
                    <a:pt x="27" y="105"/>
                    <a:pt x="29" y="96"/>
                  </a:cubicBezTo>
                  <a:cubicBezTo>
                    <a:pt x="33" y="76"/>
                    <a:pt x="33" y="59"/>
                    <a:pt x="33" y="39"/>
                  </a:cubicBezTo>
                  <a:cubicBezTo>
                    <a:pt x="33" y="27"/>
                    <a:pt x="33" y="14"/>
                    <a:pt x="29" y="2"/>
                  </a:cubicBezTo>
                  <a:cubicBezTo>
                    <a:pt x="26" y="1"/>
                    <a:pt x="24" y="0"/>
                    <a:pt x="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59"/>
            <p:cNvSpPr/>
            <p:nvPr/>
          </p:nvSpPr>
          <p:spPr>
            <a:xfrm>
              <a:off x="3036450" y="4503300"/>
              <a:ext cx="5275" cy="3625"/>
            </a:xfrm>
            <a:custGeom>
              <a:avLst/>
              <a:gdLst/>
              <a:ahLst/>
              <a:cxnLst/>
              <a:rect l="l" t="t" r="r" b="b"/>
              <a:pathLst>
                <a:path w="211" h="145" extrusionOk="0">
                  <a:moveTo>
                    <a:pt x="190" y="1"/>
                  </a:moveTo>
                  <a:cubicBezTo>
                    <a:pt x="188" y="1"/>
                    <a:pt x="187" y="2"/>
                    <a:pt x="186" y="3"/>
                  </a:cubicBezTo>
                  <a:lnTo>
                    <a:pt x="103" y="7"/>
                  </a:lnTo>
                  <a:lnTo>
                    <a:pt x="17" y="7"/>
                  </a:lnTo>
                  <a:cubicBezTo>
                    <a:pt x="13" y="7"/>
                    <a:pt x="13" y="7"/>
                    <a:pt x="9" y="11"/>
                  </a:cubicBezTo>
                  <a:cubicBezTo>
                    <a:pt x="1" y="40"/>
                    <a:pt x="1" y="69"/>
                    <a:pt x="5" y="97"/>
                  </a:cubicBezTo>
                  <a:cubicBezTo>
                    <a:pt x="8" y="131"/>
                    <a:pt x="14" y="140"/>
                    <a:pt x="21" y="140"/>
                  </a:cubicBezTo>
                  <a:cubicBezTo>
                    <a:pt x="22" y="140"/>
                    <a:pt x="24" y="139"/>
                    <a:pt x="25" y="138"/>
                  </a:cubicBezTo>
                  <a:cubicBezTo>
                    <a:pt x="29" y="131"/>
                    <a:pt x="35" y="116"/>
                    <a:pt x="40" y="116"/>
                  </a:cubicBezTo>
                  <a:cubicBezTo>
                    <a:pt x="40" y="116"/>
                    <a:pt x="41" y="117"/>
                    <a:pt x="42" y="118"/>
                  </a:cubicBezTo>
                  <a:cubicBezTo>
                    <a:pt x="52" y="138"/>
                    <a:pt x="61" y="142"/>
                    <a:pt x="71" y="142"/>
                  </a:cubicBezTo>
                  <a:cubicBezTo>
                    <a:pt x="78" y="142"/>
                    <a:pt x="84" y="141"/>
                    <a:pt x="92" y="141"/>
                  </a:cubicBezTo>
                  <a:cubicBezTo>
                    <a:pt x="95" y="141"/>
                    <a:pt x="99" y="141"/>
                    <a:pt x="103" y="142"/>
                  </a:cubicBezTo>
                  <a:cubicBezTo>
                    <a:pt x="105" y="143"/>
                    <a:pt x="107" y="143"/>
                    <a:pt x="109" y="143"/>
                  </a:cubicBezTo>
                  <a:cubicBezTo>
                    <a:pt x="124" y="143"/>
                    <a:pt x="139" y="132"/>
                    <a:pt x="155" y="132"/>
                  </a:cubicBezTo>
                  <a:cubicBezTo>
                    <a:pt x="162" y="132"/>
                    <a:pt x="170" y="135"/>
                    <a:pt x="177" y="142"/>
                  </a:cubicBezTo>
                  <a:cubicBezTo>
                    <a:pt x="179" y="144"/>
                    <a:pt x="181" y="144"/>
                    <a:pt x="183" y="144"/>
                  </a:cubicBezTo>
                  <a:cubicBezTo>
                    <a:pt x="193" y="144"/>
                    <a:pt x="203" y="121"/>
                    <a:pt x="210" y="40"/>
                  </a:cubicBezTo>
                  <a:cubicBezTo>
                    <a:pt x="203" y="16"/>
                    <a:pt x="197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59"/>
            <p:cNvSpPr/>
            <p:nvPr/>
          </p:nvSpPr>
          <p:spPr>
            <a:xfrm>
              <a:off x="3044875" y="4503675"/>
              <a:ext cx="1150" cy="3000"/>
            </a:xfrm>
            <a:custGeom>
              <a:avLst/>
              <a:gdLst/>
              <a:ahLst/>
              <a:cxnLst/>
              <a:rect l="l" t="t" r="r" b="b"/>
              <a:pathLst>
                <a:path w="46" h="120" extrusionOk="0">
                  <a:moveTo>
                    <a:pt x="19" y="0"/>
                  </a:moveTo>
                  <a:cubicBezTo>
                    <a:pt x="12" y="0"/>
                    <a:pt x="7" y="20"/>
                    <a:pt x="0" y="58"/>
                  </a:cubicBezTo>
                  <a:cubicBezTo>
                    <a:pt x="4" y="119"/>
                    <a:pt x="17" y="115"/>
                    <a:pt x="25" y="119"/>
                  </a:cubicBezTo>
                  <a:cubicBezTo>
                    <a:pt x="26" y="120"/>
                    <a:pt x="28" y="120"/>
                    <a:pt x="29" y="120"/>
                  </a:cubicBezTo>
                  <a:cubicBezTo>
                    <a:pt x="38" y="120"/>
                    <a:pt x="42" y="105"/>
                    <a:pt x="45" y="54"/>
                  </a:cubicBezTo>
                  <a:cubicBezTo>
                    <a:pt x="33" y="18"/>
                    <a:pt x="25" y="0"/>
                    <a:pt x="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59"/>
            <p:cNvSpPr/>
            <p:nvPr/>
          </p:nvSpPr>
          <p:spPr>
            <a:xfrm>
              <a:off x="3030000" y="4503750"/>
              <a:ext cx="850" cy="3050"/>
            </a:xfrm>
            <a:custGeom>
              <a:avLst/>
              <a:gdLst/>
              <a:ahLst/>
              <a:cxnLst/>
              <a:rect l="l" t="t" r="r" b="b"/>
              <a:pathLst>
                <a:path w="34" h="122" extrusionOk="0">
                  <a:moveTo>
                    <a:pt x="26" y="1"/>
                  </a:moveTo>
                  <a:cubicBezTo>
                    <a:pt x="26" y="1"/>
                    <a:pt x="25" y="1"/>
                    <a:pt x="25" y="1"/>
                  </a:cubicBezTo>
                  <a:cubicBezTo>
                    <a:pt x="17" y="5"/>
                    <a:pt x="9" y="14"/>
                    <a:pt x="0" y="26"/>
                  </a:cubicBezTo>
                  <a:cubicBezTo>
                    <a:pt x="6" y="93"/>
                    <a:pt x="10" y="122"/>
                    <a:pt x="17" y="122"/>
                  </a:cubicBezTo>
                  <a:cubicBezTo>
                    <a:pt x="19" y="122"/>
                    <a:pt x="22" y="118"/>
                    <a:pt x="25" y="112"/>
                  </a:cubicBezTo>
                  <a:cubicBezTo>
                    <a:pt x="29" y="92"/>
                    <a:pt x="33" y="71"/>
                    <a:pt x="33" y="51"/>
                  </a:cubicBezTo>
                  <a:cubicBezTo>
                    <a:pt x="33" y="21"/>
                    <a:pt x="30" y="1"/>
                    <a:pt x="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59"/>
            <p:cNvSpPr/>
            <p:nvPr/>
          </p:nvSpPr>
          <p:spPr>
            <a:xfrm>
              <a:off x="3043525" y="4503525"/>
              <a:ext cx="850" cy="3050"/>
            </a:xfrm>
            <a:custGeom>
              <a:avLst/>
              <a:gdLst/>
              <a:ahLst/>
              <a:cxnLst/>
              <a:rect l="l" t="t" r="r" b="b"/>
              <a:pathLst>
                <a:path w="34" h="122" extrusionOk="0">
                  <a:moveTo>
                    <a:pt x="16" y="0"/>
                  </a:moveTo>
                  <a:cubicBezTo>
                    <a:pt x="10" y="0"/>
                    <a:pt x="6" y="11"/>
                    <a:pt x="1" y="39"/>
                  </a:cubicBezTo>
                  <a:cubicBezTo>
                    <a:pt x="9" y="117"/>
                    <a:pt x="5" y="121"/>
                    <a:pt x="13" y="121"/>
                  </a:cubicBezTo>
                  <a:cubicBezTo>
                    <a:pt x="17" y="117"/>
                    <a:pt x="26" y="109"/>
                    <a:pt x="30" y="92"/>
                  </a:cubicBezTo>
                  <a:cubicBezTo>
                    <a:pt x="34" y="68"/>
                    <a:pt x="34" y="39"/>
                    <a:pt x="30" y="14"/>
                  </a:cubicBezTo>
                  <a:cubicBezTo>
                    <a:pt x="24" y="6"/>
                    <a:pt x="20" y="0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59"/>
            <p:cNvSpPr/>
            <p:nvPr/>
          </p:nvSpPr>
          <p:spPr>
            <a:xfrm>
              <a:off x="3033475" y="4503650"/>
              <a:ext cx="850" cy="3025"/>
            </a:xfrm>
            <a:custGeom>
              <a:avLst/>
              <a:gdLst/>
              <a:ahLst/>
              <a:cxnLst/>
              <a:rect l="l" t="t" r="r" b="b"/>
              <a:pathLst>
                <a:path w="34" h="121" extrusionOk="0">
                  <a:moveTo>
                    <a:pt x="17" y="0"/>
                  </a:moveTo>
                  <a:cubicBezTo>
                    <a:pt x="15" y="0"/>
                    <a:pt x="14" y="2"/>
                    <a:pt x="13" y="5"/>
                  </a:cubicBezTo>
                  <a:cubicBezTo>
                    <a:pt x="9" y="22"/>
                    <a:pt x="5" y="38"/>
                    <a:pt x="5" y="55"/>
                  </a:cubicBezTo>
                  <a:cubicBezTo>
                    <a:pt x="1" y="75"/>
                    <a:pt x="5" y="100"/>
                    <a:pt x="13" y="120"/>
                  </a:cubicBezTo>
                  <a:cubicBezTo>
                    <a:pt x="14" y="121"/>
                    <a:pt x="15" y="121"/>
                    <a:pt x="16" y="121"/>
                  </a:cubicBezTo>
                  <a:cubicBezTo>
                    <a:pt x="26" y="121"/>
                    <a:pt x="30" y="96"/>
                    <a:pt x="34" y="42"/>
                  </a:cubicBezTo>
                  <a:cubicBezTo>
                    <a:pt x="25" y="13"/>
                    <a:pt x="20" y="0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59"/>
            <p:cNvSpPr/>
            <p:nvPr/>
          </p:nvSpPr>
          <p:spPr>
            <a:xfrm>
              <a:off x="3031225" y="4503675"/>
              <a:ext cx="750" cy="3150"/>
            </a:xfrm>
            <a:custGeom>
              <a:avLst/>
              <a:gdLst/>
              <a:ahLst/>
              <a:cxnLst/>
              <a:rect l="l" t="t" r="r" b="b"/>
              <a:pathLst>
                <a:path w="30" h="126" extrusionOk="0">
                  <a:moveTo>
                    <a:pt x="13" y="0"/>
                  </a:moveTo>
                  <a:cubicBezTo>
                    <a:pt x="9" y="0"/>
                    <a:pt x="5" y="17"/>
                    <a:pt x="5" y="33"/>
                  </a:cubicBezTo>
                  <a:cubicBezTo>
                    <a:pt x="1" y="54"/>
                    <a:pt x="5" y="78"/>
                    <a:pt x="5" y="99"/>
                  </a:cubicBezTo>
                  <a:cubicBezTo>
                    <a:pt x="8" y="119"/>
                    <a:pt x="12" y="126"/>
                    <a:pt x="16" y="126"/>
                  </a:cubicBezTo>
                  <a:cubicBezTo>
                    <a:pt x="20" y="126"/>
                    <a:pt x="25" y="114"/>
                    <a:pt x="29" y="103"/>
                  </a:cubicBezTo>
                  <a:cubicBezTo>
                    <a:pt x="25" y="25"/>
                    <a:pt x="17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59"/>
            <p:cNvSpPr/>
            <p:nvPr/>
          </p:nvSpPr>
          <p:spPr>
            <a:xfrm>
              <a:off x="3046725" y="4504300"/>
              <a:ext cx="850" cy="2375"/>
            </a:xfrm>
            <a:custGeom>
              <a:avLst/>
              <a:gdLst/>
              <a:ahLst/>
              <a:cxnLst/>
              <a:rect l="l" t="t" r="r" b="b"/>
              <a:pathLst>
                <a:path w="34" h="95" extrusionOk="0">
                  <a:moveTo>
                    <a:pt x="17" y="1"/>
                  </a:moveTo>
                  <a:cubicBezTo>
                    <a:pt x="14" y="1"/>
                    <a:pt x="11" y="3"/>
                    <a:pt x="8" y="4"/>
                  </a:cubicBezTo>
                  <a:cubicBezTo>
                    <a:pt x="4" y="16"/>
                    <a:pt x="0" y="29"/>
                    <a:pt x="4" y="41"/>
                  </a:cubicBezTo>
                  <a:cubicBezTo>
                    <a:pt x="0" y="57"/>
                    <a:pt x="4" y="70"/>
                    <a:pt x="8" y="86"/>
                  </a:cubicBezTo>
                  <a:cubicBezTo>
                    <a:pt x="11" y="91"/>
                    <a:pt x="14" y="94"/>
                    <a:pt x="17" y="94"/>
                  </a:cubicBezTo>
                  <a:cubicBezTo>
                    <a:pt x="24" y="94"/>
                    <a:pt x="30" y="80"/>
                    <a:pt x="33" y="41"/>
                  </a:cubicBezTo>
                  <a:cubicBezTo>
                    <a:pt x="28" y="8"/>
                    <a:pt x="22" y="1"/>
                    <a:pt x="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59"/>
            <p:cNvSpPr/>
            <p:nvPr/>
          </p:nvSpPr>
          <p:spPr>
            <a:xfrm>
              <a:off x="3032675" y="4503875"/>
              <a:ext cx="525" cy="2700"/>
            </a:xfrm>
            <a:custGeom>
              <a:avLst/>
              <a:gdLst/>
              <a:ahLst/>
              <a:cxnLst/>
              <a:rect l="l" t="t" r="r" b="b"/>
              <a:pathLst>
                <a:path w="21" h="108" extrusionOk="0">
                  <a:moveTo>
                    <a:pt x="8" y="0"/>
                  </a:moveTo>
                  <a:cubicBezTo>
                    <a:pt x="0" y="0"/>
                    <a:pt x="0" y="25"/>
                    <a:pt x="0" y="46"/>
                  </a:cubicBezTo>
                  <a:cubicBezTo>
                    <a:pt x="0" y="87"/>
                    <a:pt x="0" y="107"/>
                    <a:pt x="8" y="107"/>
                  </a:cubicBezTo>
                  <a:cubicBezTo>
                    <a:pt x="12" y="107"/>
                    <a:pt x="21" y="78"/>
                    <a:pt x="21" y="50"/>
                  </a:cubicBezTo>
                  <a:cubicBezTo>
                    <a:pt x="21" y="25"/>
                    <a:pt x="12" y="0"/>
                    <a:pt x="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59"/>
            <p:cNvSpPr/>
            <p:nvPr/>
          </p:nvSpPr>
          <p:spPr>
            <a:xfrm>
              <a:off x="3045475" y="4543150"/>
              <a:ext cx="3825" cy="3450"/>
            </a:xfrm>
            <a:custGeom>
              <a:avLst/>
              <a:gdLst/>
              <a:ahLst/>
              <a:cxnLst/>
              <a:rect l="l" t="t" r="r" b="b"/>
              <a:pathLst>
                <a:path w="153" h="138" extrusionOk="0">
                  <a:moveTo>
                    <a:pt x="106" y="0"/>
                  </a:moveTo>
                  <a:cubicBezTo>
                    <a:pt x="104" y="0"/>
                    <a:pt x="102" y="1"/>
                    <a:pt x="99" y="1"/>
                  </a:cubicBezTo>
                  <a:cubicBezTo>
                    <a:pt x="83" y="5"/>
                    <a:pt x="67" y="9"/>
                    <a:pt x="50" y="9"/>
                  </a:cubicBezTo>
                  <a:cubicBezTo>
                    <a:pt x="38" y="9"/>
                    <a:pt x="26" y="13"/>
                    <a:pt x="17" y="22"/>
                  </a:cubicBezTo>
                  <a:cubicBezTo>
                    <a:pt x="9" y="26"/>
                    <a:pt x="1" y="50"/>
                    <a:pt x="5" y="116"/>
                  </a:cubicBezTo>
                  <a:cubicBezTo>
                    <a:pt x="13" y="120"/>
                    <a:pt x="21" y="132"/>
                    <a:pt x="30" y="132"/>
                  </a:cubicBezTo>
                  <a:cubicBezTo>
                    <a:pt x="49" y="132"/>
                    <a:pt x="68" y="116"/>
                    <a:pt x="87" y="116"/>
                  </a:cubicBezTo>
                  <a:cubicBezTo>
                    <a:pt x="97" y="116"/>
                    <a:pt x="106" y="120"/>
                    <a:pt x="116" y="132"/>
                  </a:cubicBezTo>
                  <a:cubicBezTo>
                    <a:pt x="118" y="136"/>
                    <a:pt x="121" y="138"/>
                    <a:pt x="124" y="138"/>
                  </a:cubicBezTo>
                  <a:cubicBezTo>
                    <a:pt x="133" y="138"/>
                    <a:pt x="143" y="113"/>
                    <a:pt x="153" y="58"/>
                  </a:cubicBezTo>
                  <a:cubicBezTo>
                    <a:pt x="138" y="15"/>
                    <a:pt x="124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59"/>
            <p:cNvSpPr/>
            <p:nvPr/>
          </p:nvSpPr>
          <p:spPr>
            <a:xfrm>
              <a:off x="3050100" y="4544000"/>
              <a:ext cx="1875" cy="2800"/>
            </a:xfrm>
            <a:custGeom>
              <a:avLst/>
              <a:gdLst/>
              <a:ahLst/>
              <a:cxnLst/>
              <a:rect l="l" t="t" r="r" b="b"/>
              <a:pathLst>
                <a:path w="75" h="112" extrusionOk="0">
                  <a:moveTo>
                    <a:pt x="23" y="1"/>
                  </a:moveTo>
                  <a:cubicBezTo>
                    <a:pt x="16" y="1"/>
                    <a:pt x="9" y="8"/>
                    <a:pt x="1" y="33"/>
                  </a:cubicBezTo>
                  <a:cubicBezTo>
                    <a:pt x="1" y="53"/>
                    <a:pt x="5" y="74"/>
                    <a:pt x="9" y="90"/>
                  </a:cubicBezTo>
                  <a:cubicBezTo>
                    <a:pt x="19" y="102"/>
                    <a:pt x="29" y="111"/>
                    <a:pt x="39" y="111"/>
                  </a:cubicBezTo>
                  <a:cubicBezTo>
                    <a:pt x="50" y="111"/>
                    <a:pt x="62" y="101"/>
                    <a:pt x="74" y="74"/>
                  </a:cubicBezTo>
                  <a:cubicBezTo>
                    <a:pt x="66" y="12"/>
                    <a:pt x="58" y="16"/>
                    <a:pt x="42" y="12"/>
                  </a:cubicBezTo>
                  <a:cubicBezTo>
                    <a:pt x="35" y="8"/>
                    <a:pt x="29" y="1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59"/>
            <p:cNvSpPr/>
            <p:nvPr/>
          </p:nvSpPr>
          <p:spPr>
            <a:xfrm>
              <a:off x="3052875" y="4543850"/>
              <a:ext cx="1550" cy="2925"/>
            </a:xfrm>
            <a:custGeom>
              <a:avLst/>
              <a:gdLst/>
              <a:ahLst/>
              <a:cxnLst/>
              <a:rect l="l" t="t" r="r" b="b"/>
              <a:pathLst>
                <a:path w="62" h="117" extrusionOk="0">
                  <a:moveTo>
                    <a:pt x="31" y="1"/>
                  </a:moveTo>
                  <a:cubicBezTo>
                    <a:pt x="26" y="1"/>
                    <a:pt x="22" y="2"/>
                    <a:pt x="19" y="2"/>
                  </a:cubicBezTo>
                  <a:cubicBezTo>
                    <a:pt x="18" y="2"/>
                    <a:pt x="18" y="2"/>
                    <a:pt x="17" y="2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8" y="1"/>
                    <a:pt x="4" y="16"/>
                    <a:pt x="0" y="63"/>
                  </a:cubicBezTo>
                  <a:cubicBezTo>
                    <a:pt x="13" y="117"/>
                    <a:pt x="33" y="117"/>
                    <a:pt x="41" y="117"/>
                  </a:cubicBezTo>
                  <a:cubicBezTo>
                    <a:pt x="50" y="117"/>
                    <a:pt x="58" y="108"/>
                    <a:pt x="62" y="55"/>
                  </a:cubicBezTo>
                  <a:cubicBezTo>
                    <a:pt x="54" y="8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59"/>
            <p:cNvSpPr/>
            <p:nvPr/>
          </p:nvSpPr>
          <p:spPr>
            <a:xfrm>
              <a:off x="3035525" y="4543450"/>
              <a:ext cx="1175" cy="3650"/>
            </a:xfrm>
            <a:custGeom>
              <a:avLst/>
              <a:gdLst/>
              <a:ahLst/>
              <a:cxnLst/>
              <a:rect l="l" t="t" r="r" b="b"/>
              <a:pathLst>
                <a:path w="47" h="146" extrusionOk="0">
                  <a:moveTo>
                    <a:pt x="18" y="1"/>
                  </a:moveTo>
                  <a:cubicBezTo>
                    <a:pt x="16" y="1"/>
                    <a:pt x="14" y="1"/>
                    <a:pt x="13" y="1"/>
                  </a:cubicBezTo>
                  <a:cubicBezTo>
                    <a:pt x="9" y="5"/>
                    <a:pt x="1" y="14"/>
                    <a:pt x="1" y="51"/>
                  </a:cubicBezTo>
                  <a:cubicBezTo>
                    <a:pt x="5" y="71"/>
                    <a:pt x="5" y="96"/>
                    <a:pt x="9" y="120"/>
                  </a:cubicBezTo>
                  <a:cubicBezTo>
                    <a:pt x="15" y="137"/>
                    <a:pt x="20" y="145"/>
                    <a:pt x="24" y="145"/>
                  </a:cubicBezTo>
                  <a:cubicBezTo>
                    <a:pt x="33" y="145"/>
                    <a:pt x="41" y="113"/>
                    <a:pt x="46" y="51"/>
                  </a:cubicBezTo>
                  <a:cubicBezTo>
                    <a:pt x="40" y="6"/>
                    <a:pt x="26" y="1"/>
                    <a:pt x="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59"/>
            <p:cNvSpPr/>
            <p:nvPr/>
          </p:nvSpPr>
          <p:spPr>
            <a:xfrm>
              <a:off x="3037375" y="4543575"/>
              <a:ext cx="950" cy="2825"/>
            </a:xfrm>
            <a:custGeom>
              <a:avLst/>
              <a:gdLst/>
              <a:ahLst/>
              <a:cxnLst/>
              <a:rect l="l" t="t" r="r" b="b"/>
              <a:pathLst>
                <a:path w="38" h="113" extrusionOk="0">
                  <a:moveTo>
                    <a:pt x="21" y="0"/>
                  </a:moveTo>
                  <a:cubicBezTo>
                    <a:pt x="17" y="0"/>
                    <a:pt x="17" y="0"/>
                    <a:pt x="13" y="5"/>
                  </a:cubicBezTo>
                  <a:cubicBezTo>
                    <a:pt x="5" y="21"/>
                    <a:pt x="1" y="41"/>
                    <a:pt x="5" y="58"/>
                  </a:cubicBezTo>
                  <a:cubicBezTo>
                    <a:pt x="5" y="78"/>
                    <a:pt x="9" y="95"/>
                    <a:pt x="13" y="111"/>
                  </a:cubicBezTo>
                  <a:cubicBezTo>
                    <a:pt x="14" y="112"/>
                    <a:pt x="15" y="112"/>
                    <a:pt x="16" y="112"/>
                  </a:cubicBezTo>
                  <a:cubicBezTo>
                    <a:pt x="22" y="112"/>
                    <a:pt x="27" y="101"/>
                    <a:pt x="34" y="91"/>
                  </a:cubicBezTo>
                  <a:cubicBezTo>
                    <a:pt x="38" y="66"/>
                    <a:pt x="38" y="37"/>
                    <a:pt x="34" y="13"/>
                  </a:cubicBezTo>
                  <a:cubicBezTo>
                    <a:pt x="30" y="9"/>
                    <a:pt x="25" y="5"/>
                    <a:pt x="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59"/>
            <p:cNvSpPr/>
            <p:nvPr/>
          </p:nvSpPr>
          <p:spPr>
            <a:xfrm>
              <a:off x="3044350" y="4543850"/>
              <a:ext cx="850" cy="2525"/>
            </a:xfrm>
            <a:custGeom>
              <a:avLst/>
              <a:gdLst/>
              <a:ahLst/>
              <a:cxnLst/>
              <a:rect l="l" t="t" r="r" b="b"/>
              <a:pathLst>
                <a:path w="34" h="101" extrusionOk="0">
                  <a:moveTo>
                    <a:pt x="17" y="1"/>
                  </a:moveTo>
                  <a:cubicBezTo>
                    <a:pt x="13" y="1"/>
                    <a:pt x="9" y="12"/>
                    <a:pt x="1" y="35"/>
                  </a:cubicBezTo>
                  <a:cubicBezTo>
                    <a:pt x="4" y="97"/>
                    <a:pt x="11" y="100"/>
                    <a:pt x="19" y="100"/>
                  </a:cubicBezTo>
                  <a:cubicBezTo>
                    <a:pt x="20" y="100"/>
                    <a:pt x="20" y="100"/>
                    <a:pt x="21" y="100"/>
                  </a:cubicBezTo>
                  <a:cubicBezTo>
                    <a:pt x="30" y="96"/>
                    <a:pt x="34" y="72"/>
                    <a:pt x="34" y="35"/>
                  </a:cubicBezTo>
                  <a:cubicBezTo>
                    <a:pt x="25" y="12"/>
                    <a:pt x="21" y="1"/>
                    <a:pt x="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59"/>
            <p:cNvSpPr/>
            <p:nvPr/>
          </p:nvSpPr>
          <p:spPr>
            <a:xfrm>
              <a:off x="3040975" y="4543675"/>
              <a:ext cx="650" cy="2600"/>
            </a:xfrm>
            <a:custGeom>
              <a:avLst/>
              <a:gdLst/>
              <a:ahLst/>
              <a:cxnLst/>
              <a:rect l="l" t="t" r="r" b="b"/>
              <a:pathLst>
                <a:path w="26" h="104" extrusionOk="0">
                  <a:moveTo>
                    <a:pt x="17" y="1"/>
                  </a:moveTo>
                  <a:cubicBezTo>
                    <a:pt x="13" y="1"/>
                    <a:pt x="5" y="13"/>
                    <a:pt x="0" y="21"/>
                  </a:cubicBezTo>
                  <a:cubicBezTo>
                    <a:pt x="4" y="81"/>
                    <a:pt x="8" y="104"/>
                    <a:pt x="15" y="104"/>
                  </a:cubicBezTo>
                  <a:cubicBezTo>
                    <a:pt x="16" y="104"/>
                    <a:pt x="16" y="103"/>
                    <a:pt x="17" y="103"/>
                  </a:cubicBezTo>
                  <a:cubicBezTo>
                    <a:pt x="21" y="95"/>
                    <a:pt x="25" y="79"/>
                    <a:pt x="25" y="46"/>
                  </a:cubicBezTo>
                  <a:cubicBezTo>
                    <a:pt x="25" y="29"/>
                    <a:pt x="21" y="13"/>
                    <a:pt x="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59"/>
            <p:cNvSpPr/>
            <p:nvPr/>
          </p:nvSpPr>
          <p:spPr>
            <a:xfrm>
              <a:off x="3042625" y="4543750"/>
              <a:ext cx="525" cy="2425"/>
            </a:xfrm>
            <a:custGeom>
              <a:avLst/>
              <a:gdLst/>
              <a:ahLst/>
              <a:cxnLst/>
              <a:rect l="l" t="t" r="r" b="b"/>
              <a:pathLst>
                <a:path w="21" h="97" extrusionOk="0">
                  <a:moveTo>
                    <a:pt x="10" y="1"/>
                  </a:moveTo>
                  <a:cubicBezTo>
                    <a:pt x="9" y="1"/>
                    <a:pt x="9" y="1"/>
                    <a:pt x="8" y="2"/>
                  </a:cubicBezTo>
                  <a:cubicBezTo>
                    <a:pt x="0" y="10"/>
                    <a:pt x="0" y="22"/>
                    <a:pt x="0" y="34"/>
                  </a:cubicBezTo>
                  <a:cubicBezTo>
                    <a:pt x="0" y="51"/>
                    <a:pt x="0" y="71"/>
                    <a:pt x="4" y="92"/>
                  </a:cubicBezTo>
                  <a:cubicBezTo>
                    <a:pt x="6" y="95"/>
                    <a:pt x="9" y="97"/>
                    <a:pt x="11" y="97"/>
                  </a:cubicBezTo>
                  <a:cubicBezTo>
                    <a:pt x="16" y="97"/>
                    <a:pt x="21" y="83"/>
                    <a:pt x="21" y="47"/>
                  </a:cubicBezTo>
                  <a:cubicBezTo>
                    <a:pt x="17" y="12"/>
                    <a:pt x="14" y="1"/>
                    <a:pt x="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59"/>
            <p:cNvSpPr/>
            <p:nvPr/>
          </p:nvSpPr>
          <p:spPr>
            <a:xfrm>
              <a:off x="3039225" y="4543975"/>
              <a:ext cx="650" cy="2700"/>
            </a:xfrm>
            <a:custGeom>
              <a:avLst/>
              <a:gdLst/>
              <a:ahLst/>
              <a:cxnLst/>
              <a:rect l="l" t="t" r="r" b="b"/>
              <a:pathLst>
                <a:path w="26" h="108" extrusionOk="0">
                  <a:moveTo>
                    <a:pt x="13" y="1"/>
                  </a:moveTo>
                  <a:cubicBezTo>
                    <a:pt x="1" y="1"/>
                    <a:pt x="1" y="34"/>
                    <a:pt x="9" y="108"/>
                  </a:cubicBezTo>
                  <a:cubicBezTo>
                    <a:pt x="13" y="103"/>
                    <a:pt x="13" y="99"/>
                    <a:pt x="17" y="95"/>
                  </a:cubicBezTo>
                  <a:cubicBezTo>
                    <a:pt x="21" y="91"/>
                    <a:pt x="21" y="83"/>
                    <a:pt x="21" y="75"/>
                  </a:cubicBezTo>
                  <a:cubicBezTo>
                    <a:pt x="25" y="58"/>
                    <a:pt x="25" y="42"/>
                    <a:pt x="21" y="25"/>
                  </a:cubicBezTo>
                  <a:cubicBezTo>
                    <a:pt x="21" y="13"/>
                    <a:pt x="17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59"/>
            <p:cNvSpPr/>
            <p:nvPr/>
          </p:nvSpPr>
          <p:spPr>
            <a:xfrm>
              <a:off x="3046400" y="4530775"/>
              <a:ext cx="1275" cy="2775"/>
            </a:xfrm>
            <a:custGeom>
              <a:avLst/>
              <a:gdLst/>
              <a:ahLst/>
              <a:cxnLst/>
              <a:rect l="l" t="t" r="r" b="b"/>
              <a:pathLst>
                <a:path w="51" h="111" extrusionOk="0">
                  <a:moveTo>
                    <a:pt x="24" y="1"/>
                  </a:moveTo>
                  <a:cubicBezTo>
                    <a:pt x="18" y="1"/>
                    <a:pt x="12" y="8"/>
                    <a:pt x="5" y="20"/>
                  </a:cubicBezTo>
                  <a:cubicBezTo>
                    <a:pt x="1" y="45"/>
                    <a:pt x="5" y="73"/>
                    <a:pt x="9" y="98"/>
                  </a:cubicBezTo>
                  <a:cubicBezTo>
                    <a:pt x="14" y="106"/>
                    <a:pt x="19" y="111"/>
                    <a:pt x="24" y="111"/>
                  </a:cubicBezTo>
                  <a:cubicBezTo>
                    <a:pt x="34" y="111"/>
                    <a:pt x="42" y="92"/>
                    <a:pt x="50" y="45"/>
                  </a:cubicBezTo>
                  <a:cubicBezTo>
                    <a:pt x="41" y="14"/>
                    <a:pt x="33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59"/>
            <p:cNvSpPr/>
            <p:nvPr/>
          </p:nvSpPr>
          <p:spPr>
            <a:xfrm>
              <a:off x="3044575" y="4530875"/>
              <a:ext cx="825" cy="2450"/>
            </a:xfrm>
            <a:custGeom>
              <a:avLst/>
              <a:gdLst/>
              <a:ahLst/>
              <a:cxnLst/>
              <a:rect l="l" t="t" r="r" b="b"/>
              <a:pathLst>
                <a:path w="33" h="98" extrusionOk="0">
                  <a:moveTo>
                    <a:pt x="17" y="1"/>
                  </a:moveTo>
                  <a:cubicBezTo>
                    <a:pt x="13" y="1"/>
                    <a:pt x="9" y="15"/>
                    <a:pt x="0" y="45"/>
                  </a:cubicBezTo>
                  <a:cubicBezTo>
                    <a:pt x="3" y="89"/>
                    <a:pt x="9" y="98"/>
                    <a:pt x="16" y="98"/>
                  </a:cubicBezTo>
                  <a:cubicBezTo>
                    <a:pt x="19" y="98"/>
                    <a:pt x="22" y="95"/>
                    <a:pt x="25" y="94"/>
                  </a:cubicBezTo>
                  <a:cubicBezTo>
                    <a:pt x="29" y="94"/>
                    <a:pt x="33" y="78"/>
                    <a:pt x="33" y="37"/>
                  </a:cubicBezTo>
                  <a:cubicBezTo>
                    <a:pt x="25" y="13"/>
                    <a:pt x="21" y="1"/>
                    <a:pt x="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59"/>
            <p:cNvSpPr/>
            <p:nvPr/>
          </p:nvSpPr>
          <p:spPr>
            <a:xfrm>
              <a:off x="3036975" y="4531000"/>
              <a:ext cx="625" cy="2525"/>
            </a:xfrm>
            <a:custGeom>
              <a:avLst/>
              <a:gdLst/>
              <a:ahLst/>
              <a:cxnLst/>
              <a:rect l="l" t="t" r="r" b="b"/>
              <a:pathLst>
                <a:path w="25" h="101" extrusionOk="0">
                  <a:moveTo>
                    <a:pt x="9" y="1"/>
                  </a:moveTo>
                  <a:cubicBezTo>
                    <a:pt x="3" y="1"/>
                    <a:pt x="0" y="23"/>
                    <a:pt x="0" y="93"/>
                  </a:cubicBezTo>
                  <a:cubicBezTo>
                    <a:pt x="5" y="98"/>
                    <a:pt x="9" y="100"/>
                    <a:pt x="12" y="100"/>
                  </a:cubicBezTo>
                  <a:cubicBezTo>
                    <a:pt x="19" y="100"/>
                    <a:pt x="21" y="86"/>
                    <a:pt x="21" y="60"/>
                  </a:cubicBezTo>
                  <a:cubicBezTo>
                    <a:pt x="25" y="40"/>
                    <a:pt x="21" y="23"/>
                    <a:pt x="13" y="3"/>
                  </a:cubicBezTo>
                  <a:cubicBezTo>
                    <a:pt x="11" y="2"/>
                    <a:pt x="10" y="1"/>
                    <a:pt x="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59"/>
            <p:cNvSpPr/>
            <p:nvPr/>
          </p:nvSpPr>
          <p:spPr>
            <a:xfrm>
              <a:off x="3034500" y="4582750"/>
              <a:ext cx="1275" cy="2725"/>
            </a:xfrm>
            <a:custGeom>
              <a:avLst/>
              <a:gdLst/>
              <a:ahLst/>
              <a:cxnLst/>
              <a:rect l="l" t="t" r="r" b="b"/>
              <a:pathLst>
                <a:path w="51" h="109" extrusionOk="0">
                  <a:moveTo>
                    <a:pt x="23" y="0"/>
                  </a:moveTo>
                  <a:cubicBezTo>
                    <a:pt x="16" y="0"/>
                    <a:pt x="8" y="11"/>
                    <a:pt x="1" y="34"/>
                  </a:cubicBezTo>
                  <a:cubicBezTo>
                    <a:pt x="5" y="84"/>
                    <a:pt x="11" y="108"/>
                    <a:pt x="19" y="108"/>
                  </a:cubicBezTo>
                  <a:cubicBezTo>
                    <a:pt x="27" y="108"/>
                    <a:pt x="37" y="89"/>
                    <a:pt x="50" y="50"/>
                  </a:cubicBezTo>
                  <a:cubicBezTo>
                    <a:pt x="41" y="16"/>
                    <a:pt x="32" y="0"/>
                    <a:pt x="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59"/>
            <p:cNvSpPr/>
            <p:nvPr/>
          </p:nvSpPr>
          <p:spPr>
            <a:xfrm>
              <a:off x="3038925" y="4583125"/>
              <a:ext cx="950" cy="2500"/>
            </a:xfrm>
            <a:custGeom>
              <a:avLst/>
              <a:gdLst/>
              <a:ahLst/>
              <a:cxnLst/>
              <a:rect l="l" t="t" r="r" b="b"/>
              <a:pathLst>
                <a:path w="38" h="100" extrusionOk="0">
                  <a:moveTo>
                    <a:pt x="18" y="0"/>
                  </a:moveTo>
                  <a:cubicBezTo>
                    <a:pt x="12" y="0"/>
                    <a:pt x="7" y="16"/>
                    <a:pt x="0" y="47"/>
                  </a:cubicBezTo>
                  <a:cubicBezTo>
                    <a:pt x="7" y="86"/>
                    <a:pt x="13" y="99"/>
                    <a:pt x="20" y="99"/>
                  </a:cubicBezTo>
                  <a:cubicBezTo>
                    <a:pt x="21" y="99"/>
                    <a:pt x="23" y="98"/>
                    <a:pt x="25" y="97"/>
                  </a:cubicBezTo>
                  <a:cubicBezTo>
                    <a:pt x="29" y="93"/>
                    <a:pt x="37" y="80"/>
                    <a:pt x="37" y="39"/>
                  </a:cubicBezTo>
                  <a:cubicBezTo>
                    <a:pt x="29" y="14"/>
                    <a:pt x="23" y="0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59"/>
            <p:cNvSpPr/>
            <p:nvPr/>
          </p:nvSpPr>
          <p:spPr>
            <a:xfrm>
              <a:off x="3051850" y="4582800"/>
              <a:ext cx="750" cy="2350"/>
            </a:xfrm>
            <a:custGeom>
              <a:avLst/>
              <a:gdLst/>
              <a:ahLst/>
              <a:cxnLst/>
              <a:rect l="l" t="t" r="r" b="b"/>
              <a:pathLst>
                <a:path w="30" h="94" extrusionOk="0">
                  <a:moveTo>
                    <a:pt x="13" y="1"/>
                  </a:moveTo>
                  <a:cubicBezTo>
                    <a:pt x="11" y="1"/>
                    <a:pt x="10" y="1"/>
                    <a:pt x="9" y="3"/>
                  </a:cubicBezTo>
                  <a:cubicBezTo>
                    <a:pt x="4" y="15"/>
                    <a:pt x="0" y="40"/>
                    <a:pt x="4" y="93"/>
                  </a:cubicBezTo>
                  <a:lnTo>
                    <a:pt x="29" y="93"/>
                  </a:lnTo>
                  <a:cubicBezTo>
                    <a:pt x="22" y="20"/>
                    <a:pt x="18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59"/>
            <p:cNvSpPr/>
            <p:nvPr/>
          </p:nvSpPr>
          <p:spPr>
            <a:xfrm>
              <a:off x="3050100" y="4583100"/>
              <a:ext cx="650" cy="2350"/>
            </a:xfrm>
            <a:custGeom>
              <a:avLst/>
              <a:gdLst/>
              <a:ahLst/>
              <a:cxnLst/>
              <a:rect l="l" t="t" r="r" b="b"/>
              <a:pathLst>
                <a:path w="26" h="94" extrusionOk="0">
                  <a:moveTo>
                    <a:pt x="12" y="0"/>
                  </a:moveTo>
                  <a:cubicBezTo>
                    <a:pt x="11" y="0"/>
                    <a:pt x="10" y="1"/>
                    <a:pt x="9" y="3"/>
                  </a:cubicBezTo>
                  <a:cubicBezTo>
                    <a:pt x="5" y="20"/>
                    <a:pt x="1" y="32"/>
                    <a:pt x="5" y="48"/>
                  </a:cubicBezTo>
                  <a:cubicBezTo>
                    <a:pt x="1" y="61"/>
                    <a:pt x="5" y="73"/>
                    <a:pt x="9" y="85"/>
                  </a:cubicBezTo>
                  <a:cubicBezTo>
                    <a:pt x="11" y="91"/>
                    <a:pt x="14" y="94"/>
                    <a:pt x="16" y="94"/>
                  </a:cubicBezTo>
                  <a:cubicBezTo>
                    <a:pt x="20" y="94"/>
                    <a:pt x="22" y="79"/>
                    <a:pt x="25" y="40"/>
                  </a:cubicBezTo>
                  <a:cubicBezTo>
                    <a:pt x="22" y="12"/>
                    <a:pt x="16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59"/>
            <p:cNvSpPr/>
            <p:nvPr/>
          </p:nvSpPr>
          <p:spPr>
            <a:xfrm>
              <a:off x="3048450" y="4582850"/>
              <a:ext cx="650" cy="2350"/>
            </a:xfrm>
            <a:custGeom>
              <a:avLst/>
              <a:gdLst/>
              <a:ahLst/>
              <a:cxnLst/>
              <a:rect l="l" t="t" r="r" b="b"/>
              <a:pathLst>
                <a:path w="26" h="94" extrusionOk="0">
                  <a:moveTo>
                    <a:pt x="13" y="1"/>
                  </a:moveTo>
                  <a:cubicBezTo>
                    <a:pt x="5" y="1"/>
                    <a:pt x="1" y="26"/>
                    <a:pt x="1" y="79"/>
                  </a:cubicBezTo>
                  <a:cubicBezTo>
                    <a:pt x="7" y="89"/>
                    <a:pt x="11" y="94"/>
                    <a:pt x="14" y="94"/>
                  </a:cubicBezTo>
                  <a:cubicBezTo>
                    <a:pt x="18" y="94"/>
                    <a:pt x="21" y="88"/>
                    <a:pt x="26" y="75"/>
                  </a:cubicBezTo>
                  <a:cubicBezTo>
                    <a:pt x="26" y="26"/>
                    <a:pt x="21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59"/>
            <p:cNvSpPr/>
            <p:nvPr/>
          </p:nvSpPr>
          <p:spPr>
            <a:xfrm>
              <a:off x="3049700" y="4569325"/>
              <a:ext cx="3300" cy="3525"/>
            </a:xfrm>
            <a:custGeom>
              <a:avLst/>
              <a:gdLst/>
              <a:ahLst/>
              <a:cxnLst/>
              <a:rect l="l" t="t" r="r" b="b"/>
              <a:pathLst>
                <a:path w="132" h="141" extrusionOk="0">
                  <a:moveTo>
                    <a:pt x="67" y="1"/>
                  </a:moveTo>
                  <a:cubicBezTo>
                    <a:pt x="47" y="1"/>
                    <a:pt x="27" y="11"/>
                    <a:pt x="8" y="13"/>
                  </a:cubicBezTo>
                  <a:cubicBezTo>
                    <a:pt x="4" y="13"/>
                    <a:pt x="0" y="37"/>
                    <a:pt x="0" y="91"/>
                  </a:cubicBezTo>
                  <a:cubicBezTo>
                    <a:pt x="6" y="125"/>
                    <a:pt x="17" y="140"/>
                    <a:pt x="28" y="140"/>
                  </a:cubicBezTo>
                  <a:cubicBezTo>
                    <a:pt x="31" y="140"/>
                    <a:pt x="34" y="139"/>
                    <a:pt x="37" y="136"/>
                  </a:cubicBezTo>
                  <a:cubicBezTo>
                    <a:pt x="45" y="132"/>
                    <a:pt x="56" y="130"/>
                    <a:pt x="66" y="130"/>
                  </a:cubicBezTo>
                  <a:cubicBezTo>
                    <a:pt x="77" y="130"/>
                    <a:pt x="88" y="132"/>
                    <a:pt x="99" y="136"/>
                  </a:cubicBezTo>
                  <a:cubicBezTo>
                    <a:pt x="100" y="136"/>
                    <a:pt x="102" y="137"/>
                    <a:pt x="103" y="137"/>
                  </a:cubicBezTo>
                  <a:cubicBezTo>
                    <a:pt x="111" y="137"/>
                    <a:pt x="121" y="126"/>
                    <a:pt x="131" y="74"/>
                  </a:cubicBezTo>
                  <a:cubicBezTo>
                    <a:pt x="127" y="62"/>
                    <a:pt x="123" y="50"/>
                    <a:pt x="119" y="41"/>
                  </a:cubicBezTo>
                  <a:cubicBezTo>
                    <a:pt x="103" y="10"/>
                    <a:pt x="85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59"/>
            <p:cNvSpPr/>
            <p:nvPr/>
          </p:nvSpPr>
          <p:spPr>
            <a:xfrm>
              <a:off x="3038725" y="4569500"/>
              <a:ext cx="2475" cy="3550"/>
            </a:xfrm>
            <a:custGeom>
              <a:avLst/>
              <a:gdLst/>
              <a:ahLst/>
              <a:cxnLst/>
              <a:rect l="l" t="t" r="r" b="b"/>
              <a:pathLst>
                <a:path w="99" h="142" extrusionOk="0">
                  <a:moveTo>
                    <a:pt x="75" y="1"/>
                  </a:moveTo>
                  <a:cubicBezTo>
                    <a:pt x="61" y="1"/>
                    <a:pt x="46" y="6"/>
                    <a:pt x="30" y="6"/>
                  </a:cubicBezTo>
                  <a:cubicBezTo>
                    <a:pt x="23" y="6"/>
                    <a:pt x="15" y="5"/>
                    <a:pt x="8" y="2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0" y="1"/>
                    <a:pt x="0" y="24"/>
                    <a:pt x="0" y="92"/>
                  </a:cubicBezTo>
                  <a:cubicBezTo>
                    <a:pt x="7" y="120"/>
                    <a:pt x="16" y="136"/>
                    <a:pt x="24" y="136"/>
                  </a:cubicBezTo>
                  <a:cubicBezTo>
                    <a:pt x="30" y="136"/>
                    <a:pt x="36" y="127"/>
                    <a:pt x="41" y="108"/>
                  </a:cubicBezTo>
                  <a:cubicBezTo>
                    <a:pt x="42" y="107"/>
                    <a:pt x="43" y="106"/>
                    <a:pt x="44" y="106"/>
                  </a:cubicBezTo>
                  <a:cubicBezTo>
                    <a:pt x="47" y="106"/>
                    <a:pt x="50" y="117"/>
                    <a:pt x="53" y="121"/>
                  </a:cubicBezTo>
                  <a:cubicBezTo>
                    <a:pt x="60" y="134"/>
                    <a:pt x="66" y="141"/>
                    <a:pt x="71" y="141"/>
                  </a:cubicBezTo>
                  <a:cubicBezTo>
                    <a:pt x="82" y="141"/>
                    <a:pt x="90" y="111"/>
                    <a:pt x="99" y="43"/>
                  </a:cubicBezTo>
                  <a:cubicBezTo>
                    <a:pt x="90" y="30"/>
                    <a:pt x="86" y="6"/>
                    <a:pt x="82" y="2"/>
                  </a:cubicBezTo>
                  <a:cubicBezTo>
                    <a:pt x="80" y="1"/>
                    <a:pt x="77" y="1"/>
                    <a:pt x="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59"/>
            <p:cNvSpPr/>
            <p:nvPr/>
          </p:nvSpPr>
          <p:spPr>
            <a:xfrm>
              <a:off x="3043325" y="4569125"/>
              <a:ext cx="1675" cy="3575"/>
            </a:xfrm>
            <a:custGeom>
              <a:avLst/>
              <a:gdLst/>
              <a:ahLst/>
              <a:cxnLst/>
              <a:rect l="l" t="t" r="r" b="b"/>
              <a:pathLst>
                <a:path w="67" h="143" extrusionOk="0">
                  <a:moveTo>
                    <a:pt x="14" y="4"/>
                  </a:moveTo>
                  <a:cubicBezTo>
                    <a:pt x="8" y="4"/>
                    <a:pt x="4" y="17"/>
                    <a:pt x="1" y="53"/>
                  </a:cubicBezTo>
                  <a:cubicBezTo>
                    <a:pt x="5" y="111"/>
                    <a:pt x="5" y="136"/>
                    <a:pt x="21" y="140"/>
                  </a:cubicBezTo>
                  <a:cubicBezTo>
                    <a:pt x="27" y="140"/>
                    <a:pt x="33" y="143"/>
                    <a:pt x="39" y="143"/>
                  </a:cubicBezTo>
                  <a:cubicBezTo>
                    <a:pt x="49" y="143"/>
                    <a:pt x="59" y="133"/>
                    <a:pt x="66" y="78"/>
                  </a:cubicBezTo>
                  <a:cubicBezTo>
                    <a:pt x="50" y="0"/>
                    <a:pt x="30" y="21"/>
                    <a:pt x="17" y="4"/>
                  </a:cubicBezTo>
                  <a:cubicBezTo>
                    <a:pt x="16" y="4"/>
                    <a:pt x="15" y="4"/>
                    <a:pt x="14" y="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59"/>
            <p:cNvSpPr/>
            <p:nvPr/>
          </p:nvSpPr>
          <p:spPr>
            <a:xfrm>
              <a:off x="3045600" y="4569475"/>
              <a:ext cx="1450" cy="3075"/>
            </a:xfrm>
            <a:custGeom>
              <a:avLst/>
              <a:gdLst/>
              <a:ahLst/>
              <a:cxnLst/>
              <a:rect l="l" t="t" r="r" b="b"/>
              <a:pathLst>
                <a:path w="58" h="123" extrusionOk="0">
                  <a:moveTo>
                    <a:pt x="22" y="1"/>
                  </a:moveTo>
                  <a:cubicBezTo>
                    <a:pt x="18" y="1"/>
                    <a:pt x="13" y="2"/>
                    <a:pt x="8" y="3"/>
                  </a:cubicBezTo>
                  <a:cubicBezTo>
                    <a:pt x="4" y="15"/>
                    <a:pt x="4" y="27"/>
                    <a:pt x="4" y="39"/>
                  </a:cubicBezTo>
                  <a:cubicBezTo>
                    <a:pt x="0" y="60"/>
                    <a:pt x="4" y="76"/>
                    <a:pt x="8" y="93"/>
                  </a:cubicBezTo>
                  <a:cubicBezTo>
                    <a:pt x="13" y="113"/>
                    <a:pt x="20" y="123"/>
                    <a:pt x="26" y="123"/>
                  </a:cubicBezTo>
                  <a:cubicBezTo>
                    <a:pt x="37" y="123"/>
                    <a:pt x="48" y="101"/>
                    <a:pt x="57" y="60"/>
                  </a:cubicBezTo>
                  <a:cubicBezTo>
                    <a:pt x="45" y="10"/>
                    <a:pt x="35" y="1"/>
                    <a:pt x="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59"/>
            <p:cNvSpPr/>
            <p:nvPr/>
          </p:nvSpPr>
          <p:spPr>
            <a:xfrm>
              <a:off x="3047750" y="4569625"/>
              <a:ext cx="1250" cy="3300"/>
            </a:xfrm>
            <a:custGeom>
              <a:avLst/>
              <a:gdLst/>
              <a:ahLst/>
              <a:cxnLst/>
              <a:rect l="l" t="t" r="r" b="b"/>
              <a:pathLst>
                <a:path w="50" h="132" extrusionOk="0">
                  <a:moveTo>
                    <a:pt x="29" y="1"/>
                  </a:moveTo>
                  <a:cubicBezTo>
                    <a:pt x="21" y="1"/>
                    <a:pt x="8" y="9"/>
                    <a:pt x="4" y="21"/>
                  </a:cubicBezTo>
                  <a:cubicBezTo>
                    <a:pt x="0" y="38"/>
                    <a:pt x="0" y="58"/>
                    <a:pt x="4" y="79"/>
                  </a:cubicBezTo>
                  <a:cubicBezTo>
                    <a:pt x="10" y="112"/>
                    <a:pt x="16" y="132"/>
                    <a:pt x="22" y="132"/>
                  </a:cubicBezTo>
                  <a:cubicBezTo>
                    <a:pt x="25" y="132"/>
                    <a:pt x="27" y="129"/>
                    <a:pt x="29" y="124"/>
                  </a:cubicBezTo>
                  <a:lnTo>
                    <a:pt x="49" y="79"/>
                  </a:lnTo>
                  <a:cubicBezTo>
                    <a:pt x="45" y="17"/>
                    <a:pt x="41" y="1"/>
                    <a:pt x="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59"/>
            <p:cNvSpPr/>
            <p:nvPr/>
          </p:nvSpPr>
          <p:spPr>
            <a:xfrm>
              <a:off x="3041475" y="4569450"/>
              <a:ext cx="1175" cy="3275"/>
            </a:xfrm>
            <a:custGeom>
              <a:avLst/>
              <a:gdLst/>
              <a:ahLst/>
              <a:cxnLst/>
              <a:rect l="l" t="t" r="r" b="b"/>
              <a:pathLst>
                <a:path w="47" h="131" extrusionOk="0">
                  <a:moveTo>
                    <a:pt x="22" y="1"/>
                  </a:moveTo>
                  <a:cubicBezTo>
                    <a:pt x="18" y="1"/>
                    <a:pt x="16" y="2"/>
                    <a:pt x="13" y="4"/>
                  </a:cubicBezTo>
                  <a:cubicBezTo>
                    <a:pt x="9" y="4"/>
                    <a:pt x="5" y="12"/>
                    <a:pt x="5" y="49"/>
                  </a:cubicBezTo>
                  <a:cubicBezTo>
                    <a:pt x="1" y="73"/>
                    <a:pt x="5" y="98"/>
                    <a:pt x="13" y="123"/>
                  </a:cubicBezTo>
                  <a:cubicBezTo>
                    <a:pt x="17" y="128"/>
                    <a:pt x="20" y="131"/>
                    <a:pt x="23" y="131"/>
                  </a:cubicBezTo>
                  <a:cubicBezTo>
                    <a:pt x="32" y="131"/>
                    <a:pt x="40" y="109"/>
                    <a:pt x="46" y="61"/>
                  </a:cubicBezTo>
                  <a:cubicBezTo>
                    <a:pt x="40" y="11"/>
                    <a:pt x="30" y="1"/>
                    <a:pt x="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59"/>
            <p:cNvSpPr/>
            <p:nvPr/>
          </p:nvSpPr>
          <p:spPr>
            <a:xfrm>
              <a:off x="3035525" y="4569425"/>
              <a:ext cx="850" cy="3050"/>
            </a:xfrm>
            <a:custGeom>
              <a:avLst/>
              <a:gdLst/>
              <a:ahLst/>
              <a:cxnLst/>
              <a:rect l="l" t="t" r="r" b="b"/>
              <a:pathLst>
                <a:path w="34" h="122" extrusionOk="0">
                  <a:moveTo>
                    <a:pt x="17" y="0"/>
                  </a:moveTo>
                  <a:cubicBezTo>
                    <a:pt x="12" y="0"/>
                    <a:pt x="6" y="13"/>
                    <a:pt x="1" y="46"/>
                  </a:cubicBezTo>
                  <a:cubicBezTo>
                    <a:pt x="7" y="97"/>
                    <a:pt x="13" y="121"/>
                    <a:pt x="19" y="121"/>
                  </a:cubicBezTo>
                  <a:cubicBezTo>
                    <a:pt x="21" y="121"/>
                    <a:pt x="23" y="118"/>
                    <a:pt x="26" y="111"/>
                  </a:cubicBezTo>
                  <a:cubicBezTo>
                    <a:pt x="30" y="95"/>
                    <a:pt x="34" y="78"/>
                    <a:pt x="34" y="58"/>
                  </a:cubicBezTo>
                  <a:cubicBezTo>
                    <a:pt x="34" y="41"/>
                    <a:pt x="30" y="25"/>
                    <a:pt x="26" y="9"/>
                  </a:cubicBezTo>
                  <a:cubicBezTo>
                    <a:pt x="23" y="3"/>
                    <a:pt x="20" y="0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59"/>
            <p:cNvSpPr/>
            <p:nvPr/>
          </p:nvSpPr>
          <p:spPr>
            <a:xfrm>
              <a:off x="3034625" y="4569525"/>
              <a:ext cx="625" cy="2800"/>
            </a:xfrm>
            <a:custGeom>
              <a:avLst/>
              <a:gdLst/>
              <a:ahLst/>
              <a:cxnLst/>
              <a:rect l="l" t="t" r="r" b="b"/>
              <a:pathLst>
                <a:path w="25" h="112" extrusionOk="0">
                  <a:moveTo>
                    <a:pt x="16" y="1"/>
                  </a:moveTo>
                  <a:cubicBezTo>
                    <a:pt x="4" y="1"/>
                    <a:pt x="0" y="21"/>
                    <a:pt x="0" y="50"/>
                  </a:cubicBezTo>
                  <a:cubicBezTo>
                    <a:pt x="0" y="79"/>
                    <a:pt x="4" y="111"/>
                    <a:pt x="8" y="111"/>
                  </a:cubicBezTo>
                  <a:cubicBezTo>
                    <a:pt x="21" y="91"/>
                    <a:pt x="25" y="66"/>
                    <a:pt x="25" y="42"/>
                  </a:cubicBezTo>
                  <a:cubicBezTo>
                    <a:pt x="21" y="25"/>
                    <a:pt x="16" y="13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59"/>
            <p:cNvSpPr/>
            <p:nvPr/>
          </p:nvSpPr>
          <p:spPr>
            <a:xfrm>
              <a:off x="3037075" y="4569800"/>
              <a:ext cx="650" cy="1950"/>
            </a:xfrm>
            <a:custGeom>
              <a:avLst/>
              <a:gdLst/>
              <a:ahLst/>
              <a:cxnLst/>
              <a:rect l="l" t="t" r="r" b="b"/>
              <a:pathLst>
                <a:path w="26" h="78" extrusionOk="0">
                  <a:moveTo>
                    <a:pt x="13" y="1"/>
                  </a:moveTo>
                  <a:cubicBezTo>
                    <a:pt x="10" y="1"/>
                    <a:pt x="7" y="12"/>
                    <a:pt x="0" y="35"/>
                  </a:cubicBezTo>
                  <a:cubicBezTo>
                    <a:pt x="9" y="63"/>
                    <a:pt x="13" y="78"/>
                    <a:pt x="16" y="78"/>
                  </a:cubicBezTo>
                  <a:cubicBezTo>
                    <a:pt x="19" y="78"/>
                    <a:pt x="21" y="63"/>
                    <a:pt x="25" y="35"/>
                  </a:cubicBezTo>
                  <a:cubicBezTo>
                    <a:pt x="19" y="12"/>
                    <a:pt x="16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59"/>
            <p:cNvSpPr/>
            <p:nvPr/>
          </p:nvSpPr>
          <p:spPr>
            <a:xfrm>
              <a:off x="3022925" y="4490425"/>
              <a:ext cx="19000" cy="4750"/>
            </a:xfrm>
            <a:custGeom>
              <a:avLst/>
              <a:gdLst/>
              <a:ahLst/>
              <a:cxnLst/>
              <a:rect l="l" t="t" r="r" b="b"/>
              <a:pathLst>
                <a:path w="760" h="190" extrusionOk="0">
                  <a:moveTo>
                    <a:pt x="554" y="1"/>
                  </a:moveTo>
                  <a:cubicBezTo>
                    <a:pt x="517" y="5"/>
                    <a:pt x="480" y="17"/>
                    <a:pt x="443" y="21"/>
                  </a:cubicBezTo>
                  <a:cubicBezTo>
                    <a:pt x="390" y="30"/>
                    <a:pt x="333" y="42"/>
                    <a:pt x="283" y="46"/>
                  </a:cubicBezTo>
                  <a:cubicBezTo>
                    <a:pt x="271" y="48"/>
                    <a:pt x="259" y="49"/>
                    <a:pt x="246" y="49"/>
                  </a:cubicBezTo>
                  <a:cubicBezTo>
                    <a:pt x="234" y="49"/>
                    <a:pt x="222" y="48"/>
                    <a:pt x="209" y="46"/>
                  </a:cubicBezTo>
                  <a:cubicBezTo>
                    <a:pt x="201" y="46"/>
                    <a:pt x="189" y="34"/>
                    <a:pt x="181" y="34"/>
                  </a:cubicBezTo>
                  <a:cubicBezTo>
                    <a:pt x="156" y="30"/>
                    <a:pt x="132" y="26"/>
                    <a:pt x="111" y="13"/>
                  </a:cubicBezTo>
                  <a:cubicBezTo>
                    <a:pt x="103" y="7"/>
                    <a:pt x="95" y="5"/>
                    <a:pt x="87" y="5"/>
                  </a:cubicBezTo>
                  <a:cubicBezTo>
                    <a:pt x="73" y="5"/>
                    <a:pt x="58" y="13"/>
                    <a:pt x="45" y="26"/>
                  </a:cubicBezTo>
                  <a:cubicBezTo>
                    <a:pt x="40" y="31"/>
                    <a:pt x="34" y="37"/>
                    <a:pt x="28" y="37"/>
                  </a:cubicBezTo>
                  <a:cubicBezTo>
                    <a:pt x="26" y="37"/>
                    <a:pt x="23" y="36"/>
                    <a:pt x="21" y="34"/>
                  </a:cubicBezTo>
                  <a:cubicBezTo>
                    <a:pt x="19" y="32"/>
                    <a:pt x="18" y="31"/>
                    <a:pt x="16" y="31"/>
                  </a:cubicBezTo>
                  <a:cubicBezTo>
                    <a:pt x="9" y="31"/>
                    <a:pt x="1" y="53"/>
                    <a:pt x="4" y="87"/>
                  </a:cubicBezTo>
                  <a:cubicBezTo>
                    <a:pt x="8" y="124"/>
                    <a:pt x="17" y="136"/>
                    <a:pt x="21" y="136"/>
                  </a:cubicBezTo>
                  <a:cubicBezTo>
                    <a:pt x="23" y="136"/>
                    <a:pt x="26" y="133"/>
                    <a:pt x="28" y="133"/>
                  </a:cubicBezTo>
                  <a:cubicBezTo>
                    <a:pt x="28" y="133"/>
                    <a:pt x="29" y="134"/>
                    <a:pt x="29" y="136"/>
                  </a:cubicBezTo>
                  <a:cubicBezTo>
                    <a:pt x="35" y="161"/>
                    <a:pt x="41" y="167"/>
                    <a:pt x="47" y="167"/>
                  </a:cubicBezTo>
                  <a:cubicBezTo>
                    <a:pt x="53" y="167"/>
                    <a:pt x="58" y="160"/>
                    <a:pt x="63" y="160"/>
                  </a:cubicBezTo>
                  <a:cubicBezTo>
                    <a:pt x="66" y="160"/>
                    <a:pt x="68" y="161"/>
                    <a:pt x="70" y="165"/>
                  </a:cubicBezTo>
                  <a:cubicBezTo>
                    <a:pt x="80" y="148"/>
                    <a:pt x="90" y="142"/>
                    <a:pt x="99" y="142"/>
                  </a:cubicBezTo>
                  <a:cubicBezTo>
                    <a:pt x="112" y="142"/>
                    <a:pt x="125" y="154"/>
                    <a:pt x="140" y="161"/>
                  </a:cubicBezTo>
                  <a:cubicBezTo>
                    <a:pt x="160" y="173"/>
                    <a:pt x="181" y="186"/>
                    <a:pt x="205" y="190"/>
                  </a:cubicBezTo>
                  <a:cubicBezTo>
                    <a:pt x="246" y="190"/>
                    <a:pt x="283" y="186"/>
                    <a:pt x="320" y="173"/>
                  </a:cubicBezTo>
                  <a:cubicBezTo>
                    <a:pt x="361" y="169"/>
                    <a:pt x="402" y="161"/>
                    <a:pt x="443" y="153"/>
                  </a:cubicBezTo>
                  <a:cubicBezTo>
                    <a:pt x="455" y="152"/>
                    <a:pt x="468" y="151"/>
                    <a:pt x="480" y="151"/>
                  </a:cubicBezTo>
                  <a:cubicBezTo>
                    <a:pt x="513" y="151"/>
                    <a:pt x="546" y="155"/>
                    <a:pt x="579" y="161"/>
                  </a:cubicBezTo>
                  <a:cubicBezTo>
                    <a:pt x="583" y="161"/>
                    <a:pt x="591" y="149"/>
                    <a:pt x="595" y="149"/>
                  </a:cubicBezTo>
                  <a:cubicBezTo>
                    <a:pt x="624" y="157"/>
                    <a:pt x="649" y="165"/>
                    <a:pt x="677" y="169"/>
                  </a:cubicBezTo>
                  <a:cubicBezTo>
                    <a:pt x="698" y="165"/>
                    <a:pt x="722" y="157"/>
                    <a:pt x="743" y="145"/>
                  </a:cubicBezTo>
                  <a:cubicBezTo>
                    <a:pt x="751" y="140"/>
                    <a:pt x="759" y="108"/>
                    <a:pt x="759" y="46"/>
                  </a:cubicBezTo>
                  <a:cubicBezTo>
                    <a:pt x="751" y="42"/>
                    <a:pt x="747" y="26"/>
                    <a:pt x="743" y="21"/>
                  </a:cubicBezTo>
                  <a:cubicBezTo>
                    <a:pt x="735" y="21"/>
                    <a:pt x="722" y="26"/>
                    <a:pt x="718" y="30"/>
                  </a:cubicBezTo>
                  <a:cubicBezTo>
                    <a:pt x="704" y="41"/>
                    <a:pt x="690" y="45"/>
                    <a:pt x="676" y="45"/>
                  </a:cubicBezTo>
                  <a:cubicBezTo>
                    <a:pt x="649" y="45"/>
                    <a:pt x="622" y="30"/>
                    <a:pt x="595" y="21"/>
                  </a:cubicBezTo>
                  <a:cubicBezTo>
                    <a:pt x="583" y="17"/>
                    <a:pt x="571" y="1"/>
                    <a:pt x="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59"/>
            <p:cNvSpPr/>
            <p:nvPr/>
          </p:nvSpPr>
          <p:spPr>
            <a:xfrm>
              <a:off x="3042200" y="4490500"/>
              <a:ext cx="10275" cy="4000"/>
            </a:xfrm>
            <a:custGeom>
              <a:avLst/>
              <a:gdLst/>
              <a:ahLst/>
              <a:cxnLst/>
              <a:rect l="l" t="t" r="r" b="b"/>
              <a:pathLst>
                <a:path w="411" h="160" extrusionOk="0">
                  <a:moveTo>
                    <a:pt x="181" y="0"/>
                  </a:moveTo>
                  <a:cubicBezTo>
                    <a:pt x="157" y="0"/>
                    <a:pt x="132" y="18"/>
                    <a:pt x="107" y="18"/>
                  </a:cubicBezTo>
                  <a:cubicBezTo>
                    <a:pt x="92" y="18"/>
                    <a:pt x="75" y="28"/>
                    <a:pt x="57" y="28"/>
                  </a:cubicBezTo>
                  <a:cubicBezTo>
                    <a:pt x="46" y="28"/>
                    <a:pt x="36" y="25"/>
                    <a:pt x="25" y="14"/>
                  </a:cubicBezTo>
                  <a:cubicBezTo>
                    <a:pt x="24" y="13"/>
                    <a:pt x="23" y="13"/>
                    <a:pt x="21" y="13"/>
                  </a:cubicBezTo>
                  <a:cubicBezTo>
                    <a:pt x="18" y="13"/>
                    <a:pt x="16" y="14"/>
                    <a:pt x="13" y="14"/>
                  </a:cubicBezTo>
                  <a:cubicBezTo>
                    <a:pt x="5" y="14"/>
                    <a:pt x="1" y="31"/>
                    <a:pt x="1" y="68"/>
                  </a:cubicBezTo>
                  <a:cubicBezTo>
                    <a:pt x="10" y="121"/>
                    <a:pt x="14" y="146"/>
                    <a:pt x="21" y="146"/>
                  </a:cubicBezTo>
                  <a:cubicBezTo>
                    <a:pt x="28" y="146"/>
                    <a:pt x="37" y="128"/>
                    <a:pt x="54" y="96"/>
                  </a:cubicBezTo>
                  <a:cubicBezTo>
                    <a:pt x="58" y="113"/>
                    <a:pt x="62" y="129"/>
                    <a:pt x="66" y="150"/>
                  </a:cubicBezTo>
                  <a:cubicBezTo>
                    <a:pt x="69" y="156"/>
                    <a:pt x="75" y="160"/>
                    <a:pt x="79" y="160"/>
                  </a:cubicBezTo>
                  <a:cubicBezTo>
                    <a:pt x="80" y="160"/>
                    <a:pt x="82" y="159"/>
                    <a:pt x="83" y="158"/>
                  </a:cubicBezTo>
                  <a:cubicBezTo>
                    <a:pt x="93" y="138"/>
                    <a:pt x="103" y="132"/>
                    <a:pt x="113" y="132"/>
                  </a:cubicBezTo>
                  <a:cubicBezTo>
                    <a:pt x="119" y="132"/>
                    <a:pt x="126" y="134"/>
                    <a:pt x="132" y="137"/>
                  </a:cubicBezTo>
                  <a:cubicBezTo>
                    <a:pt x="134" y="139"/>
                    <a:pt x="137" y="139"/>
                    <a:pt x="139" y="139"/>
                  </a:cubicBezTo>
                  <a:cubicBezTo>
                    <a:pt x="144" y="139"/>
                    <a:pt x="148" y="136"/>
                    <a:pt x="148" y="133"/>
                  </a:cubicBezTo>
                  <a:cubicBezTo>
                    <a:pt x="157" y="121"/>
                    <a:pt x="165" y="116"/>
                    <a:pt x="173" y="116"/>
                  </a:cubicBezTo>
                  <a:cubicBezTo>
                    <a:pt x="181" y="116"/>
                    <a:pt x="189" y="121"/>
                    <a:pt x="198" y="129"/>
                  </a:cubicBezTo>
                  <a:cubicBezTo>
                    <a:pt x="202" y="133"/>
                    <a:pt x="206" y="142"/>
                    <a:pt x="210" y="142"/>
                  </a:cubicBezTo>
                  <a:cubicBezTo>
                    <a:pt x="224" y="139"/>
                    <a:pt x="240" y="132"/>
                    <a:pt x="256" y="132"/>
                  </a:cubicBezTo>
                  <a:cubicBezTo>
                    <a:pt x="267" y="132"/>
                    <a:pt x="278" y="136"/>
                    <a:pt x="288" y="146"/>
                  </a:cubicBezTo>
                  <a:cubicBezTo>
                    <a:pt x="289" y="148"/>
                    <a:pt x="291" y="149"/>
                    <a:pt x="292" y="149"/>
                  </a:cubicBezTo>
                  <a:cubicBezTo>
                    <a:pt x="295" y="149"/>
                    <a:pt x="297" y="146"/>
                    <a:pt x="300" y="146"/>
                  </a:cubicBezTo>
                  <a:lnTo>
                    <a:pt x="329" y="142"/>
                  </a:lnTo>
                  <a:lnTo>
                    <a:pt x="354" y="137"/>
                  </a:lnTo>
                  <a:cubicBezTo>
                    <a:pt x="359" y="137"/>
                    <a:pt x="363" y="132"/>
                    <a:pt x="368" y="132"/>
                  </a:cubicBezTo>
                  <a:cubicBezTo>
                    <a:pt x="371" y="132"/>
                    <a:pt x="374" y="133"/>
                    <a:pt x="378" y="137"/>
                  </a:cubicBezTo>
                  <a:cubicBezTo>
                    <a:pt x="380" y="139"/>
                    <a:pt x="383" y="140"/>
                    <a:pt x="385" y="140"/>
                  </a:cubicBezTo>
                  <a:cubicBezTo>
                    <a:pt x="394" y="140"/>
                    <a:pt x="401" y="124"/>
                    <a:pt x="411" y="80"/>
                  </a:cubicBezTo>
                  <a:cubicBezTo>
                    <a:pt x="399" y="47"/>
                    <a:pt x="399" y="31"/>
                    <a:pt x="382" y="31"/>
                  </a:cubicBezTo>
                  <a:cubicBezTo>
                    <a:pt x="374" y="31"/>
                    <a:pt x="364" y="25"/>
                    <a:pt x="355" y="25"/>
                  </a:cubicBezTo>
                  <a:cubicBezTo>
                    <a:pt x="350" y="25"/>
                    <a:pt x="345" y="27"/>
                    <a:pt x="341" y="31"/>
                  </a:cubicBezTo>
                  <a:cubicBezTo>
                    <a:pt x="334" y="36"/>
                    <a:pt x="327" y="38"/>
                    <a:pt x="320" y="38"/>
                  </a:cubicBezTo>
                  <a:cubicBezTo>
                    <a:pt x="294" y="38"/>
                    <a:pt x="268" y="10"/>
                    <a:pt x="241" y="10"/>
                  </a:cubicBezTo>
                  <a:cubicBezTo>
                    <a:pt x="234" y="10"/>
                    <a:pt x="226" y="12"/>
                    <a:pt x="218" y="18"/>
                  </a:cubicBezTo>
                  <a:cubicBezTo>
                    <a:pt x="206" y="5"/>
                    <a:pt x="193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59"/>
            <p:cNvSpPr/>
            <p:nvPr/>
          </p:nvSpPr>
          <p:spPr>
            <a:xfrm>
              <a:off x="3054400" y="4491050"/>
              <a:ext cx="7825" cy="3225"/>
            </a:xfrm>
            <a:custGeom>
              <a:avLst/>
              <a:gdLst/>
              <a:ahLst/>
              <a:cxnLst/>
              <a:rect l="l" t="t" r="r" b="b"/>
              <a:pathLst>
                <a:path w="313" h="129" extrusionOk="0">
                  <a:moveTo>
                    <a:pt x="26" y="1"/>
                  </a:moveTo>
                  <a:cubicBezTo>
                    <a:pt x="5" y="1"/>
                    <a:pt x="1" y="13"/>
                    <a:pt x="1" y="50"/>
                  </a:cubicBezTo>
                  <a:cubicBezTo>
                    <a:pt x="3" y="88"/>
                    <a:pt x="8" y="97"/>
                    <a:pt x="13" y="97"/>
                  </a:cubicBezTo>
                  <a:cubicBezTo>
                    <a:pt x="17" y="97"/>
                    <a:pt x="22" y="91"/>
                    <a:pt x="26" y="91"/>
                  </a:cubicBezTo>
                  <a:lnTo>
                    <a:pt x="62" y="107"/>
                  </a:lnTo>
                  <a:cubicBezTo>
                    <a:pt x="71" y="107"/>
                    <a:pt x="75" y="115"/>
                    <a:pt x="83" y="115"/>
                  </a:cubicBezTo>
                  <a:cubicBezTo>
                    <a:pt x="97" y="115"/>
                    <a:pt x="112" y="110"/>
                    <a:pt x="127" y="110"/>
                  </a:cubicBezTo>
                  <a:cubicBezTo>
                    <a:pt x="135" y="110"/>
                    <a:pt x="142" y="111"/>
                    <a:pt x="149" y="115"/>
                  </a:cubicBezTo>
                  <a:cubicBezTo>
                    <a:pt x="151" y="116"/>
                    <a:pt x="154" y="117"/>
                    <a:pt x="156" y="117"/>
                  </a:cubicBezTo>
                  <a:cubicBezTo>
                    <a:pt x="169" y="117"/>
                    <a:pt x="181" y="107"/>
                    <a:pt x="194" y="107"/>
                  </a:cubicBezTo>
                  <a:cubicBezTo>
                    <a:pt x="202" y="107"/>
                    <a:pt x="210" y="111"/>
                    <a:pt x="218" y="124"/>
                  </a:cubicBezTo>
                  <a:cubicBezTo>
                    <a:pt x="220" y="127"/>
                    <a:pt x="221" y="129"/>
                    <a:pt x="222" y="129"/>
                  </a:cubicBezTo>
                  <a:cubicBezTo>
                    <a:pt x="225" y="129"/>
                    <a:pt x="229" y="121"/>
                    <a:pt x="235" y="115"/>
                  </a:cubicBezTo>
                  <a:cubicBezTo>
                    <a:pt x="237" y="106"/>
                    <a:pt x="240" y="103"/>
                    <a:pt x="243" y="103"/>
                  </a:cubicBezTo>
                  <a:cubicBezTo>
                    <a:pt x="247" y="103"/>
                    <a:pt x="251" y="107"/>
                    <a:pt x="255" y="111"/>
                  </a:cubicBezTo>
                  <a:cubicBezTo>
                    <a:pt x="263" y="119"/>
                    <a:pt x="271" y="126"/>
                    <a:pt x="279" y="126"/>
                  </a:cubicBezTo>
                  <a:cubicBezTo>
                    <a:pt x="291" y="126"/>
                    <a:pt x="303" y="109"/>
                    <a:pt x="313" y="54"/>
                  </a:cubicBezTo>
                  <a:cubicBezTo>
                    <a:pt x="305" y="25"/>
                    <a:pt x="296" y="25"/>
                    <a:pt x="288" y="21"/>
                  </a:cubicBezTo>
                  <a:cubicBezTo>
                    <a:pt x="272" y="21"/>
                    <a:pt x="255" y="23"/>
                    <a:pt x="239" y="23"/>
                  </a:cubicBezTo>
                  <a:cubicBezTo>
                    <a:pt x="231" y="23"/>
                    <a:pt x="223" y="22"/>
                    <a:pt x="214" y="21"/>
                  </a:cubicBezTo>
                  <a:cubicBezTo>
                    <a:pt x="198" y="21"/>
                    <a:pt x="181" y="5"/>
                    <a:pt x="169" y="5"/>
                  </a:cubicBezTo>
                  <a:cubicBezTo>
                    <a:pt x="140" y="1"/>
                    <a:pt x="112" y="1"/>
                    <a:pt x="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59"/>
            <p:cNvSpPr/>
            <p:nvPr/>
          </p:nvSpPr>
          <p:spPr>
            <a:xfrm>
              <a:off x="3063750" y="4491600"/>
              <a:ext cx="3100" cy="2525"/>
            </a:xfrm>
            <a:custGeom>
              <a:avLst/>
              <a:gdLst/>
              <a:ahLst/>
              <a:cxnLst/>
              <a:rect l="l" t="t" r="r" b="b"/>
              <a:pathLst>
                <a:path w="124" h="101" extrusionOk="0">
                  <a:moveTo>
                    <a:pt x="54" y="0"/>
                  </a:moveTo>
                  <a:cubicBezTo>
                    <a:pt x="36" y="0"/>
                    <a:pt x="19" y="1"/>
                    <a:pt x="0" y="3"/>
                  </a:cubicBezTo>
                  <a:cubicBezTo>
                    <a:pt x="4" y="61"/>
                    <a:pt x="4" y="94"/>
                    <a:pt x="14" y="94"/>
                  </a:cubicBezTo>
                  <a:cubicBezTo>
                    <a:pt x="16" y="94"/>
                    <a:pt x="18" y="92"/>
                    <a:pt x="21" y="89"/>
                  </a:cubicBezTo>
                  <a:cubicBezTo>
                    <a:pt x="24" y="85"/>
                    <a:pt x="28" y="83"/>
                    <a:pt x="32" y="83"/>
                  </a:cubicBezTo>
                  <a:cubicBezTo>
                    <a:pt x="42" y="83"/>
                    <a:pt x="53" y="95"/>
                    <a:pt x="62" y="98"/>
                  </a:cubicBezTo>
                  <a:cubicBezTo>
                    <a:pt x="68" y="100"/>
                    <a:pt x="75" y="101"/>
                    <a:pt x="82" y="101"/>
                  </a:cubicBezTo>
                  <a:cubicBezTo>
                    <a:pt x="90" y="101"/>
                    <a:pt x="97" y="100"/>
                    <a:pt x="103" y="98"/>
                  </a:cubicBezTo>
                  <a:cubicBezTo>
                    <a:pt x="111" y="93"/>
                    <a:pt x="119" y="81"/>
                    <a:pt x="123" y="28"/>
                  </a:cubicBezTo>
                  <a:cubicBezTo>
                    <a:pt x="115" y="20"/>
                    <a:pt x="111" y="3"/>
                    <a:pt x="107" y="3"/>
                  </a:cubicBezTo>
                  <a:cubicBezTo>
                    <a:pt x="89" y="1"/>
                    <a:pt x="71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59"/>
            <p:cNvSpPr/>
            <p:nvPr/>
          </p:nvSpPr>
          <p:spPr>
            <a:xfrm>
              <a:off x="3062825" y="4491650"/>
              <a:ext cx="525" cy="2200"/>
            </a:xfrm>
            <a:custGeom>
              <a:avLst/>
              <a:gdLst/>
              <a:ahLst/>
              <a:cxnLst/>
              <a:rect l="l" t="t" r="r" b="b"/>
              <a:pathLst>
                <a:path w="21" h="88" extrusionOk="0">
                  <a:moveTo>
                    <a:pt x="7" y="0"/>
                  </a:moveTo>
                  <a:cubicBezTo>
                    <a:pt x="3" y="0"/>
                    <a:pt x="0" y="11"/>
                    <a:pt x="0" y="46"/>
                  </a:cubicBezTo>
                  <a:cubicBezTo>
                    <a:pt x="0" y="59"/>
                    <a:pt x="0" y="75"/>
                    <a:pt x="5" y="87"/>
                  </a:cubicBezTo>
                  <a:cubicBezTo>
                    <a:pt x="5" y="88"/>
                    <a:pt x="5" y="88"/>
                    <a:pt x="6" y="88"/>
                  </a:cubicBezTo>
                  <a:cubicBezTo>
                    <a:pt x="14" y="88"/>
                    <a:pt x="21" y="57"/>
                    <a:pt x="17" y="34"/>
                  </a:cubicBezTo>
                  <a:cubicBezTo>
                    <a:pt x="17" y="22"/>
                    <a:pt x="13" y="9"/>
                    <a:pt x="9" y="1"/>
                  </a:cubicBezTo>
                  <a:cubicBezTo>
                    <a:pt x="8" y="1"/>
                    <a:pt x="7" y="0"/>
                    <a:pt x="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59"/>
            <p:cNvSpPr/>
            <p:nvPr/>
          </p:nvSpPr>
          <p:spPr>
            <a:xfrm>
              <a:off x="3052975" y="4491350"/>
              <a:ext cx="650" cy="1875"/>
            </a:xfrm>
            <a:custGeom>
              <a:avLst/>
              <a:gdLst/>
              <a:ahLst/>
              <a:cxnLst/>
              <a:rect l="l" t="t" r="r" b="b"/>
              <a:pathLst>
                <a:path w="26" h="75" extrusionOk="0">
                  <a:moveTo>
                    <a:pt x="5" y="1"/>
                  </a:moveTo>
                  <a:cubicBezTo>
                    <a:pt x="0" y="1"/>
                    <a:pt x="0" y="9"/>
                    <a:pt x="0" y="13"/>
                  </a:cubicBezTo>
                  <a:cubicBezTo>
                    <a:pt x="0" y="30"/>
                    <a:pt x="0" y="46"/>
                    <a:pt x="0" y="67"/>
                  </a:cubicBezTo>
                  <a:cubicBezTo>
                    <a:pt x="4" y="71"/>
                    <a:pt x="7" y="74"/>
                    <a:pt x="10" y="74"/>
                  </a:cubicBezTo>
                  <a:cubicBezTo>
                    <a:pt x="15" y="74"/>
                    <a:pt x="20" y="66"/>
                    <a:pt x="25" y="46"/>
                  </a:cubicBezTo>
                  <a:cubicBezTo>
                    <a:pt x="25" y="34"/>
                    <a:pt x="21" y="21"/>
                    <a:pt x="21" y="13"/>
                  </a:cubicBezTo>
                  <a:cubicBezTo>
                    <a:pt x="17" y="5"/>
                    <a:pt x="13" y="5"/>
                    <a:pt x="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59"/>
            <p:cNvSpPr/>
            <p:nvPr/>
          </p:nvSpPr>
          <p:spPr>
            <a:xfrm>
              <a:off x="3018300" y="4593725"/>
              <a:ext cx="16025" cy="7125"/>
            </a:xfrm>
            <a:custGeom>
              <a:avLst/>
              <a:gdLst/>
              <a:ahLst/>
              <a:cxnLst/>
              <a:rect l="l" t="t" r="r" b="b"/>
              <a:pathLst>
                <a:path w="641" h="285" extrusionOk="0">
                  <a:moveTo>
                    <a:pt x="9" y="1"/>
                  </a:moveTo>
                  <a:cubicBezTo>
                    <a:pt x="9" y="1"/>
                    <a:pt x="5" y="1"/>
                    <a:pt x="1" y="5"/>
                  </a:cubicBezTo>
                  <a:lnTo>
                    <a:pt x="1" y="284"/>
                  </a:lnTo>
                  <a:cubicBezTo>
                    <a:pt x="17" y="284"/>
                    <a:pt x="38" y="272"/>
                    <a:pt x="42" y="268"/>
                  </a:cubicBezTo>
                  <a:cubicBezTo>
                    <a:pt x="48" y="267"/>
                    <a:pt x="55" y="266"/>
                    <a:pt x="61" y="266"/>
                  </a:cubicBezTo>
                  <a:cubicBezTo>
                    <a:pt x="78" y="266"/>
                    <a:pt x="93" y="270"/>
                    <a:pt x="111" y="276"/>
                  </a:cubicBezTo>
                  <a:cubicBezTo>
                    <a:pt x="119" y="276"/>
                    <a:pt x="128" y="285"/>
                    <a:pt x="137" y="285"/>
                  </a:cubicBezTo>
                  <a:cubicBezTo>
                    <a:pt x="143" y="285"/>
                    <a:pt x="150" y="281"/>
                    <a:pt x="157" y="268"/>
                  </a:cubicBezTo>
                  <a:cubicBezTo>
                    <a:pt x="161" y="251"/>
                    <a:pt x="173" y="243"/>
                    <a:pt x="189" y="243"/>
                  </a:cubicBezTo>
                  <a:cubicBezTo>
                    <a:pt x="218" y="235"/>
                    <a:pt x="251" y="227"/>
                    <a:pt x="280" y="223"/>
                  </a:cubicBezTo>
                  <a:cubicBezTo>
                    <a:pt x="285" y="223"/>
                    <a:pt x="290" y="223"/>
                    <a:pt x="296" y="223"/>
                  </a:cubicBezTo>
                  <a:cubicBezTo>
                    <a:pt x="304" y="223"/>
                    <a:pt x="313" y="222"/>
                    <a:pt x="321" y="214"/>
                  </a:cubicBezTo>
                  <a:cubicBezTo>
                    <a:pt x="328" y="208"/>
                    <a:pt x="336" y="205"/>
                    <a:pt x="343" y="205"/>
                  </a:cubicBezTo>
                  <a:cubicBezTo>
                    <a:pt x="363" y="205"/>
                    <a:pt x="383" y="222"/>
                    <a:pt x="404" y="222"/>
                  </a:cubicBezTo>
                  <a:cubicBezTo>
                    <a:pt x="414" y="222"/>
                    <a:pt x="425" y="218"/>
                    <a:pt x="436" y="206"/>
                  </a:cubicBezTo>
                  <a:cubicBezTo>
                    <a:pt x="436" y="206"/>
                    <a:pt x="436" y="205"/>
                    <a:pt x="437" y="205"/>
                  </a:cubicBezTo>
                  <a:cubicBezTo>
                    <a:pt x="441" y="205"/>
                    <a:pt x="445" y="218"/>
                    <a:pt x="452" y="218"/>
                  </a:cubicBezTo>
                  <a:cubicBezTo>
                    <a:pt x="454" y="221"/>
                    <a:pt x="458" y="223"/>
                    <a:pt x="462" y="223"/>
                  </a:cubicBezTo>
                  <a:cubicBezTo>
                    <a:pt x="466" y="223"/>
                    <a:pt x="469" y="222"/>
                    <a:pt x="472" y="218"/>
                  </a:cubicBezTo>
                  <a:cubicBezTo>
                    <a:pt x="482" y="209"/>
                    <a:pt x="490" y="204"/>
                    <a:pt x="498" y="204"/>
                  </a:cubicBezTo>
                  <a:cubicBezTo>
                    <a:pt x="504" y="204"/>
                    <a:pt x="510" y="207"/>
                    <a:pt x="518" y="214"/>
                  </a:cubicBezTo>
                  <a:cubicBezTo>
                    <a:pt x="523" y="220"/>
                    <a:pt x="528" y="222"/>
                    <a:pt x="534" y="222"/>
                  </a:cubicBezTo>
                  <a:cubicBezTo>
                    <a:pt x="547" y="222"/>
                    <a:pt x="560" y="210"/>
                    <a:pt x="571" y="181"/>
                  </a:cubicBezTo>
                  <a:cubicBezTo>
                    <a:pt x="571" y="179"/>
                    <a:pt x="573" y="172"/>
                    <a:pt x="575" y="172"/>
                  </a:cubicBezTo>
                  <a:cubicBezTo>
                    <a:pt x="577" y="172"/>
                    <a:pt x="578" y="173"/>
                    <a:pt x="579" y="177"/>
                  </a:cubicBezTo>
                  <a:cubicBezTo>
                    <a:pt x="588" y="205"/>
                    <a:pt x="597" y="209"/>
                    <a:pt x="607" y="209"/>
                  </a:cubicBezTo>
                  <a:cubicBezTo>
                    <a:pt x="612" y="209"/>
                    <a:pt x="617" y="208"/>
                    <a:pt x="622" y="208"/>
                  </a:cubicBezTo>
                  <a:cubicBezTo>
                    <a:pt x="625" y="208"/>
                    <a:pt x="629" y="209"/>
                    <a:pt x="632" y="210"/>
                  </a:cubicBezTo>
                  <a:cubicBezTo>
                    <a:pt x="632" y="210"/>
                    <a:pt x="632" y="206"/>
                    <a:pt x="637" y="206"/>
                  </a:cubicBezTo>
                  <a:cubicBezTo>
                    <a:pt x="637" y="177"/>
                    <a:pt x="641" y="149"/>
                    <a:pt x="641" y="120"/>
                  </a:cubicBezTo>
                  <a:cubicBezTo>
                    <a:pt x="637" y="79"/>
                    <a:pt x="628" y="79"/>
                    <a:pt x="620" y="79"/>
                  </a:cubicBezTo>
                  <a:cubicBezTo>
                    <a:pt x="613" y="77"/>
                    <a:pt x="605" y="76"/>
                    <a:pt x="598" y="76"/>
                  </a:cubicBezTo>
                  <a:cubicBezTo>
                    <a:pt x="585" y="76"/>
                    <a:pt x="571" y="78"/>
                    <a:pt x="558" y="78"/>
                  </a:cubicBezTo>
                  <a:cubicBezTo>
                    <a:pt x="546" y="78"/>
                    <a:pt x="534" y="77"/>
                    <a:pt x="522" y="71"/>
                  </a:cubicBezTo>
                  <a:cubicBezTo>
                    <a:pt x="485" y="58"/>
                    <a:pt x="452" y="50"/>
                    <a:pt x="415" y="50"/>
                  </a:cubicBezTo>
                  <a:cubicBezTo>
                    <a:pt x="411" y="50"/>
                    <a:pt x="407" y="46"/>
                    <a:pt x="407" y="46"/>
                  </a:cubicBezTo>
                  <a:cubicBezTo>
                    <a:pt x="397" y="30"/>
                    <a:pt x="388" y="25"/>
                    <a:pt x="379" y="25"/>
                  </a:cubicBezTo>
                  <a:cubicBezTo>
                    <a:pt x="372" y="25"/>
                    <a:pt x="365" y="28"/>
                    <a:pt x="358" y="30"/>
                  </a:cubicBezTo>
                  <a:cubicBezTo>
                    <a:pt x="351" y="30"/>
                    <a:pt x="347" y="35"/>
                    <a:pt x="342" y="35"/>
                  </a:cubicBezTo>
                  <a:cubicBezTo>
                    <a:pt x="340" y="35"/>
                    <a:pt x="339" y="35"/>
                    <a:pt x="337" y="34"/>
                  </a:cubicBezTo>
                  <a:cubicBezTo>
                    <a:pt x="292" y="26"/>
                    <a:pt x="247" y="17"/>
                    <a:pt x="202" y="9"/>
                  </a:cubicBezTo>
                  <a:cubicBezTo>
                    <a:pt x="193" y="9"/>
                    <a:pt x="181" y="17"/>
                    <a:pt x="169" y="21"/>
                  </a:cubicBezTo>
                  <a:lnTo>
                    <a:pt x="120" y="21"/>
                  </a:lnTo>
                  <a:cubicBezTo>
                    <a:pt x="115" y="21"/>
                    <a:pt x="111" y="17"/>
                    <a:pt x="103" y="17"/>
                  </a:cubicBezTo>
                  <a:cubicBezTo>
                    <a:pt x="99" y="17"/>
                    <a:pt x="87" y="21"/>
                    <a:pt x="74" y="21"/>
                  </a:cubicBezTo>
                  <a:cubicBezTo>
                    <a:pt x="54" y="13"/>
                    <a:pt x="33" y="5"/>
                    <a:pt x="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59"/>
            <p:cNvSpPr/>
            <p:nvPr/>
          </p:nvSpPr>
          <p:spPr>
            <a:xfrm>
              <a:off x="3018200" y="4580675"/>
              <a:ext cx="16125" cy="7125"/>
            </a:xfrm>
            <a:custGeom>
              <a:avLst/>
              <a:gdLst/>
              <a:ahLst/>
              <a:cxnLst/>
              <a:rect l="l" t="t" r="r" b="b"/>
              <a:pathLst>
                <a:path w="645" h="285" extrusionOk="0">
                  <a:moveTo>
                    <a:pt x="59" y="1"/>
                  </a:moveTo>
                  <a:cubicBezTo>
                    <a:pt x="40" y="1"/>
                    <a:pt x="19" y="28"/>
                    <a:pt x="0" y="43"/>
                  </a:cubicBezTo>
                  <a:lnTo>
                    <a:pt x="0" y="285"/>
                  </a:lnTo>
                  <a:lnTo>
                    <a:pt x="13" y="285"/>
                  </a:lnTo>
                  <a:cubicBezTo>
                    <a:pt x="25" y="269"/>
                    <a:pt x="50" y="269"/>
                    <a:pt x="70" y="269"/>
                  </a:cubicBezTo>
                  <a:cubicBezTo>
                    <a:pt x="91" y="269"/>
                    <a:pt x="111" y="264"/>
                    <a:pt x="136" y="260"/>
                  </a:cubicBezTo>
                  <a:cubicBezTo>
                    <a:pt x="151" y="251"/>
                    <a:pt x="169" y="246"/>
                    <a:pt x="187" y="246"/>
                  </a:cubicBezTo>
                  <a:cubicBezTo>
                    <a:pt x="193" y="246"/>
                    <a:pt x="199" y="247"/>
                    <a:pt x="206" y="248"/>
                  </a:cubicBezTo>
                  <a:cubicBezTo>
                    <a:pt x="224" y="253"/>
                    <a:pt x="241" y="260"/>
                    <a:pt x="258" y="260"/>
                  </a:cubicBezTo>
                  <a:cubicBezTo>
                    <a:pt x="268" y="260"/>
                    <a:pt x="277" y="258"/>
                    <a:pt x="288" y="252"/>
                  </a:cubicBezTo>
                  <a:cubicBezTo>
                    <a:pt x="297" y="249"/>
                    <a:pt x="304" y="241"/>
                    <a:pt x="312" y="241"/>
                  </a:cubicBezTo>
                  <a:cubicBezTo>
                    <a:pt x="315" y="241"/>
                    <a:pt x="318" y="242"/>
                    <a:pt x="321" y="244"/>
                  </a:cubicBezTo>
                  <a:cubicBezTo>
                    <a:pt x="326" y="247"/>
                    <a:pt x="331" y="248"/>
                    <a:pt x="337" y="248"/>
                  </a:cubicBezTo>
                  <a:cubicBezTo>
                    <a:pt x="360" y="248"/>
                    <a:pt x="385" y="227"/>
                    <a:pt x="410" y="227"/>
                  </a:cubicBezTo>
                  <a:cubicBezTo>
                    <a:pt x="411" y="227"/>
                    <a:pt x="413" y="227"/>
                    <a:pt x="415" y="228"/>
                  </a:cubicBezTo>
                  <a:cubicBezTo>
                    <a:pt x="431" y="228"/>
                    <a:pt x="447" y="210"/>
                    <a:pt x="465" y="210"/>
                  </a:cubicBezTo>
                  <a:cubicBezTo>
                    <a:pt x="470" y="210"/>
                    <a:pt x="475" y="212"/>
                    <a:pt x="481" y="215"/>
                  </a:cubicBezTo>
                  <a:cubicBezTo>
                    <a:pt x="489" y="222"/>
                    <a:pt x="497" y="224"/>
                    <a:pt x="503" y="224"/>
                  </a:cubicBezTo>
                  <a:cubicBezTo>
                    <a:pt x="509" y="224"/>
                    <a:pt x="515" y="223"/>
                    <a:pt x="520" y="223"/>
                  </a:cubicBezTo>
                  <a:cubicBezTo>
                    <a:pt x="522" y="223"/>
                    <a:pt x="524" y="223"/>
                    <a:pt x="526" y="223"/>
                  </a:cubicBezTo>
                  <a:cubicBezTo>
                    <a:pt x="532" y="226"/>
                    <a:pt x="538" y="227"/>
                    <a:pt x="544" y="227"/>
                  </a:cubicBezTo>
                  <a:cubicBezTo>
                    <a:pt x="560" y="227"/>
                    <a:pt x="574" y="218"/>
                    <a:pt x="583" y="203"/>
                  </a:cubicBezTo>
                  <a:cubicBezTo>
                    <a:pt x="587" y="197"/>
                    <a:pt x="592" y="192"/>
                    <a:pt x="598" y="192"/>
                  </a:cubicBezTo>
                  <a:cubicBezTo>
                    <a:pt x="603" y="192"/>
                    <a:pt x="608" y="197"/>
                    <a:pt x="612" y="211"/>
                  </a:cubicBezTo>
                  <a:cubicBezTo>
                    <a:pt x="616" y="228"/>
                    <a:pt x="628" y="223"/>
                    <a:pt x="636" y="232"/>
                  </a:cubicBezTo>
                  <a:cubicBezTo>
                    <a:pt x="641" y="195"/>
                    <a:pt x="641" y="166"/>
                    <a:pt x="645" y="137"/>
                  </a:cubicBezTo>
                  <a:cubicBezTo>
                    <a:pt x="638" y="94"/>
                    <a:pt x="631" y="77"/>
                    <a:pt x="625" y="77"/>
                  </a:cubicBezTo>
                  <a:cubicBezTo>
                    <a:pt x="623" y="77"/>
                    <a:pt x="622" y="78"/>
                    <a:pt x="620" y="80"/>
                  </a:cubicBezTo>
                  <a:cubicBezTo>
                    <a:pt x="612" y="88"/>
                    <a:pt x="604" y="96"/>
                    <a:pt x="595" y="96"/>
                  </a:cubicBezTo>
                  <a:cubicBezTo>
                    <a:pt x="554" y="92"/>
                    <a:pt x="517" y="80"/>
                    <a:pt x="481" y="67"/>
                  </a:cubicBezTo>
                  <a:cubicBezTo>
                    <a:pt x="468" y="59"/>
                    <a:pt x="453" y="55"/>
                    <a:pt x="437" y="55"/>
                  </a:cubicBezTo>
                  <a:cubicBezTo>
                    <a:pt x="422" y="55"/>
                    <a:pt x="407" y="59"/>
                    <a:pt x="394" y="67"/>
                  </a:cubicBezTo>
                  <a:cubicBezTo>
                    <a:pt x="393" y="68"/>
                    <a:pt x="391" y="69"/>
                    <a:pt x="390" y="69"/>
                  </a:cubicBezTo>
                  <a:cubicBezTo>
                    <a:pt x="383" y="69"/>
                    <a:pt x="376" y="63"/>
                    <a:pt x="370" y="59"/>
                  </a:cubicBezTo>
                  <a:cubicBezTo>
                    <a:pt x="364" y="59"/>
                    <a:pt x="348" y="52"/>
                    <a:pt x="336" y="52"/>
                  </a:cubicBezTo>
                  <a:cubicBezTo>
                    <a:pt x="332" y="52"/>
                    <a:pt x="328" y="53"/>
                    <a:pt x="325" y="55"/>
                  </a:cubicBezTo>
                  <a:cubicBezTo>
                    <a:pt x="318" y="59"/>
                    <a:pt x="310" y="61"/>
                    <a:pt x="302" y="61"/>
                  </a:cubicBezTo>
                  <a:cubicBezTo>
                    <a:pt x="294" y="61"/>
                    <a:pt x="286" y="59"/>
                    <a:pt x="280" y="55"/>
                  </a:cubicBezTo>
                  <a:cubicBezTo>
                    <a:pt x="263" y="47"/>
                    <a:pt x="247" y="43"/>
                    <a:pt x="230" y="43"/>
                  </a:cubicBezTo>
                  <a:cubicBezTo>
                    <a:pt x="217" y="43"/>
                    <a:pt x="207" y="48"/>
                    <a:pt x="195" y="48"/>
                  </a:cubicBezTo>
                  <a:cubicBezTo>
                    <a:pt x="192" y="48"/>
                    <a:pt x="188" y="48"/>
                    <a:pt x="185" y="47"/>
                  </a:cubicBezTo>
                  <a:cubicBezTo>
                    <a:pt x="148" y="35"/>
                    <a:pt x="107" y="18"/>
                    <a:pt x="66" y="2"/>
                  </a:cubicBezTo>
                  <a:cubicBezTo>
                    <a:pt x="64" y="1"/>
                    <a:pt x="62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59"/>
            <p:cNvSpPr/>
            <p:nvPr/>
          </p:nvSpPr>
          <p:spPr>
            <a:xfrm>
              <a:off x="3018300" y="4606550"/>
              <a:ext cx="13475" cy="7450"/>
            </a:xfrm>
            <a:custGeom>
              <a:avLst/>
              <a:gdLst/>
              <a:ahLst/>
              <a:cxnLst/>
              <a:rect l="l" t="t" r="r" b="b"/>
              <a:pathLst>
                <a:path w="539" h="298" extrusionOk="0">
                  <a:moveTo>
                    <a:pt x="13" y="1"/>
                  </a:moveTo>
                  <a:cubicBezTo>
                    <a:pt x="5" y="5"/>
                    <a:pt x="1" y="5"/>
                    <a:pt x="1" y="9"/>
                  </a:cubicBezTo>
                  <a:lnTo>
                    <a:pt x="1" y="296"/>
                  </a:lnTo>
                  <a:cubicBezTo>
                    <a:pt x="5" y="297"/>
                    <a:pt x="9" y="297"/>
                    <a:pt x="13" y="297"/>
                  </a:cubicBezTo>
                  <a:cubicBezTo>
                    <a:pt x="33" y="297"/>
                    <a:pt x="53" y="289"/>
                    <a:pt x="66" y="272"/>
                  </a:cubicBezTo>
                  <a:cubicBezTo>
                    <a:pt x="74" y="263"/>
                    <a:pt x="83" y="268"/>
                    <a:pt x="91" y="263"/>
                  </a:cubicBezTo>
                  <a:cubicBezTo>
                    <a:pt x="120" y="263"/>
                    <a:pt x="148" y="255"/>
                    <a:pt x="177" y="251"/>
                  </a:cubicBezTo>
                  <a:cubicBezTo>
                    <a:pt x="206" y="239"/>
                    <a:pt x="239" y="227"/>
                    <a:pt x="267" y="222"/>
                  </a:cubicBezTo>
                  <a:cubicBezTo>
                    <a:pt x="288" y="222"/>
                    <a:pt x="308" y="227"/>
                    <a:pt x="328" y="227"/>
                  </a:cubicBezTo>
                  <a:cubicBezTo>
                    <a:pt x="348" y="227"/>
                    <a:pt x="368" y="222"/>
                    <a:pt x="386" y="206"/>
                  </a:cubicBezTo>
                  <a:cubicBezTo>
                    <a:pt x="388" y="204"/>
                    <a:pt x="390" y="203"/>
                    <a:pt x="393" y="203"/>
                  </a:cubicBezTo>
                  <a:cubicBezTo>
                    <a:pt x="396" y="203"/>
                    <a:pt x="400" y="205"/>
                    <a:pt x="403" y="210"/>
                  </a:cubicBezTo>
                  <a:cubicBezTo>
                    <a:pt x="409" y="222"/>
                    <a:pt x="415" y="227"/>
                    <a:pt x="422" y="227"/>
                  </a:cubicBezTo>
                  <a:cubicBezTo>
                    <a:pt x="430" y="227"/>
                    <a:pt x="437" y="221"/>
                    <a:pt x="444" y="210"/>
                  </a:cubicBezTo>
                  <a:cubicBezTo>
                    <a:pt x="449" y="203"/>
                    <a:pt x="456" y="200"/>
                    <a:pt x="463" y="200"/>
                  </a:cubicBezTo>
                  <a:cubicBezTo>
                    <a:pt x="471" y="200"/>
                    <a:pt x="480" y="204"/>
                    <a:pt x="489" y="206"/>
                  </a:cubicBezTo>
                  <a:cubicBezTo>
                    <a:pt x="505" y="206"/>
                    <a:pt x="518" y="198"/>
                    <a:pt x="530" y="185"/>
                  </a:cubicBezTo>
                  <a:cubicBezTo>
                    <a:pt x="534" y="169"/>
                    <a:pt x="538" y="153"/>
                    <a:pt x="538" y="136"/>
                  </a:cubicBezTo>
                  <a:lnTo>
                    <a:pt x="538" y="108"/>
                  </a:lnTo>
                  <a:cubicBezTo>
                    <a:pt x="530" y="95"/>
                    <a:pt x="522" y="83"/>
                    <a:pt x="513" y="75"/>
                  </a:cubicBezTo>
                  <a:cubicBezTo>
                    <a:pt x="509" y="73"/>
                    <a:pt x="505" y="73"/>
                    <a:pt x="501" y="73"/>
                  </a:cubicBezTo>
                  <a:cubicBezTo>
                    <a:pt x="497" y="73"/>
                    <a:pt x="493" y="73"/>
                    <a:pt x="489" y="71"/>
                  </a:cubicBezTo>
                  <a:cubicBezTo>
                    <a:pt x="444" y="67"/>
                    <a:pt x="403" y="54"/>
                    <a:pt x="358" y="42"/>
                  </a:cubicBezTo>
                  <a:cubicBezTo>
                    <a:pt x="329" y="29"/>
                    <a:pt x="299" y="24"/>
                    <a:pt x="268" y="24"/>
                  </a:cubicBezTo>
                  <a:cubicBezTo>
                    <a:pt x="258" y="24"/>
                    <a:pt x="248" y="24"/>
                    <a:pt x="239" y="25"/>
                  </a:cubicBezTo>
                  <a:cubicBezTo>
                    <a:pt x="232" y="27"/>
                    <a:pt x="224" y="28"/>
                    <a:pt x="217" y="28"/>
                  </a:cubicBezTo>
                  <a:cubicBezTo>
                    <a:pt x="207" y="28"/>
                    <a:pt x="197" y="26"/>
                    <a:pt x="189" y="21"/>
                  </a:cubicBezTo>
                  <a:cubicBezTo>
                    <a:pt x="179" y="13"/>
                    <a:pt x="166" y="9"/>
                    <a:pt x="155" y="9"/>
                  </a:cubicBezTo>
                  <a:cubicBezTo>
                    <a:pt x="148" y="9"/>
                    <a:pt x="142" y="10"/>
                    <a:pt x="136" y="13"/>
                  </a:cubicBezTo>
                  <a:cubicBezTo>
                    <a:pt x="130" y="15"/>
                    <a:pt x="124" y="16"/>
                    <a:pt x="118" y="16"/>
                  </a:cubicBezTo>
                  <a:cubicBezTo>
                    <a:pt x="111" y="16"/>
                    <a:pt x="105" y="15"/>
                    <a:pt x="99" y="13"/>
                  </a:cubicBezTo>
                  <a:cubicBezTo>
                    <a:pt x="96" y="13"/>
                    <a:pt x="92" y="4"/>
                    <a:pt x="86" y="4"/>
                  </a:cubicBezTo>
                  <a:cubicBezTo>
                    <a:pt x="85" y="4"/>
                    <a:pt x="84" y="4"/>
                    <a:pt x="83" y="5"/>
                  </a:cubicBezTo>
                  <a:cubicBezTo>
                    <a:pt x="75" y="17"/>
                    <a:pt x="67" y="21"/>
                    <a:pt x="59" y="21"/>
                  </a:cubicBezTo>
                  <a:cubicBezTo>
                    <a:pt x="44" y="21"/>
                    <a:pt x="28" y="9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59"/>
            <p:cNvSpPr/>
            <p:nvPr/>
          </p:nvSpPr>
          <p:spPr>
            <a:xfrm>
              <a:off x="3018300" y="4515700"/>
              <a:ext cx="6600" cy="6275"/>
            </a:xfrm>
            <a:custGeom>
              <a:avLst/>
              <a:gdLst/>
              <a:ahLst/>
              <a:cxnLst/>
              <a:rect l="l" t="t" r="r" b="b"/>
              <a:pathLst>
                <a:path w="264" h="251" extrusionOk="0">
                  <a:moveTo>
                    <a:pt x="80" y="0"/>
                  </a:moveTo>
                  <a:cubicBezTo>
                    <a:pt x="70" y="0"/>
                    <a:pt x="60" y="5"/>
                    <a:pt x="50" y="16"/>
                  </a:cubicBezTo>
                  <a:lnTo>
                    <a:pt x="42" y="16"/>
                  </a:lnTo>
                  <a:cubicBezTo>
                    <a:pt x="29" y="12"/>
                    <a:pt x="13" y="8"/>
                    <a:pt x="1" y="8"/>
                  </a:cubicBezTo>
                  <a:lnTo>
                    <a:pt x="1" y="241"/>
                  </a:lnTo>
                  <a:cubicBezTo>
                    <a:pt x="2" y="240"/>
                    <a:pt x="4" y="240"/>
                    <a:pt x="6" y="240"/>
                  </a:cubicBezTo>
                  <a:cubicBezTo>
                    <a:pt x="14" y="240"/>
                    <a:pt x="24" y="251"/>
                    <a:pt x="34" y="251"/>
                  </a:cubicBezTo>
                  <a:cubicBezTo>
                    <a:pt x="38" y="251"/>
                    <a:pt x="42" y="249"/>
                    <a:pt x="46" y="246"/>
                  </a:cubicBezTo>
                  <a:cubicBezTo>
                    <a:pt x="50" y="235"/>
                    <a:pt x="55" y="233"/>
                    <a:pt x="60" y="233"/>
                  </a:cubicBezTo>
                  <a:cubicBezTo>
                    <a:pt x="63" y="233"/>
                    <a:pt x="67" y="234"/>
                    <a:pt x="70" y="234"/>
                  </a:cubicBezTo>
                  <a:cubicBezTo>
                    <a:pt x="72" y="234"/>
                    <a:pt x="73" y="234"/>
                    <a:pt x="74" y="233"/>
                  </a:cubicBezTo>
                  <a:cubicBezTo>
                    <a:pt x="81" y="231"/>
                    <a:pt x="87" y="231"/>
                    <a:pt x="93" y="231"/>
                  </a:cubicBezTo>
                  <a:cubicBezTo>
                    <a:pt x="99" y="231"/>
                    <a:pt x="105" y="231"/>
                    <a:pt x="111" y="229"/>
                  </a:cubicBezTo>
                  <a:cubicBezTo>
                    <a:pt x="128" y="226"/>
                    <a:pt x="144" y="194"/>
                    <a:pt x="161" y="194"/>
                  </a:cubicBezTo>
                  <a:cubicBezTo>
                    <a:pt x="165" y="194"/>
                    <a:pt x="169" y="196"/>
                    <a:pt x="173" y="200"/>
                  </a:cubicBezTo>
                  <a:cubicBezTo>
                    <a:pt x="174" y="202"/>
                    <a:pt x="175" y="202"/>
                    <a:pt x="177" y="202"/>
                  </a:cubicBezTo>
                  <a:cubicBezTo>
                    <a:pt x="179" y="202"/>
                    <a:pt x="182" y="199"/>
                    <a:pt x="185" y="196"/>
                  </a:cubicBezTo>
                  <a:cubicBezTo>
                    <a:pt x="199" y="183"/>
                    <a:pt x="212" y="175"/>
                    <a:pt x="226" y="175"/>
                  </a:cubicBezTo>
                  <a:cubicBezTo>
                    <a:pt x="229" y="175"/>
                    <a:pt x="232" y="175"/>
                    <a:pt x="234" y="176"/>
                  </a:cubicBezTo>
                  <a:cubicBezTo>
                    <a:pt x="235" y="176"/>
                    <a:pt x="236" y="176"/>
                    <a:pt x="236" y="176"/>
                  </a:cubicBezTo>
                  <a:cubicBezTo>
                    <a:pt x="244" y="176"/>
                    <a:pt x="251" y="150"/>
                    <a:pt x="255" y="127"/>
                  </a:cubicBezTo>
                  <a:cubicBezTo>
                    <a:pt x="259" y="102"/>
                    <a:pt x="263" y="77"/>
                    <a:pt x="263" y="53"/>
                  </a:cubicBezTo>
                  <a:cubicBezTo>
                    <a:pt x="251" y="49"/>
                    <a:pt x="243" y="44"/>
                    <a:pt x="234" y="44"/>
                  </a:cubicBezTo>
                  <a:cubicBezTo>
                    <a:pt x="214" y="40"/>
                    <a:pt x="193" y="32"/>
                    <a:pt x="173" y="28"/>
                  </a:cubicBezTo>
                  <a:cubicBezTo>
                    <a:pt x="169" y="28"/>
                    <a:pt x="161" y="32"/>
                    <a:pt x="157" y="32"/>
                  </a:cubicBezTo>
                  <a:cubicBezTo>
                    <a:pt x="153" y="32"/>
                    <a:pt x="150" y="37"/>
                    <a:pt x="147" y="37"/>
                  </a:cubicBezTo>
                  <a:cubicBezTo>
                    <a:pt x="146" y="37"/>
                    <a:pt x="145" y="37"/>
                    <a:pt x="144" y="36"/>
                  </a:cubicBezTo>
                  <a:cubicBezTo>
                    <a:pt x="123" y="17"/>
                    <a:pt x="101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59"/>
            <p:cNvSpPr/>
            <p:nvPr/>
          </p:nvSpPr>
          <p:spPr>
            <a:xfrm>
              <a:off x="3018300" y="4567850"/>
              <a:ext cx="15525" cy="6725"/>
            </a:xfrm>
            <a:custGeom>
              <a:avLst/>
              <a:gdLst/>
              <a:ahLst/>
              <a:cxnLst/>
              <a:rect l="l" t="t" r="r" b="b"/>
              <a:pathLst>
                <a:path w="621" h="269" extrusionOk="0">
                  <a:moveTo>
                    <a:pt x="29" y="1"/>
                  </a:moveTo>
                  <a:cubicBezTo>
                    <a:pt x="19" y="1"/>
                    <a:pt x="9" y="3"/>
                    <a:pt x="1" y="6"/>
                  </a:cubicBezTo>
                  <a:lnTo>
                    <a:pt x="1" y="260"/>
                  </a:lnTo>
                  <a:cubicBezTo>
                    <a:pt x="9" y="260"/>
                    <a:pt x="17" y="256"/>
                    <a:pt x="25" y="248"/>
                  </a:cubicBezTo>
                  <a:cubicBezTo>
                    <a:pt x="33" y="230"/>
                    <a:pt x="41" y="224"/>
                    <a:pt x="48" y="224"/>
                  </a:cubicBezTo>
                  <a:cubicBezTo>
                    <a:pt x="65" y="224"/>
                    <a:pt x="81" y="257"/>
                    <a:pt x="102" y="257"/>
                  </a:cubicBezTo>
                  <a:cubicBezTo>
                    <a:pt x="104" y="257"/>
                    <a:pt x="106" y="257"/>
                    <a:pt x="107" y="256"/>
                  </a:cubicBezTo>
                  <a:cubicBezTo>
                    <a:pt x="109" y="256"/>
                    <a:pt x="111" y="256"/>
                    <a:pt x="113" y="256"/>
                  </a:cubicBezTo>
                  <a:cubicBezTo>
                    <a:pt x="134" y="256"/>
                    <a:pt x="152" y="268"/>
                    <a:pt x="171" y="268"/>
                  </a:cubicBezTo>
                  <a:cubicBezTo>
                    <a:pt x="180" y="268"/>
                    <a:pt x="189" y="265"/>
                    <a:pt x="198" y="256"/>
                  </a:cubicBezTo>
                  <a:cubicBezTo>
                    <a:pt x="214" y="244"/>
                    <a:pt x="234" y="236"/>
                    <a:pt x="255" y="228"/>
                  </a:cubicBezTo>
                  <a:cubicBezTo>
                    <a:pt x="256" y="227"/>
                    <a:pt x="257" y="227"/>
                    <a:pt x="258" y="227"/>
                  </a:cubicBezTo>
                  <a:cubicBezTo>
                    <a:pt x="271" y="227"/>
                    <a:pt x="284" y="241"/>
                    <a:pt x="297" y="241"/>
                  </a:cubicBezTo>
                  <a:cubicBezTo>
                    <a:pt x="304" y="241"/>
                    <a:pt x="310" y="238"/>
                    <a:pt x="317" y="228"/>
                  </a:cubicBezTo>
                  <a:cubicBezTo>
                    <a:pt x="317" y="228"/>
                    <a:pt x="321" y="236"/>
                    <a:pt x="321" y="240"/>
                  </a:cubicBezTo>
                  <a:cubicBezTo>
                    <a:pt x="332" y="258"/>
                    <a:pt x="345" y="264"/>
                    <a:pt x="357" y="264"/>
                  </a:cubicBezTo>
                  <a:cubicBezTo>
                    <a:pt x="367" y="264"/>
                    <a:pt x="377" y="260"/>
                    <a:pt x="386" y="256"/>
                  </a:cubicBezTo>
                  <a:cubicBezTo>
                    <a:pt x="399" y="248"/>
                    <a:pt x="411" y="236"/>
                    <a:pt x="423" y="232"/>
                  </a:cubicBezTo>
                  <a:cubicBezTo>
                    <a:pt x="436" y="223"/>
                    <a:pt x="440" y="232"/>
                    <a:pt x="448" y="219"/>
                  </a:cubicBezTo>
                  <a:cubicBezTo>
                    <a:pt x="453" y="212"/>
                    <a:pt x="462" y="200"/>
                    <a:pt x="472" y="200"/>
                  </a:cubicBezTo>
                  <a:cubicBezTo>
                    <a:pt x="478" y="200"/>
                    <a:pt x="484" y="205"/>
                    <a:pt x="489" y="219"/>
                  </a:cubicBezTo>
                  <a:cubicBezTo>
                    <a:pt x="503" y="205"/>
                    <a:pt x="519" y="199"/>
                    <a:pt x="535" y="199"/>
                  </a:cubicBezTo>
                  <a:cubicBezTo>
                    <a:pt x="543" y="199"/>
                    <a:pt x="551" y="200"/>
                    <a:pt x="559" y="203"/>
                  </a:cubicBezTo>
                  <a:cubicBezTo>
                    <a:pt x="560" y="203"/>
                    <a:pt x="561" y="204"/>
                    <a:pt x="563" y="204"/>
                  </a:cubicBezTo>
                  <a:cubicBezTo>
                    <a:pt x="573" y="204"/>
                    <a:pt x="581" y="191"/>
                    <a:pt x="591" y="191"/>
                  </a:cubicBezTo>
                  <a:cubicBezTo>
                    <a:pt x="600" y="191"/>
                    <a:pt x="612" y="174"/>
                    <a:pt x="620" y="109"/>
                  </a:cubicBezTo>
                  <a:cubicBezTo>
                    <a:pt x="612" y="35"/>
                    <a:pt x="600" y="35"/>
                    <a:pt x="587" y="35"/>
                  </a:cubicBezTo>
                  <a:cubicBezTo>
                    <a:pt x="563" y="35"/>
                    <a:pt x="534" y="35"/>
                    <a:pt x="505" y="55"/>
                  </a:cubicBezTo>
                  <a:cubicBezTo>
                    <a:pt x="499" y="61"/>
                    <a:pt x="491" y="65"/>
                    <a:pt x="484" y="65"/>
                  </a:cubicBezTo>
                  <a:cubicBezTo>
                    <a:pt x="481" y="65"/>
                    <a:pt x="479" y="65"/>
                    <a:pt x="477" y="63"/>
                  </a:cubicBezTo>
                  <a:cubicBezTo>
                    <a:pt x="472" y="64"/>
                    <a:pt x="467" y="64"/>
                    <a:pt x="463" y="64"/>
                  </a:cubicBezTo>
                  <a:cubicBezTo>
                    <a:pt x="432" y="64"/>
                    <a:pt x="402" y="51"/>
                    <a:pt x="372" y="51"/>
                  </a:cubicBezTo>
                  <a:cubicBezTo>
                    <a:pt x="353" y="51"/>
                    <a:pt x="335" y="56"/>
                    <a:pt x="317" y="72"/>
                  </a:cubicBezTo>
                  <a:cubicBezTo>
                    <a:pt x="315" y="73"/>
                    <a:pt x="314" y="73"/>
                    <a:pt x="312" y="73"/>
                  </a:cubicBezTo>
                  <a:cubicBezTo>
                    <a:pt x="309" y="73"/>
                    <a:pt x="306" y="72"/>
                    <a:pt x="300" y="72"/>
                  </a:cubicBezTo>
                  <a:cubicBezTo>
                    <a:pt x="276" y="59"/>
                    <a:pt x="251" y="68"/>
                    <a:pt x="226" y="55"/>
                  </a:cubicBezTo>
                  <a:cubicBezTo>
                    <a:pt x="202" y="43"/>
                    <a:pt x="173" y="35"/>
                    <a:pt x="148" y="27"/>
                  </a:cubicBezTo>
                  <a:cubicBezTo>
                    <a:pt x="140" y="24"/>
                    <a:pt x="131" y="23"/>
                    <a:pt x="123" y="23"/>
                  </a:cubicBezTo>
                  <a:cubicBezTo>
                    <a:pt x="118" y="23"/>
                    <a:pt x="114" y="23"/>
                    <a:pt x="109" y="23"/>
                  </a:cubicBezTo>
                  <a:cubicBezTo>
                    <a:pt x="96" y="23"/>
                    <a:pt x="83" y="22"/>
                    <a:pt x="70" y="14"/>
                  </a:cubicBezTo>
                  <a:cubicBezTo>
                    <a:pt x="58" y="5"/>
                    <a:pt x="43" y="1"/>
                    <a:pt x="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59"/>
            <p:cNvSpPr/>
            <p:nvPr/>
          </p:nvSpPr>
          <p:spPr>
            <a:xfrm>
              <a:off x="3018300" y="4554625"/>
              <a:ext cx="18900" cy="7150"/>
            </a:xfrm>
            <a:custGeom>
              <a:avLst/>
              <a:gdLst/>
              <a:ahLst/>
              <a:cxnLst/>
              <a:rect l="l" t="t" r="r" b="b"/>
              <a:pathLst>
                <a:path w="756" h="286" extrusionOk="0">
                  <a:moveTo>
                    <a:pt x="33" y="0"/>
                  </a:moveTo>
                  <a:cubicBezTo>
                    <a:pt x="25" y="0"/>
                    <a:pt x="17" y="2"/>
                    <a:pt x="9" y="6"/>
                  </a:cubicBezTo>
                  <a:cubicBezTo>
                    <a:pt x="5" y="6"/>
                    <a:pt x="1" y="6"/>
                    <a:pt x="1" y="10"/>
                  </a:cubicBezTo>
                  <a:lnTo>
                    <a:pt x="1" y="277"/>
                  </a:lnTo>
                  <a:cubicBezTo>
                    <a:pt x="9" y="277"/>
                    <a:pt x="17" y="281"/>
                    <a:pt x="25" y="285"/>
                  </a:cubicBezTo>
                  <a:cubicBezTo>
                    <a:pt x="26" y="285"/>
                    <a:pt x="27" y="285"/>
                    <a:pt x="28" y="285"/>
                  </a:cubicBezTo>
                  <a:cubicBezTo>
                    <a:pt x="34" y="285"/>
                    <a:pt x="38" y="272"/>
                    <a:pt x="46" y="272"/>
                  </a:cubicBezTo>
                  <a:cubicBezTo>
                    <a:pt x="55" y="268"/>
                    <a:pt x="65" y="266"/>
                    <a:pt x="75" y="266"/>
                  </a:cubicBezTo>
                  <a:cubicBezTo>
                    <a:pt x="83" y="266"/>
                    <a:pt x="91" y="267"/>
                    <a:pt x="99" y="268"/>
                  </a:cubicBezTo>
                  <a:cubicBezTo>
                    <a:pt x="124" y="277"/>
                    <a:pt x="148" y="281"/>
                    <a:pt x="173" y="281"/>
                  </a:cubicBezTo>
                  <a:cubicBezTo>
                    <a:pt x="222" y="277"/>
                    <a:pt x="271" y="264"/>
                    <a:pt x="321" y="256"/>
                  </a:cubicBezTo>
                  <a:cubicBezTo>
                    <a:pt x="345" y="252"/>
                    <a:pt x="370" y="252"/>
                    <a:pt x="394" y="248"/>
                  </a:cubicBezTo>
                  <a:cubicBezTo>
                    <a:pt x="411" y="248"/>
                    <a:pt x="423" y="240"/>
                    <a:pt x="431" y="227"/>
                  </a:cubicBezTo>
                  <a:cubicBezTo>
                    <a:pt x="443" y="206"/>
                    <a:pt x="453" y="201"/>
                    <a:pt x="464" y="201"/>
                  </a:cubicBezTo>
                  <a:cubicBezTo>
                    <a:pt x="468" y="201"/>
                    <a:pt x="472" y="202"/>
                    <a:pt x="477" y="203"/>
                  </a:cubicBezTo>
                  <a:cubicBezTo>
                    <a:pt x="493" y="207"/>
                    <a:pt x="497" y="207"/>
                    <a:pt x="509" y="207"/>
                  </a:cubicBezTo>
                  <a:cubicBezTo>
                    <a:pt x="518" y="211"/>
                    <a:pt x="530" y="207"/>
                    <a:pt x="542" y="219"/>
                  </a:cubicBezTo>
                  <a:cubicBezTo>
                    <a:pt x="548" y="225"/>
                    <a:pt x="553" y="229"/>
                    <a:pt x="557" y="229"/>
                  </a:cubicBezTo>
                  <a:cubicBezTo>
                    <a:pt x="562" y="229"/>
                    <a:pt x="567" y="224"/>
                    <a:pt x="571" y="211"/>
                  </a:cubicBezTo>
                  <a:cubicBezTo>
                    <a:pt x="571" y="208"/>
                    <a:pt x="576" y="202"/>
                    <a:pt x="578" y="202"/>
                  </a:cubicBezTo>
                  <a:cubicBezTo>
                    <a:pt x="579" y="202"/>
                    <a:pt x="579" y="202"/>
                    <a:pt x="579" y="203"/>
                  </a:cubicBezTo>
                  <a:cubicBezTo>
                    <a:pt x="588" y="211"/>
                    <a:pt x="597" y="214"/>
                    <a:pt x="607" y="214"/>
                  </a:cubicBezTo>
                  <a:cubicBezTo>
                    <a:pt x="620" y="214"/>
                    <a:pt x="633" y="209"/>
                    <a:pt x="645" y="207"/>
                  </a:cubicBezTo>
                  <a:cubicBezTo>
                    <a:pt x="657" y="203"/>
                    <a:pt x="665" y="199"/>
                    <a:pt x="678" y="190"/>
                  </a:cubicBezTo>
                  <a:cubicBezTo>
                    <a:pt x="686" y="185"/>
                    <a:pt x="693" y="178"/>
                    <a:pt x="702" y="178"/>
                  </a:cubicBezTo>
                  <a:cubicBezTo>
                    <a:pt x="707" y="178"/>
                    <a:pt x="713" y="180"/>
                    <a:pt x="719" y="186"/>
                  </a:cubicBezTo>
                  <a:cubicBezTo>
                    <a:pt x="723" y="193"/>
                    <a:pt x="726" y="196"/>
                    <a:pt x="730" y="196"/>
                  </a:cubicBezTo>
                  <a:cubicBezTo>
                    <a:pt x="739" y="196"/>
                    <a:pt x="747" y="179"/>
                    <a:pt x="756" y="137"/>
                  </a:cubicBezTo>
                  <a:cubicBezTo>
                    <a:pt x="743" y="80"/>
                    <a:pt x="731" y="67"/>
                    <a:pt x="719" y="67"/>
                  </a:cubicBezTo>
                  <a:cubicBezTo>
                    <a:pt x="714" y="68"/>
                    <a:pt x="710" y="68"/>
                    <a:pt x="705" y="68"/>
                  </a:cubicBezTo>
                  <a:cubicBezTo>
                    <a:pt x="686" y="68"/>
                    <a:pt x="666" y="65"/>
                    <a:pt x="647" y="65"/>
                  </a:cubicBezTo>
                  <a:cubicBezTo>
                    <a:pt x="625" y="65"/>
                    <a:pt x="604" y="68"/>
                    <a:pt x="583" y="84"/>
                  </a:cubicBezTo>
                  <a:cubicBezTo>
                    <a:pt x="575" y="90"/>
                    <a:pt x="567" y="92"/>
                    <a:pt x="558" y="92"/>
                  </a:cubicBezTo>
                  <a:cubicBezTo>
                    <a:pt x="538" y="92"/>
                    <a:pt x="518" y="78"/>
                    <a:pt x="497" y="75"/>
                  </a:cubicBezTo>
                  <a:cubicBezTo>
                    <a:pt x="485" y="71"/>
                    <a:pt x="472" y="67"/>
                    <a:pt x="456" y="67"/>
                  </a:cubicBezTo>
                  <a:cubicBezTo>
                    <a:pt x="423" y="67"/>
                    <a:pt x="386" y="75"/>
                    <a:pt x="353" y="75"/>
                  </a:cubicBezTo>
                  <a:cubicBezTo>
                    <a:pt x="340" y="74"/>
                    <a:pt x="326" y="73"/>
                    <a:pt x="312" y="73"/>
                  </a:cubicBezTo>
                  <a:cubicBezTo>
                    <a:pt x="293" y="73"/>
                    <a:pt x="273" y="75"/>
                    <a:pt x="251" y="80"/>
                  </a:cubicBezTo>
                  <a:cubicBezTo>
                    <a:pt x="234" y="80"/>
                    <a:pt x="222" y="80"/>
                    <a:pt x="206" y="75"/>
                  </a:cubicBezTo>
                  <a:cubicBezTo>
                    <a:pt x="198" y="71"/>
                    <a:pt x="193" y="71"/>
                    <a:pt x="185" y="67"/>
                  </a:cubicBezTo>
                  <a:cubicBezTo>
                    <a:pt x="161" y="67"/>
                    <a:pt x="140" y="55"/>
                    <a:pt x="120" y="43"/>
                  </a:cubicBezTo>
                  <a:cubicBezTo>
                    <a:pt x="91" y="20"/>
                    <a:pt x="62" y="0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59"/>
            <p:cNvSpPr/>
            <p:nvPr/>
          </p:nvSpPr>
          <p:spPr>
            <a:xfrm>
              <a:off x="3018300" y="4541625"/>
              <a:ext cx="17050" cy="6800"/>
            </a:xfrm>
            <a:custGeom>
              <a:avLst/>
              <a:gdLst/>
              <a:ahLst/>
              <a:cxnLst/>
              <a:rect l="l" t="t" r="r" b="b"/>
              <a:pathLst>
                <a:path w="682" h="272" extrusionOk="0">
                  <a:moveTo>
                    <a:pt x="1" y="0"/>
                  </a:moveTo>
                  <a:lnTo>
                    <a:pt x="1" y="271"/>
                  </a:lnTo>
                  <a:cubicBezTo>
                    <a:pt x="17" y="271"/>
                    <a:pt x="33" y="263"/>
                    <a:pt x="42" y="247"/>
                  </a:cubicBezTo>
                  <a:cubicBezTo>
                    <a:pt x="54" y="222"/>
                    <a:pt x="62" y="214"/>
                    <a:pt x="74" y="214"/>
                  </a:cubicBezTo>
                  <a:cubicBezTo>
                    <a:pt x="87" y="218"/>
                    <a:pt x="111" y="234"/>
                    <a:pt x="128" y="238"/>
                  </a:cubicBezTo>
                  <a:cubicBezTo>
                    <a:pt x="144" y="247"/>
                    <a:pt x="173" y="255"/>
                    <a:pt x="193" y="263"/>
                  </a:cubicBezTo>
                  <a:cubicBezTo>
                    <a:pt x="198" y="265"/>
                    <a:pt x="203" y="267"/>
                    <a:pt x="208" y="267"/>
                  </a:cubicBezTo>
                  <a:cubicBezTo>
                    <a:pt x="216" y="267"/>
                    <a:pt x="224" y="261"/>
                    <a:pt x="234" y="238"/>
                  </a:cubicBezTo>
                  <a:cubicBezTo>
                    <a:pt x="234" y="231"/>
                    <a:pt x="238" y="228"/>
                    <a:pt x="241" y="228"/>
                  </a:cubicBezTo>
                  <a:cubicBezTo>
                    <a:pt x="243" y="228"/>
                    <a:pt x="245" y="229"/>
                    <a:pt x="247" y="230"/>
                  </a:cubicBezTo>
                  <a:cubicBezTo>
                    <a:pt x="250" y="235"/>
                    <a:pt x="254" y="238"/>
                    <a:pt x="259" y="238"/>
                  </a:cubicBezTo>
                  <a:cubicBezTo>
                    <a:pt x="265" y="238"/>
                    <a:pt x="272" y="233"/>
                    <a:pt x="280" y="226"/>
                  </a:cubicBezTo>
                  <a:cubicBezTo>
                    <a:pt x="284" y="220"/>
                    <a:pt x="288" y="219"/>
                    <a:pt x="292" y="219"/>
                  </a:cubicBezTo>
                  <a:cubicBezTo>
                    <a:pt x="294" y="219"/>
                    <a:pt x="296" y="219"/>
                    <a:pt x="298" y="219"/>
                  </a:cubicBezTo>
                  <a:cubicBezTo>
                    <a:pt x="300" y="219"/>
                    <a:pt x="302" y="219"/>
                    <a:pt x="304" y="218"/>
                  </a:cubicBezTo>
                  <a:cubicBezTo>
                    <a:pt x="325" y="218"/>
                    <a:pt x="353" y="218"/>
                    <a:pt x="374" y="214"/>
                  </a:cubicBezTo>
                  <a:cubicBezTo>
                    <a:pt x="394" y="210"/>
                    <a:pt x="415" y="206"/>
                    <a:pt x="436" y="206"/>
                  </a:cubicBezTo>
                  <a:cubicBezTo>
                    <a:pt x="438" y="206"/>
                    <a:pt x="441" y="207"/>
                    <a:pt x="444" y="207"/>
                  </a:cubicBezTo>
                  <a:cubicBezTo>
                    <a:pt x="456" y="207"/>
                    <a:pt x="466" y="197"/>
                    <a:pt x="477" y="156"/>
                  </a:cubicBezTo>
                  <a:cubicBezTo>
                    <a:pt x="482" y="192"/>
                    <a:pt x="490" y="204"/>
                    <a:pt x="498" y="204"/>
                  </a:cubicBezTo>
                  <a:cubicBezTo>
                    <a:pt x="501" y="204"/>
                    <a:pt x="505" y="201"/>
                    <a:pt x="509" y="197"/>
                  </a:cubicBezTo>
                  <a:cubicBezTo>
                    <a:pt x="518" y="189"/>
                    <a:pt x="521" y="182"/>
                    <a:pt x="523" y="182"/>
                  </a:cubicBezTo>
                  <a:cubicBezTo>
                    <a:pt x="524" y="182"/>
                    <a:pt x="525" y="183"/>
                    <a:pt x="526" y="185"/>
                  </a:cubicBezTo>
                  <a:cubicBezTo>
                    <a:pt x="531" y="203"/>
                    <a:pt x="538" y="209"/>
                    <a:pt x="544" y="209"/>
                  </a:cubicBezTo>
                  <a:cubicBezTo>
                    <a:pt x="552" y="209"/>
                    <a:pt x="560" y="200"/>
                    <a:pt x="567" y="193"/>
                  </a:cubicBezTo>
                  <a:cubicBezTo>
                    <a:pt x="572" y="188"/>
                    <a:pt x="576" y="187"/>
                    <a:pt x="579" y="187"/>
                  </a:cubicBezTo>
                  <a:cubicBezTo>
                    <a:pt x="584" y="187"/>
                    <a:pt x="588" y="191"/>
                    <a:pt x="591" y="191"/>
                  </a:cubicBezTo>
                  <a:cubicBezTo>
                    <a:pt x="593" y="191"/>
                    <a:pt x="594" y="191"/>
                    <a:pt x="596" y="189"/>
                  </a:cubicBezTo>
                  <a:cubicBezTo>
                    <a:pt x="602" y="183"/>
                    <a:pt x="610" y="180"/>
                    <a:pt x="619" y="180"/>
                  </a:cubicBezTo>
                  <a:cubicBezTo>
                    <a:pt x="627" y="180"/>
                    <a:pt x="637" y="183"/>
                    <a:pt x="645" y="189"/>
                  </a:cubicBezTo>
                  <a:cubicBezTo>
                    <a:pt x="647" y="191"/>
                    <a:pt x="650" y="192"/>
                    <a:pt x="654" y="192"/>
                  </a:cubicBezTo>
                  <a:cubicBezTo>
                    <a:pt x="657" y="192"/>
                    <a:pt x="661" y="191"/>
                    <a:pt x="665" y="189"/>
                  </a:cubicBezTo>
                  <a:cubicBezTo>
                    <a:pt x="669" y="189"/>
                    <a:pt x="674" y="185"/>
                    <a:pt x="678" y="173"/>
                  </a:cubicBezTo>
                  <a:cubicBezTo>
                    <a:pt x="682" y="156"/>
                    <a:pt x="682" y="140"/>
                    <a:pt x="682" y="124"/>
                  </a:cubicBezTo>
                  <a:cubicBezTo>
                    <a:pt x="682" y="107"/>
                    <a:pt x="682" y="91"/>
                    <a:pt x="678" y="78"/>
                  </a:cubicBezTo>
                  <a:cubicBezTo>
                    <a:pt x="669" y="62"/>
                    <a:pt x="661" y="54"/>
                    <a:pt x="653" y="54"/>
                  </a:cubicBezTo>
                  <a:cubicBezTo>
                    <a:pt x="604" y="54"/>
                    <a:pt x="559" y="54"/>
                    <a:pt x="513" y="58"/>
                  </a:cubicBezTo>
                  <a:cubicBezTo>
                    <a:pt x="511" y="57"/>
                    <a:pt x="509" y="57"/>
                    <a:pt x="507" y="57"/>
                  </a:cubicBezTo>
                  <a:cubicBezTo>
                    <a:pt x="493" y="57"/>
                    <a:pt x="481" y="68"/>
                    <a:pt x="481" y="83"/>
                  </a:cubicBezTo>
                  <a:cubicBezTo>
                    <a:pt x="478" y="88"/>
                    <a:pt x="476" y="91"/>
                    <a:pt x="474" y="91"/>
                  </a:cubicBezTo>
                  <a:cubicBezTo>
                    <a:pt x="466" y="91"/>
                    <a:pt x="460" y="52"/>
                    <a:pt x="451" y="52"/>
                  </a:cubicBezTo>
                  <a:cubicBezTo>
                    <a:pt x="450" y="52"/>
                    <a:pt x="449" y="52"/>
                    <a:pt x="448" y="54"/>
                  </a:cubicBezTo>
                  <a:lnTo>
                    <a:pt x="386" y="54"/>
                  </a:lnTo>
                  <a:lnTo>
                    <a:pt x="247" y="50"/>
                  </a:lnTo>
                  <a:cubicBezTo>
                    <a:pt x="237" y="48"/>
                    <a:pt x="225" y="47"/>
                    <a:pt x="213" y="47"/>
                  </a:cubicBezTo>
                  <a:cubicBezTo>
                    <a:pt x="202" y="47"/>
                    <a:pt x="189" y="48"/>
                    <a:pt x="177" y="50"/>
                  </a:cubicBezTo>
                  <a:cubicBezTo>
                    <a:pt x="174" y="50"/>
                    <a:pt x="171" y="51"/>
                    <a:pt x="168" y="51"/>
                  </a:cubicBezTo>
                  <a:cubicBezTo>
                    <a:pt x="154" y="51"/>
                    <a:pt x="138" y="43"/>
                    <a:pt x="128" y="33"/>
                  </a:cubicBezTo>
                  <a:cubicBezTo>
                    <a:pt x="120" y="21"/>
                    <a:pt x="107" y="13"/>
                    <a:pt x="91" y="9"/>
                  </a:cubicBezTo>
                  <a:cubicBezTo>
                    <a:pt x="80" y="3"/>
                    <a:pt x="70" y="1"/>
                    <a:pt x="59" y="1"/>
                  </a:cubicBezTo>
                  <a:cubicBezTo>
                    <a:pt x="47" y="1"/>
                    <a:pt x="35" y="3"/>
                    <a:pt x="22" y="3"/>
                  </a:cubicBezTo>
                  <a:cubicBezTo>
                    <a:pt x="15" y="3"/>
                    <a:pt x="8" y="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59"/>
            <p:cNvSpPr/>
            <p:nvPr/>
          </p:nvSpPr>
          <p:spPr>
            <a:xfrm>
              <a:off x="3018300" y="4489825"/>
              <a:ext cx="4550" cy="6175"/>
            </a:xfrm>
            <a:custGeom>
              <a:avLst/>
              <a:gdLst/>
              <a:ahLst/>
              <a:cxnLst/>
              <a:rect l="l" t="t" r="r" b="b"/>
              <a:pathLst>
                <a:path w="182" h="247" extrusionOk="0">
                  <a:moveTo>
                    <a:pt x="1" y="0"/>
                  </a:moveTo>
                  <a:lnTo>
                    <a:pt x="1" y="247"/>
                  </a:lnTo>
                  <a:cubicBezTo>
                    <a:pt x="5" y="247"/>
                    <a:pt x="9" y="242"/>
                    <a:pt x="13" y="238"/>
                  </a:cubicBezTo>
                  <a:cubicBezTo>
                    <a:pt x="15" y="229"/>
                    <a:pt x="19" y="226"/>
                    <a:pt x="23" y="226"/>
                  </a:cubicBezTo>
                  <a:cubicBezTo>
                    <a:pt x="32" y="226"/>
                    <a:pt x="42" y="239"/>
                    <a:pt x="48" y="239"/>
                  </a:cubicBezTo>
                  <a:cubicBezTo>
                    <a:pt x="49" y="239"/>
                    <a:pt x="49" y="239"/>
                    <a:pt x="50" y="238"/>
                  </a:cubicBezTo>
                  <a:cubicBezTo>
                    <a:pt x="69" y="231"/>
                    <a:pt x="85" y="201"/>
                    <a:pt x="104" y="201"/>
                  </a:cubicBezTo>
                  <a:cubicBezTo>
                    <a:pt x="105" y="201"/>
                    <a:pt x="106" y="201"/>
                    <a:pt x="107" y="201"/>
                  </a:cubicBezTo>
                  <a:cubicBezTo>
                    <a:pt x="110" y="202"/>
                    <a:pt x="112" y="203"/>
                    <a:pt x="115" y="203"/>
                  </a:cubicBezTo>
                  <a:cubicBezTo>
                    <a:pt x="127" y="203"/>
                    <a:pt x="136" y="192"/>
                    <a:pt x="148" y="192"/>
                  </a:cubicBezTo>
                  <a:cubicBezTo>
                    <a:pt x="152" y="192"/>
                    <a:pt x="156" y="194"/>
                    <a:pt x="161" y="197"/>
                  </a:cubicBezTo>
                  <a:cubicBezTo>
                    <a:pt x="161" y="198"/>
                    <a:pt x="162" y="198"/>
                    <a:pt x="163" y="198"/>
                  </a:cubicBezTo>
                  <a:cubicBezTo>
                    <a:pt x="170" y="198"/>
                    <a:pt x="177" y="156"/>
                    <a:pt x="177" y="111"/>
                  </a:cubicBezTo>
                  <a:cubicBezTo>
                    <a:pt x="181" y="86"/>
                    <a:pt x="177" y="58"/>
                    <a:pt x="161" y="37"/>
                  </a:cubicBezTo>
                  <a:lnTo>
                    <a:pt x="157" y="37"/>
                  </a:lnTo>
                  <a:lnTo>
                    <a:pt x="103" y="13"/>
                  </a:lnTo>
                  <a:cubicBezTo>
                    <a:pt x="99" y="13"/>
                    <a:pt x="95" y="4"/>
                    <a:pt x="91" y="4"/>
                  </a:cubicBezTo>
                  <a:lnTo>
                    <a:pt x="13" y="4"/>
                  </a:lnTo>
                  <a:cubicBezTo>
                    <a:pt x="13" y="0"/>
                    <a:pt x="5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59"/>
            <p:cNvSpPr/>
            <p:nvPr/>
          </p:nvSpPr>
          <p:spPr>
            <a:xfrm>
              <a:off x="3018300" y="4619650"/>
              <a:ext cx="21875" cy="7750"/>
            </a:xfrm>
            <a:custGeom>
              <a:avLst/>
              <a:gdLst/>
              <a:ahLst/>
              <a:cxnLst/>
              <a:rect l="l" t="t" r="r" b="b"/>
              <a:pathLst>
                <a:path w="875" h="310" extrusionOk="0">
                  <a:moveTo>
                    <a:pt x="9" y="0"/>
                  </a:moveTo>
                  <a:cubicBezTo>
                    <a:pt x="6" y="0"/>
                    <a:pt x="3" y="2"/>
                    <a:pt x="1" y="6"/>
                  </a:cubicBezTo>
                  <a:lnTo>
                    <a:pt x="1" y="302"/>
                  </a:lnTo>
                  <a:cubicBezTo>
                    <a:pt x="5" y="306"/>
                    <a:pt x="9" y="306"/>
                    <a:pt x="13" y="310"/>
                  </a:cubicBezTo>
                  <a:cubicBezTo>
                    <a:pt x="42" y="263"/>
                    <a:pt x="71" y="248"/>
                    <a:pt x="97" y="248"/>
                  </a:cubicBezTo>
                  <a:cubicBezTo>
                    <a:pt x="101" y="248"/>
                    <a:pt x="104" y="248"/>
                    <a:pt x="107" y="248"/>
                  </a:cubicBezTo>
                  <a:lnTo>
                    <a:pt x="144" y="248"/>
                  </a:lnTo>
                  <a:cubicBezTo>
                    <a:pt x="147" y="248"/>
                    <a:pt x="151" y="245"/>
                    <a:pt x="155" y="245"/>
                  </a:cubicBezTo>
                  <a:cubicBezTo>
                    <a:pt x="157" y="245"/>
                    <a:pt x="159" y="246"/>
                    <a:pt x="161" y="248"/>
                  </a:cubicBezTo>
                  <a:cubicBezTo>
                    <a:pt x="166" y="256"/>
                    <a:pt x="172" y="259"/>
                    <a:pt x="178" y="259"/>
                  </a:cubicBezTo>
                  <a:cubicBezTo>
                    <a:pt x="184" y="259"/>
                    <a:pt x="191" y="255"/>
                    <a:pt x="198" y="248"/>
                  </a:cubicBezTo>
                  <a:cubicBezTo>
                    <a:pt x="210" y="232"/>
                    <a:pt x="226" y="240"/>
                    <a:pt x="239" y="236"/>
                  </a:cubicBezTo>
                  <a:cubicBezTo>
                    <a:pt x="267" y="228"/>
                    <a:pt x="296" y="228"/>
                    <a:pt x="321" y="228"/>
                  </a:cubicBezTo>
                  <a:cubicBezTo>
                    <a:pt x="333" y="228"/>
                    <a:pt x="341" y="211"/>
                    <a:pt x="349" y="203"/>
                  </a:cubicBezTo>
                  <a:cubicBezTo>
                    <a:pt x="358" y="195"/>
                    <a:pt x="362" y="191"/>
                    <a:pt x="370" y="187"/>
                  </a:cubicBezTo>
                  <a:cubicBezTo>
                    <a:pt x="380" y="185"/>
                    <a:pt x="391" y="184"/>
                    <a:pt x="402" y="184"/>
                  </a:cubicBezTo>
                  <a:cubicBezTo>
                    <a:pt x="434" y="184"/>
                    <a:pt x="466" y="192"/>
                    <a:pt x="493" y="207"/>
                  </a:cubicBezTo>
                  <a:cubicBezTo>
                    <a:pt x="522" y="215"/>
                    <a:pt x="555" y="224"/>
                    <a:pt x="587" y="224"/>
                  </a:cubicBezTo>
                  <a:cubicBezTo>
                    <a:pt x="628" y="224"/>
                    <a:pt x="665" y="220"/>
                    <a:pt x="706" y="215"/>
                  </a:cubicBezTo>
                  <a:cubicBezTo>
                    <a:pt x="733" y="213"/>
                    <a:pt x="759" y="199"/>
                    <a:pt x="787" y="199"/>
                  </a:cubicBezTo>
                  <a:cubicBezTo>
                    <a:pt x="798" y="199"/>
                    <a:pt x="809" y="201"/>
                    <a:pt x="821" y="207"/>
                  </a:cubicBezTo>
                  <a:lnTo>
                    <a:pt x="846" y="207"/>
                  </a:lnTo>
                  <a:cubicBezTo>
                    <a:pt x="854" y="207"/>
                    <a:pt x="866" y="183"/>
                    <a:pt x="875" y="133"/>
                  </a:cubicBezTo>
                  <a:cubicBezTo>
                    <a:pt x="866" y="97"/>
                    <a:pt x="858" y="91"/>
                    <a:pt x="851" y="91"/>
                  </a:cubicBezTo>
                  <a:cubicBezTo>
                    <a:pt x="847" y="91"/>
                    <a:pt x="844" y="92"/>
                    <a:pt x="842" y="92"/>
                  </a:cubicBezTo>
                  <a:lnTo>
                    <a:pt x="731" y="92"/>
                  </a:lnTo>
                  <a:cubicBezTo>
                    <a:pt x="715" y="92"/>
                    <a:pt x="702" y="80"/>
                    <a:pt x="690" y="80"/>
                  </a:cubicBezTo>
                  <a:cubicBezTo>
                    <a:pt x="674" y="80"/>
                    <a:pt x="649" y="92"/>
                    <a:pt x="632" y="92"/>
                  </a:cubicBezTo>
                  <a:cubicBezTo>
                    <a:pt x="604" y="92"/>
                    <a:pt x="579" y="92"/>
                    <a:pt x="555" y="84"/>
                  </a:cubicBezTo>
                  <a:cubicBezTo>
                    <a:pt x="530" y="80"/>
                    <a:pt x="501" y="60"/>
                    <a:pt x="481" y="51"/>
                  </a:cubicBezTo>
                  <a:cubicBezTo>
                    <a:pt x="477" y="51"/>
                    <a:pt x="474" y="50"/>
                    <a:pt x="471" y="50"/>
                  </a:cubicBezTo>
                  <a:cubicBezTo>
                    <a:pt x="462" y="50"/>
                    <a:pt x="453" y="53"/>
                    <a:pt x="445" y="53"/>
                  </a:cubicBezTo>
                  <a:cubicBezTo>
                    <a:pt x="439" y="53"/>
                    <a:pt x="433" y="52"/>
                    <a:pt x="427" y="47"/>
                  </a:cubicBezTo>
                  <a:cubicBezTo>
                    <a:pt x="419" y="43"/>
                    <a:pt x="411" y="42"/>
                    <a:pt x="403" y="42"/>
                  </a:cubicBezTo>
                  <a:cubicBezTo>
                    <a:pt x="378" y="42"/>
                    <a:pt x="354" y="56"/>
                    <a:pt x="329" y="60"/>
                  </a:cubicBezTo>
                  <a:cubicBezTo>
                    <a:pt x="297" y="62"/>
                    <a:pt x="267" y="79"/>
                    <a:pt x="236" y="79"/>
                  </a:cubicBezTo>
                  <a:cubicBezTo>
                    <a:pt x="219" y="79"/>
                    <a:pt x="202" y="74"/>
                    <a:pt x="185" y="60"/>
                  </a:cubicBezTo>
                  <a:cubicBezTo>
                    <a:pt x="177" y="51"/>
                    <a:pt x="169" y="47"/>
                    <a:pt x="157" y="43"/>
                  </a:cubicBezTo>
                  <a:cubicBezTo>
                    <a:pt x="136" y="40"/>
                    <a:pt x="114" y="37"/>
                    <a:pt x="91" y="37"/>
                  </a:cubicBezTo>
                  <a:cubicBezTo>
                    <a:pt x="81" y="37"/>
                    <a:pt x="72" y="38"/>
                    <a:pt x="62" y="39"/>
                  </a:cubicBezTo>
                  <a:cubicBezTo>
                    <a:pt x="46" y="39"/>
                    <a:pt x="33" y="14"/>
                    <a:pt x="17" y="6"/>
                  </a:cubicBezTo>
                  <a:cubicBezTo>
                    <a:pt x="15" y="2"/>
                    <a:pt x="12" y="0"/>
                    <a:pt x="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59"/>
            <p:cNvSpPr/>
            <p:nvPr/>
          </p:nvSpPr>
          <p:spPr>
            <a:xfrm>
              <a:off x="3018200" y="4502450"/>
              <a:ext cx="11300" cy="6775"/>
            </a:xfrm>
            <a:custGeom>
              <a:avLst/>
              <a:gdLst/>
              <a:ahLst/>
              <a:cxnLst/>
              <a:rect l="l" t="t" r="r" b="b"/>
              <a:pathLst>
                <a:path w="452" h="271" extrusionOk="0">
                  <a:moveTo>
                    <a:pt x="33" y="0"/>
                  </a:moveTo>
                  <a:cubicBezTo>
                    <a:pt x="29" y="0"/>
                    <a:pt x="25" y="1"/>
                    <a:pt x="21" y="4"/>
                  </a:cubicBezTo>
                  <a:cubicBezTo>
                    <a:pt x="17" y="4"/>
                    <a:pt x="9" y="8"/>
                    <a:pt x="5" y="8"/>
                  </a:cubicBezTo>
                  <a:lnTo>
                    <a:pt x="0" y="8"/>
                  </a:lnTo>
                  <a:lnTo>
                    <a:pt x="0" y="271"/>
                  </a:lnTo>
                  <a:cubicBezTo>
                    <a:pt x="5" y="267"/>
                    <a:pt x="5" y="267"/>
                    <a:pt x="9" y="263"/>
                  </a:cubicBezTo>
                  <a:cubicBezTo>
                    <a:pt x="12" y="256"/>
                    <a:pt x="15" y="254"/>
                    <a:pt x="18" y="254"/>
                  </a:cubicBezTo>
                  <a:cubicBezTo>
                    <a:pt x="26" y="254"/>
                    <a:pt x="33" y="265"/>
                    <a:pt x="40" y="265"/>
                  </a:cubicBezTo>
                  <a:cubicBezTo>
                    <a:pt x="42" y="265"/>
                    <a:pt x="44" y="264"/>
                    <a:pt x="46" y="263"/>
                  </a:cubicBezTo>
                  <a:cubicBezTo>
                    <a:pt x="58" y="246"/>
                    <a:pt x="70" y="254"/>
                    <a:pt x="78" y="246"/>
                  </a:cubicBezTo>
                  <a:cubicBezTo>
                    <a:pt x="91" y="234"/>
                    <a:pt x="99" y="209"/>
                    <a:pt x="111" y="201"/>
                  </a:cubicBezTo>
                  <a:cubicBezTo>
                    <a:pt x="148" y="189"/>
                    <a:pt x="189" y="181"/>
                    <a:pt x="226" y="181"/>
                  </a:cubicBezTo>
                  <a:cubicBezTo>
                    <a:pt x="238" y="181"/>
                    <a:pt x="251" y="185"/>
                    <a:pt x="263" y="189"/>
                  </a:cubicBezTo>
                  <a:cubicBezTo>
                    <a:pt x="269" y="192"/>
                    <a:pt x="282" y="210"/>
                    <a:pt x="293" y="210"/>
                  </a:cubicBezTo>
                  <a:cubicBezTo>
                    <a:pt x="297" y="210"/>
                    <a:pt x="301" y="208"/>
                    <a:pt x="304" y="201"/>
                  </a:cubicBezTo>
                  <a:cubicBezTo>
                    <a:pt x="310" y="192"/>
                    <a:pt x="316" y="190"/>
                    <a:pt x="321" y="190"/>
                  </a:cubicBezTo>
                  <a:cubicBezTo>
                    <a:pt x="327" y="190"/>
                    <a:pt x="333" y="192"/>
                    <a:pt x="339" y="192"/>
                  </a:cubicBezTo>
                  <a:cubicBezTo>
                    <a:pt x="342" y="192"/>
                    <a:pt x="346" y="192"/>
                    <a:pt x="349" y="189"/>
                  </a:cubicBezTo>
                  <a:cubicBezTo>
                    <a:pt x="361" y="177"/>
                    <a:pt x="379" y="170"/>
                    <a:pt x="396" y="170"/>
                  </a:cubicBezTo>
                  <a:cubicBezTo>
                    <a:pt x="409" y="170"/>
                    <a:pt x="421" y="174"/>
                    <a:pt x="431" y="181"/>
                  </a:cubicBezTo>
                  <a:cubicBezTo>
                    <a:pt x="432" y="181"/>
                    <a:pt x="433" y="181"/>
                    <a:pt x="434" y="181"/>
                  </a:cubicBezTo>
                  <a:cubicBezTo>
                    <a:pt x="444" y="181"/>
                    <a:pt x="448" y="161"/>
                    <a:pt x="452" y="127"/>
                  </a:cubicBezTo>
                  <a:cubicBezTo>
                    <a:pt x="452" y="94"/>
                    <a:pt x="448" y="57"/>
                    <a:pt x="440" y="57"/>
                  </a:cubicBezTo>
                  <a:cubicBezTo>
                    <a:pt x="439" y="58"/>
                    <a:pt x="438" y="58"/>
                    <a:pt x="437" y="58"/>
                  </a:cubicBezTo>
                  <a:cubicBezTo>
                    <a:pt x="426" y="58"/>
                    <a:pt x="416" y="41"/>
                    <a:pt x="405" y="41"/>
                  </a:cubicBezTo>
                  <a:cubicBezTo>
                    <a:pt x="405" y="41"/>
                    <a:pt x="404" y="41"/>
                    <a:pt x="403" y="41"/>
                  </a:cubicBezTo>
                  <a:cubicBezTo>
                    <a:pt x="374" y="49"/>
                    <a:pt x="349" y="62"/>
                    <a:pt x="325" y="78"/>
                  </a:cubicBezTo>
                  <a:cubicBezTo>
                    <a:pt x="322" y="78"/>
                    <a:pt x="319" y="82"/>
                    <a:pt x="316" y="82"/>
                  </a:cubicBezTo>
                  <a:cubicBezTo>
                    <a:pt x="315" y="82"/>
                    <a:pt x="314" y="81"/>
                    <a:pt x="312" y="78"/>
                  </a:cubicBezTo>
                  <a:cubicBezTo>
                    <a:pt x="296" y="53"/>
                    <a:pt x="267" y="33"/>
                    <a:pt x="234" y="29"/>
                  </a:cubicBezTo>
                  <a:cubicBezTo>
                    <a:pt x="226" y="29"/>
                    <a:pt x="214" y="37"/>
                    <a:pt x="202" y="37"/>
                  </a:cubicBezTo>
                  <a:cubicBezTo>
                    <a:pt x="180" y="33"/>
                    <a:pt x="158" y="11"/>
                    <a:pt x="134" y="11"/>
                  </a:cubicBezTo>
                  <a:cubicBezTo>
                    <a:pt x="131" y="11"/>
                    <a:pt x="127" y="11"/>
                    <a:pt x="124" y="12"/>
                  </a:cubicBezTo>
                  <a:cubicBezTo>
                    <a:pt x="121" y="14"/>
                    <a:pt x="118" y="14"/>
                    <a:pt x="115" y="14"/>
                  </a:cubicBezTo>
                  <a:cubicBezTo>
                    <a:pt x="104" y="14"/>
                    <a:pt x="94" y="6"/>
                    <a:pt x="83" y="6"/>
                  </a:cubicBezTo>
                  <a:cubicBezTo>
                    <a:pt x="80" y="6"/>
                    <a:pt x="77" y="7"/>
                    <a:pt x="74" y="8"/>
                  </a:cubicBezTo>
                  <a:cubicBezTo>
                    <a:pt x="72" y="9"/>
                    <a:pt x="71" y="9"/>
                    <a:pt x="69" y="9"/>
                  </a:cubicBezTo>
                  <a:cubicBezTo>
                    <a:pt x="55" y="9"/>
                    <a:pt x="44" y="0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59"/>
            <p:cNvSpPr/>
            <p:nvPr/>
          </p:nvSpPr>
          <p:spPr>
            <a:xfrm>
              <a:off x="3018300" y="4529000"/>
              <a:ext cx="13875" cy="6225"/>
            </a:xfrm>
            <a:custGeom>
              <a:avLst/>
              <a:gdLst/>
              <a:ahLst/>
              <a:cxnLst/>
              <a:rect l="l" t="t" r="r" b="b"/>
              <a:pathLst>
                <a:path w="555" h="249" extrusionOk="0">
                  <a:moveTo>
                    <a:pt x="1" y="1"/>
                  </a:moveTo>
                  <a:lnTo>
                    <a:pt x="1" y="235"/>
                  </a:lnTo>
                  <a:lnTo>
                    <a:pt x="5" y="235"/>
                  </a:lnTo>
                  <a:cubicBezTo>
                    <a:pt x="11" y="233"/>
                    <a:pt x="18" y="232"/>
                    <a:pt x="24" y="232"/>
                  </a:cubicBezTo>
                  <a:cubicBezTo>
                    <a:pt x="38" y="232"/>
                    <a:pt x="53" y="236"/>
                    <a:pt x="67" y="236"/>
                  </a:cubicBezTo>
                  <a:cubicBezTo>
                    <a:pt x="71" y="236"/>
                    <a:pt x="75" y="235"/>
                    <a:pt x="79" y="235"/>
                  </a:cubicBezTo>
                  <a:cubicBezTo>
                    <a:pt x="103" y="231"/>
                    <a:pt x="128" y="231"/>
                    <a:pt x="148" y="226"/>
                  </a:cubicBezTo>
                  <a:cubicBezTo>
                    <a:pt x="151" y="226"/>
                    <a:pt x="154" y="220"/>
                    <a:pt x="158" y="220"/>
                  </a:cubicBezTo>
                  <a:cubicBezTo>
                    <a:pt x="159" y="220"/>
                    <a:pt x="160" y="220"/>
                    <a:pt x="161" y="222"/>
                  </a:cubicBezTo>
                  <a:cubicBezTo>
                    <a:pt x="165" y="230"/>
                    <a:pt x="170" y="233"/>
                    <a:pt x="176" y="233"/>
                  </a:cubicBezTo>
                  <a:cubicBezTo>
                    <a:pt x="185" y="233"/>
                    <a:pt x="195" y="224"/>
                    <a:pt x="205" y="224"/>
                  </a:cubicBezTo>
                  <a:cubicBezTo>
                    <a:pt x="212" y="224"/>
                    <a:pt x="219" y="229"/>
                    <a:pt x="226" y="247"/>
                  </a:cubicBezTo>
                  <a:cubicBezTo>
                    <a:pt x="226" y="248"/>
                    <a:pt x="227" y="249"/>
                    <a:pt x="227" y="249"/>
                  </a:cubicBezTo>
                  <a:cubicBezTo>
                    <a:pt x="229" y="249"/>
                    <a:pt x="232" y="247"/>
                    <a:pt x="234" y="247"/>
                  </a:cubicBezTo>
                  <a:cubicBezTo>
                    <a:pt x="246" y="221"/>
                    <a:pt x="258" y="209"/>
                    <a:pt x="270" y="209"/>
                  </a:cubicBezTo>
                  <a:cubicBezTo>
                    <a:pt x="274" y="209"/>
                    <a:pt x="279" y="211"/>
                    <a:pt x="284" y="214"/>
                  </a:cubicBezTo>
                  <a:cubicBezTo>
                    <a:pt x="287" y="216"/>
                    <a:pt x="290" y="216"/>
                    <a:pt x="293" y="216"/>
                  </a:cubicBezTo>
                  <a:cubicBezTo>
                    <a:pt x="307" y="216"/>
                    <a:pt x="321" y="205"/>
                    <a:pt x="337" y="202"/>
                  </a:cubicBezTo>
                  <a:cubicBezTo>
                    <a:pt x="340" y="202"/>
                    <a:pt x="343" y="202"/>
                    <a:pt x="346" y="202"/>
                  </a:cubicBezTo>
                  <a:cubicBezTo>
                    <a:pt x="359" y="202"/>
                    <a:pt x="369" y="199"/>
                    <a:pt x="382" y="173"/>
                  </a:cubicBezTo>
                  <a:cubicBezTo>
                    <a:pt x="382" y="170"/>
                    <a:pt x="383" y="169"/>
                    <a:pt x="385" y="169"/>
                  </a:cubicBezTo>
                  <a:cubicBezTo>
                    <a:pt x="388" y="169"/>
                    <a:pt x="392" y="172"/>
                    <a:pt x="394" y="177"/>
                  </a:cubicBezTo>
                  <a:cubicBezTo>
                    <a:pt x="405" y="199"/>
                    <a:pt x="416" y="206"/>
                    <a:pt x="428" y="206"/>
                  </a:cubicBezTo>
                  <a:cubicBezTo>
                    <a:pt x="446" y="206"/>
                    <a:pt x="464" y="188"/>
                    <a:pt x="485" y="185"/>
                  </a:cubicBezTo>
                  <a:cubicBezTo>
                    <a:pt x="492" y="155"/>
                    <a:pt x="501" y="142"/>
                    <a:pt x="512" y="142"/>
                  </a:cubicBezTo>
                  <a:cubicBezTo>
                    <a:pt x="519" y="142"/>
                    <a:pt x="526" y="147"/>
                    <a:pt x="534" y="157"/>
                  </a:cubicBezTo>
                  <a:cubicBezTo>
                    <a:pt x="536" y="158"/>
                    <a:pt x="537" y="159"/>
                    <a:pt x="539" y="159"/>
                  </a:cubicBezTo>
                  <a:cubicBezTo>
                    <a:pt x="548" y="159"/>
                    <a:pt x="555" y="127"/>
                    <a:pt x="555" y="95"/>
                  </a:cubicBezTo>
                  <a:cubicBezTo>
                    <a:pt x="550" y="54"/>
                    <a:pt x="546" y="42"/>
                    <a:pt x="534" y="38"/>
                  </a:cubicBezTo>
                  <a:cubicBezTo>
                    <a:pt x="534" y="38"/>
                    <a:pt x="530" y="38"/>
                    <a:pt x="526" y="46"/>
                  </a:cubicBezTo>
                  <a:cubicBezTo>
                    <a:pt x="520" y="58"/>
                    <a:pt x="513" y="64"/>
                    <a:pt x="507" y="64"/>
                  </a:cubicBezTo>
                  <a:cubicBezTo>
                    <a:pt x="501" y="64"/>
                    <a:pt x="495" y="58"/>
                    <a:pt x="489" y="46"/>
                  </a:cubicBezTo>
                  <a:cubicBezTo>
                    <a:pt x="487" y="42"/>
                    <a:pt x="484" y="41"/>
                    <a:pt x="481" y="41"/>
                  </a:cubicBezTo>
                  <a:cubicBezTo>
                    <a:pt x="478" y="41"/>
                    <a:pt x="475" y="42"/>
                    <a:pt x="472" y="42"/>
                  </a:cubicBezTo>
                  <a:cubicBezTo>
                    <a:pt x="466" y="41"/>
                    <a:pt x="460" y="40"/>
                    <a:pt x="454" y="40"/>
                  </a:cubicBezTo>
                  <a:cubicBezTo>
                    <a:pt x="436" y="40"/>
                    <a:pt x="417" y="45"/>
                    <a:pt x="399" y="54"/>
                  </a:cubicBezTo>
                  <a:cubicBezTo>
                    <a:pt x="394" y="56"/>
                    <a:pt x="389" y="57"/>
                    <a:pt x="384" y="57"/>
                  </a:cubicBezTo>
                  <a:cubicBezTo>
                    <a:pt x="370" y="57"/>
                    <a:pt x="357" y="49"/>
                    <a:pt x="341" y="46"/>
                  </a:cubicBezTo>
                  <a:cubicBezTo>
                    <a:pt x="329" y="42"/>
                    <a:pt x="316" y="40"/>
                    <a:pt x="302" y="40"/>
                  </a:cubicBezTo>
                  <a:cubicBezTo>
                    <a:pt x="289" y="40"/>
                    <a:pt x="276" y="42"/>
                    <a:pt x="263" y="46"/>
                  </a:cubicBezTo>
                  <a:cubicBezTo>
                    <a:pt x="253" y="48"/>
                    <a:pt x="243" y="54"/>
                    <a:pt x="234" y="54"/>
                  </a:cubicBezTo>
                  <a:cubicBezTo>
                    <a:pt x="228" y="54"/>
                    <a:pt x="223" y="52"/>
                    <a:pt x="218" y="46"/>
                  </a:cubicBezTo>
                  <a:cubicBezTo>
                    <a:pt x="214" y="42"/>
                    <a:pt x="210" y="38"/>
                    <a:pt x="206" y="38"/>
                  </a:cubicBezTo>
                  <a:cubicBezTo>
                    <a:pt x="201" y="39"/>
                    <a:pt x="196" y="40"/>
                    <a:pt x="191" y="40"/>
                  </a:cubicBezTo>
                  <a:cubicBezTo>
                    <a:pt x="164" y="40"/>
                    <a:pt x="139" y="22"/>
                    <a:pt x="111" y="5"/>
                  </a:cubicBezTo>
                  <a:cubicBezTo>
                    <a:pt x="103" y="1"/>
                    <a:pt x="91" y="1"/>
                    <a:pt x="79" y="1"/>
                  </a:cubicBezTo>
                  <a:cubicBezTo>
                    <a:pt x="69" y="1"/>
                    <a:pt x="60" y="15"/>
                    <a:pt x="51" y="15"/>
                  </a:cubicBezTo>
                  <a:cubicBezTo>
                    <a:pt x="48" y="15"/>
                    <a:pt x="45" y="13"/>
                    <a:pt x="42" y="9"/>
                  </a:cubicBezTo>
                  <a:cubicBezTo>
                    <a:pt x="37" y="3"/>
                    <a:pt x="32" y="1"/>
                    <a:pt x="27" y="1"/>
                  </a:cubicBezTo>
                  <a:cubicBezTo>
                    <a:pt x="21" y="1"/>
                    <a:pt x="15" y="3"/>
                    <a:pt x="9" y="3"/>
                  </a:cubicBezTo>
                  <a:cubicBezTo>
                    <a:pt x="6" y="3"/>
                    <a:pt x="3" y="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505;p58">
            <a:extLst>
              <a:ext uri="{FF2B5EF4-FFF2-40B4-BE49-F238E27FC236}">
                <a16:creationId xmlns:a16="http://schemas.microsoft.com/office/drawing/2014/main" id="{3D917283-C9BC-9018-AF9B-401C9A5FACBE}"/>
              </a:ext>
            </a:extLst>
          </p:cNvPr>
          <p:cNvGrpSpPr/>
          <p:nvPr/>
        </p:nvGrpSpPr>
        <p:grpSpPr>
          <a:xfrm>
            <a:off x="6489621" y="-155234"/>
            <a:ext cx="3037805" cy="2862747"/>
            <a:chOff x="5947182" y="244645"/>
            <a:chExt cx="3037805" cy="2862747"/>
          </a:xfrm>
        </p:grpSpPr>
        <p:pic>
          <p:nvPicPr>
            <p:cNvPr id="5" name="Google Shape;506;p58">
              <a:extLst>
                <a:ext uri="{FF2B5EF4-FFF2-40B4-BE49-F238E27FC236}">
                  <a16:creationId xmlns:a16="http://schemas.microsoft.com/office/drawing/2014/main" id="{084A6F41-D1CE-E142-0311-CAB66B691A63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3675432">
              <a:off x="5925778" y="769441"/>
              <a:ext cx="1798724" cy="1016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507;p58">
              <a:extLst>
                <a:ext uri="{FF2B5EF4-FFF2-40B4-BE49-F238E27FC236}">
                  <a16:creationId xmlns:a16="http://schemas.microsoft.com/office/drawing/2014/main" id="{5ABDB2B5-DC80-3E14-2FBA-85CF71AB2E26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528202">
              <a:off x="7063752" y="1646192"/>
              <a:ext cx="1798725" cy="10161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" name="Google Shape;1254;p68">
            <a:extLst>
              <a:ext uri="{FF2B5EF4-FFF2-40B4-BE49-F238E27FC236}">
                <a16:creationId xmlns:a16="http://schemas.microsoft.com/office/drawing/2014/main" id="{FCB07FAC-2EAD-FEF5-E528-CEFB71017F9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303" y="2897403"/>
            <a:ext cx="2100928" cy="2098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Google Shape;486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1324" y="89206"/>
            <a:ext cx="6741347" cy="60255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AB4F2FB-65D5-2A8D-A328-4684DDAA539E}"/>
              </a:ext>
            </a:extLst>
          </p:cNvPr>
          <p:cNvSpPr txBox="1"/>
          <p:nvPr/>
        </p:nvSpPr>
        <p:spPr>
          <a:xfrm>
            <a:off x="302148" y="761500"/>
            <a:ext cx="85397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Pero la </a:t>
            </a:r>
            <a:r>
              <a:rPr lang="es-E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sabiduría</a:t>
            </a:r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 que es de lo alto es primeramente pura, después pacífica, amable, benigna, llena de misericordia y de buenos frutos, sin incertidumbre ni hipocresía.</a:t>
            </a:r>
            <a:endParaRPr lang="es-MX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7B2D37F-ABC0-1E30-A298-3E690D308828}"/>
              </a:ext>
            </a:extLst>
          </p:cNvPr>
          <p:cNvSpPr txBox="1"/>
          <p:nvPr/>
        </p:nvSpPr>
        <p:spPr>
          <a:xfrm>
            <a:off x="7245988" y="2627794"/>
            <a:ext cx="1810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b="1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 panose="00000500000000000000" pitchFamily="2" charset="-79"/>
                <a:cs typeface="Amatic SC" panose="00000500000000000000" pitchFamily="2" charset="-79"/>
              </a:rPr>
              <a:t>Santiago 3:17</a:t>
            </a:r>
            <a:endParaRPr lang="es-MX" sz="3200" b="1" dirty="0"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23AB5ED-2D8E-F35F-75DE-DDAB1C8206E6}"/>
              </a:ext>
            </a:extLst>
          </p:cNvPr>
          <p:cNvSpPr txBox="1"/>
          <p:nvPr/>
        </p:nvSpPr>
        <p:spPr>
          <a:xfrm>
            <a:off x="261286" y="3212569"/>
            <a:ext cx="85397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El temor de Jehová es el principio de la </a:t>
            </a:r>
            <a:r>
              <a:rPr lang="es-E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sabiduría</a:t>
            </a:r>
            <a:r>
              <a:rPr lang="es-E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eaming Outloud Pro" panose="03050502040302030504" pitchFamily="66" charset="0"/>
                <a:cs typeface="Dreaming Outloud Pro" panose="03050502040302030504" pitchFamily="66" charset="0"/>
              </a:rPr>
              <a:t>, Y el conocimiento del Santísimo es la inteligencia.</a:t>
            </a:r>
            <a:endParaRPr lang="es-MX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CB80382-5952-6B26-EC24-87F6BD5AE3CE}"/>
              </a:ext>
            </a:extLst>
          </p:cNvPr>
          <p:cNvSpPr txBox="1"/>
          <p:nvPr/>
        </p:nvSpPr>
        <p:spPr>
          <a:xfrm>
            <a:off x="6798515" y="4494088"/>
            <a:ext cx="2002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 panose="00000500000000000000" pitchFamily="2" charset="-79"/>
                <a:cs typeface="Amatic SC" panose="00000500000000000000" pitchFamily="2" charset="-79"/>
              </a:rPr>
              <a:t>PROVERBIOS 9:10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63"/>
          <p:cNvSpPr/>
          <p:nvPr/>
        </p:nvSpPr>
        <p:spPr>
          <a:xfrm>
            <a:off x="1208778" y="1464377"/>
            <a:ext cx="2527564" cy="1739711"/>
          </a:xfrm>
          <a:custGeom>
            <a:avLst/>
            <a:gdLst/>
            <a:ahLst/>
            <a:cxnLst/>
            <a:rect l="l" t="t" r="r" b="b"/>
            <a:pathLst>
              <a:path w="27595" h="18993" extrusionOk="0">
                <a:moveTo>
                  <a:pt x="91" y="0"/>
                </a:moveTo>
                <a:lnTo>
                  <a:pt x="74" y="3065"/>
                </a:lnTo>
                <a:cubicBezTo>
                  <a:pt x="66" y="4128"/>
                  <a:pt x="58" y="5211"/>
                  <a:pt x="45" y="6315"/>
                </a:cubicBezTo>
                <a:cubicBezTo>
                  <a:pt x="33" y="8551"/>
                  <a:pt x="17" y="10533"/>
                  <a:pt x="4" y="12642"/>
                </a:cubicBezTo>
                <a:cubicBezTo>
                  <a:pt x="0" y="13738"/>
                  <a:pt x="8" y="14739"/>
                  <a:pt x="13" y="15662"/>
                </a:cubicBezTo>
                <a:cubicBezTo>
                  <a:pt x="17" y="16126"/>
                  <a:pt x="17" y="16565"/>
                  <a:pt x="13" y="16984"/>
                </a:cubicBezTo>
                <a:cubicBezTo>
                  <a:pt x="13" y="17447"/>
                  <a:pt x="8" y="17907"/>
                  <a:pt x="4" y="18362"/>
                </a:cubicBezTo>
                <a:lnTo>
                  <a:pt x="4" y="18863"/>
                </a:lnTo>
                <a:lnTo>
                  <a:pt x="2323" y="18875"/>
                </a:lnTo>
                <a:cubicBezTo>
                  <a:pt x="3213" y="18884"/>
                  <a:pt x="3878" y="18888"/>
                  <a:pt x="4629" y="18900"/>
                </a:cubicBezTo>
                <a:lnTo>
                  <a:pt x="6869" y="18937"/>
                </a:lnTo>
                <a:cubicBezTo>
                  <a:pt x="7612" y="18945"/>
                  <a:pt x="8408" y="18949"/>
                  <a:pt x="9105" y="18949"/>
                </a:cubicBezTo>
                <a:lnTo>
                  <a:pt x="12310" y="18929"/>
                </a:lnTo>
                <a:cubicBezTo>
                  <a:pt x="12451" y="18928"/>
                  <a:pt x="12586" y="18928"/>
                  <a:pt x="12714" y="18928"/>
                </a:cubicBezTo>
                <a:cubicBezTo>
                  <a:pt x="13288" y="18928"/>
                  <a:pt x="13745" y="18934"/>
                  <a:pt x="14103" y="18941"/>
                </a:cubicBezTo>
                <a:cubicBezTo>
                  <a:pt x="15006" y="18953"/>
                  <a:pt x="15954" y="18974"/>
                  <a:pt x="16947" y="18982"/>
                </a:cubicBezTo>
                <a:lnTo>
                  <a:pt x="17694" y="18986"/>
                </a:lnTo>
                <a:lnTo>
                  <a:pt x="18354" y="18986"/>
                </a:lnTo>
                <a:lnTo>
                  <a:pt x="19606" y="18990"/>
                </a:lnTo>
                <a:cubicBezTo>
                  <a:pt x="20275" y="18992"/>
                  <a:pt x="20912" y="18993"/>
                  <a:pt x="21512" y="18993"/>
                </a:cubicBezTo>
                <a:cubicBezTo>
                  <a:pt x="22360" y="18993"/>
                  <a:pt x="23136" y="18991"/>
                  <a:pt x="23828" y="18986"/>
                </a:cubicBezTo>
                <a:cubicBezTo>
                  <a:pt x="25010" y="18978"/>
                  <a:pt x="25949" y="18970"/>
                  <a:pt x="26589" y="18953"/>
                </a:cubicBezTo>
                <a:cubicBezTo>
                  <a:pt x="27229" y="18941"/>
                  <a:pt x="27582" y="18920"/>
                  <a:pt x="27591" y="18904"/>
                </a:cubicBezTo>
                <a:cubicBezTo>
                  <a:pt x="27595" y="18884"/>
                  <a:pt x="27258" y="18863"/>
                  <a:pt x="26630" y="18842"/>
                </a:cubicBezTo>
                <a:cubicBezTo>
                  <a:pt x="25999" y="18822"/>
                  <a:pt x="25075" y="18806"/>
                  <a:pt x="23910" y="18785"/>
                </a:cubicBezTo>
                <a:lnTo>
                  <a:pt x="19721" y="18732"/>
                </a:lnTo>
                <a:lnTo>
                  <a:pt x="18477" y="18715"/>
                </a:lnTo>
                <a:lnTo>
                  <a:pt x="17841" y="18711"/>
                </a:lnTo>
                <a:lnTo>
                  <a:pt x="17263" y="18703"/>
                </a:lnTo>
                <a:lnTo>
                  <a:pt x="14526" y="18658"/>
                </a:lnTo>
                <a:cubicBezTo>
                  <a:pt x="14137" y="18651"/>
                  <a:pt x="13532" y="18644"/>
                  <a:pt x="12770" y="18644"/>
                </a:cubicBezTo>
                <a:cubicBezTo>
                  <a:pt x="12598" y="18644"/>
                  <a:pt x="12419" y="18645"/>
                  <a:pt x="12232" y="18646"/>
                </a:cubicBezTo>
                <a:cubicBezTo>
                  <a:pt x="11231" y="18646"/>
                  <a:pt x="10102" y="18666"/>
                  <a:pt x="8962" y="18670"/>
                </a:cubicBezTo>
                <a:cubicBezTo>
                  <a:pt x="8796" y="18671"/>
                  <a:pt x="8625" y="18672"/>
                  <a:pt x="8449" y="18672"/>
                </a:cubicBezTo>
                <a:cubicBezTo>
                  <a:pt x="7473" y="18672"/>
                  <a:pt x="6338" y="18654"/>
                  <a:pt x="4941" y="18633"/>
                </a:cubicBezTo>
                <a:lnTo>
                  <a:pt x="3640" y="18621"/>
                </a:lnTo>
                <a:lnTo>
                  <a:pt x="2347" y="18617"/>
                </a:lnTo>
                <a:lnTo>
                  <a:pt x="255" y="18613"/>
                </a:lnTo>
                <a:lnTo>
                  <a:pt x="255" y="18350"/>
                </a:lnTo>
                <a:cubicBezTo>
                  <a:pt x="259" y="17886"/>
                  <a:pt x="259" y="17415"/>
                  <a:pt x="259" y="16934"/>
                </a:cubicBezTo>
                <a:cubicBezTo>
                  <a:pt x="259" y="16417"/>
                  <a:pt x="259" y="15905"/>
                  <a:pt x="255" y="15404"/>
                </a:cubicBezTo>
                <a:cubicBezTo>
                  <a:pt x="251" y="14403"/>
                  <a:pt x="238" y="13434"/>
                  <a:pt x="238" y="12503"/>
                </a:cubicBezTo>
                <a:cubicBezTo>
                  <a:pt x="246" y="10488"/>
                  <a:pt x="255" y="8396"/>
                  <a:pt x="263" y="6245"/>
                </a:cubicBezTo>
                <a:cubicBezTo>
                  <a:pt x="267" y="5183"/>
                  <a:pt x="275" y="4083"/>
                  <a:pt x="279" y="2938"/>
                </a:cubicBezTo>
                <a:lnTo>
                  <a:pt x="283" y="185"/>
                </a:lnTo>
                <a:lnTo>
                  <a:pt x="521" y="185"/>
                </a:lnTo>
                <a:lnTo>
                  <a:pt x="7308" y="189"/>
                </a:lnTo>
                <a:lnTo>
                  <a:pt x="12942" y="189"/>
                </a:lnTo>
                <a:lnTo>
                  <a:pt x="14817" y="168"/>
                </a:lnTo>
                <a:cubicBezTo>
                  <a:pt x="15420" y="164"/>
                  <a:pt x="16007" y="156"/>
                  <a:pt x="16577" y="156"/>
                </a:cubicBezTo>
                <a:cubicBezTo>
                  <a:pt x="16741" y="155"/>
                  <a:pt x="16907" y="154"/>
                  <a:pt x="17074" y="154"/>
                </a:cubicBezTo>
                <a:cubicBezTo>
                  <a:pt x="17478" y="154"/>
                  <a:pt x="17892" y="157"/>
                  <a:pt x="18301" y="160"/>
                </a:cubicBezTo>
                <a:cubicBezTo>
                  <a:pt x="19466" y="168"/>
                  <a:pt x="20644" y="181"/>
                  <a:pt x="21834" y="181"/>
                </a:cubicBezTo>
                <a:cubicBezTo>
                  <a:pt x="22072" y="182"/>
                  <a:pt x="22308" y="182"/>
                  <a:pt x="22542" y="182"/>
                </a:cubicBezTo>
                <a:cubicBezTo>
                  <a:pt x="23478" y="182"/>
                  <a:pt x="24382" y="177"/>
                  <a:pt x="25252" y="177"/>
                </a:cubicBezTo>
                <a:lnTo>
                  <a:pt x="27402" y="177"/>
                </a:lnTo>
                <a:lnTo>
                  <a:pt x="27402" y="846"/>
                </a:lnTo>
                <a:cubicBezTo>
                  <a:pt x="27402" y="1892"/>
                  <a:pt x="27398" y="2905"/>
                  <a:pt x="27398" y="3886"/>
                </a:cubicBezTo>
                <a:cubicBezTo>
                  <a:pt x="27394" y="4838"/>
                  <a:pt x="27385" y="5745"/>
                  <a:pt x="27377" y="6652"/>
                </a:cubicBezTo>
                <a:cubicBezTo>
                  <a:pt x="27373" y="7554"/>
                  <a:pt x="27365" y="8461"/>
                  <a:pt x="27365" y="9331"/>
                </a:cubicBezTo>
                <a:cubicBezTo>
                  <a:pt x="27365" y="10197"/>
                  <a:pt x="27373" y="10989"/>
                  <a:pt x="27377" y="11719"/>
                </a:cubicBezTo>
                <a:cubicBezTo>
                  <a:pt x="27381" y="12445"/>
                  <a:pt x="27385" y="13110"/>
                  <a:pt x="27390" y="13709"/>
                </a:cubicBezTo>
                <a:cubicBezTo>
                  <a:pt x="27394" y="14325"/>
                  <a:pt x="27398" y="14924"/>
                  <a:pt x="27398" y="15445"/>
                </a:cubicBezTo>
                <a:cubicBezTo>
                  <a:pt x="27406" y="16495"/>
                  <a:pt x="27414" y="17320"/>
                  <a:pt x="27431" y="17886"/>
                </a:cubicBezTo>
                <a:cubicBezTo>
                  <a:pt x="27447" y="18449"/>
                  <a:pt x="27467" y="18756"/>
                  <a:pt x="27492" y="18765"/>
                </a:cubicBezTo>
                <a:cubicBezTo>
                  <a:pt x="27493" y="18765"/>
                  <a:pt x="27493" y="18765"/>
                  <a:pt x="27494" y="18765"/>
                </a:cubicBezTo>
                <a:cubicBezTo>
                  <a:pt x="27517" y="18765"/>
                  <a:pt x="27529" y="18474"/>
                  <a:pt x="27545" y="17927"/>
                </a:cubicBezTo>
                <a:cubicBezTo>
                  <a:pt x="27558" y="17365"/>
                  <a:pt x="27570" y="16536"/>
                  <a:pt x="27578" y="15478"/>
                </a:cubicBezTo>
                <a:cubicBezTo>
                  <a:pt x="27578" y="14940"/>
                  <a:pt x="27582" y="14374"/>
                  <a:pt x="27586" y="13709"/>
                </a:cubicBezTo>
                <a:cubicBezTo>
                  <a:pt x="27586" y="13028"/>
                  <a:pt x="27582" y="12306"/>
                  <a:pt x="27578" y="11563"/>
                </a:cubicBezTo>
                <a:cubicBezTo>
                  <a:pt x="27574" y="10821"/>
                  <a:pt x="27570" y="10045"/>
                  <a:pt x="27570" y="9270"/>
                </a:cubicBezTo>
                <a:cubicBezTo>
                  <a:pt x="27566" y="8494"/>
                  <a:pt x="27570" y="7653"/>
                  <a:pt x="27578" y="6742"/>
                </a:cubicBezTo>
                <a:cubicBezTo>
                  <a:pt x="27582" y="5839"/>
                  <a:pt x="27586" y="4813"/>
                  <a:pt x="27586" y="3800"/>
                </a:cubicBezTo>
                <a:cubicBezTo>
                  <a:pt x="27586" y="2811"/>
                  <a:pt x="27582" y="1785"/>
                  <a:pt x="27582" y="731"/>
                </a:cubicBezTo>
                <a:lnTo>
                  <a:pt x="27582" y="0"/>
                </a:lnTo>
                <a:lnTo>
                  <a:pt x="26700" y="0"/>
                </a:lnTo>
                <a:lnTo>
                  <a:pt x="25014" y="8"/>
                </a:lnTo>
                <a:cubicBezTo>
                  <a:pt x="23898" y="13"/>
                  <a:pt x="22782" y="21"/>
                  <a:pt x="21674" y="21"/>
                </a:cubicBezTo>
                <a:lnTo>
                  <a:pt x="18169" y="4"/>
                </a:lnTo>
                <a:cubicBezTo>
                  <a:pt x="17767" y="4"/>
                  <a:pt x="17349" y="3"/>
                  <a:pt x="16922" y="3"/>
                </a:cubicBezTo>
                <a:cubicBezTo>
                  <a:pt x="16709" y="3"/>
                  <a:pt x="16494" y="3"/>
                  <a:pt x="16278" y="4"/>
                </a:cubicBezTo>
                <a:lnTo>
                  <a:pt x="14419" y="25"/>
                </a:lnTo>
                <a:cubicBezTo>
                  <a:pt x="13812" y="29"/>
                  <a:pt x="13225" y="37"/>
                  <a:pt x="12651" y="37"/>
                </a:cubicBezTo>
                <a:lnTo>
                  <a:pt x="10833" y="37"/>
                </a:lnTo>
                <a:lnTo>
                  <a:pt x="7091" y="25"/>
                </a:lnTo>
                <a:lnTo>
                  <a:pt x="333" y="0"/>
                </a:lnTo>
                <a:close/>
              </a:path>
            </a:pathLst>
          </a:custGeom>
          <a:solidFill>
            <a:srgbClr val="5D3D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63"/>
          <p:cNvSpPr/>
          <p:nvPr/>
        </p:nvSpPr>
        <p:spPr>
          <a:xfrm>
            <a:off x="5407658" y="1464326"/>
            <a:ext cx="2527564" cy="1739803"/>
          </a:xfrm>
          <a:custGeom>
            <a:avLst/>
            <a:gdLst/>
            <a:ahLst/>
            <a:cxnLst/>
            <a:rect l="l" t="t" r="r" b="b"/>
            <a:pathLst>
              <a:path w="27595" h="18994" extrusionOk="0">
                <a:moveTo>
                  <a:pt x="91" y="1"/>
                </a:moveTo>
                <a:lnTo>
                  <a:pt x="74" y="3066"/>
                </a:lnTo>
                <a:cubicBezTo>
                  <a:pt x="66" y="4129"/>
                  <a:pt x="58" y="5212"/>
                  <a:pt x="46" y="6316"/>
                </a:cubicBezTo>
                <a:cubicBezTo>
                  <a:pt x="33" y="8552"/>
                  <a:pt x="17" y="10534"/>
                  <a:pt x="5" y="12647"/>
                </a:cubicBezTo>
                <a:cubicBezTo>
                  <a:pt x="1" y="13738"/>
                  <a:pt x="13" y="14744"/>
                  <a:pt x="13" y="15667"/>
                </a:cubicBezTo>
                <a:cubicBezTo>
                  <a:pt x="13" y="16127"/>
                  <a:pt x="13" y="16566"/>
                  <a:pt x="13" y="16984"/>
                </a:cubicBezTo>
                <a:cubicBezTo>
                  <a:pt x="9" y="17452"/>
                  <a:pt x="9" y="17912"/>
                  <a:pt x="5" y="18363"/>
                </a:cubicBezTo>
                <a:lnTo>
                  <a:pt x="5" y="18868"/>
                </a:lnTo>
                <a:lnTo>
                  <a:pt x="2319" y="18880"/>
                </a:lnTo>
                <a:cubicBezTo>
                  <a:pt x="3213" y="18884"/>
                  <a:pt x="3878" y="18888"/>
                  <a:pt x="4629" y="18900"/>
                </a:cubicBezTo>
                <a:lnTo>
                  <a:pt x="6869" y="18937"/>
                </a:lnTo>
                <a:cubicBezTo>
                  <a:pt x="7612" y="18946"/>
                  <a:pt x="8408" y="18950"/>
                  <a:pt x="9102" y="18950"/>
                </a:cubicBezTo>
                <a:lnTo>
                  <a:pt x="12310" y="18929"/>
                </a:lnTo>
                <a:cubicBezTo>
                  <a:pt x="13078" y="18929"/>
                  <a:pt x="13664" y="18937"/>
                  <a:pt x="14103" y="18941"/>
                </a:cubicBezTo>
                <a:cubicBezTo>
                  <a:pt x="15006" y="18954"/>
                  <a:pt x="15954" y="18974"/>
                  <a:pt x="16943" y="18982"/>
                </a:cubicBezTo>
                <a:lnTo>
                  <a:pt x="17694" y="18991"/>
                </a:lnTo>
                <a:lnTo>
                  <a:pt x="19606" y="18991"/>
                </a:lnTo>
                <a:cubicBezTo>
                  <a:pt x="20276" y="18992"/>
                  <a:pt x="20912" y="18993"/>
                  <a:pt x="21512" y="18993"/>
                </a:cubicBezTo>
                <a:cubicBezTo>
                  <a:pt x="22361" y="18993"/>
                  <a:pt x="23136" y="18991"/>
                  <a:pt x="23828" y="18987"/>
                </a:cubicBezTo>
                <a:cubicBezTo>
                  <a:pt x="25010" y="18978"/>
                  <a:pt x="25945" y="18970"/>
                  <a:pt x="26590" y="18954"/>
                </a:cubicBezTo>
                <a:cubicBezTo>
                  <a:pt x="27234" y="18941"/>
                  <a:pt x="27583" y="18925"/>
                  <a:pt x="27587" y="18905"/>
                </a:cubicBezTo>
                <a:cubicBezTo>
                  <a:pt x="27595" y="18884"/>
                  <a:pt x="27259" y="18863"/>
                  <a:pt x="26631" y="18843"/>
                </a:cubicBezTo>
                <a:cubicBezTo>
                  <a:pt x="25999" y="18827"/>
                  <a:pt x="25076" y="18806"/>
                  <a:pt x="23906" y="18790"/>
                </a:cubicBezTo>
                <a:lnTo>
                  <a:pt x="19721" y="18732"/>
                </a:lnTo>
                <a:lnTo>
                  <a:pt x="18478" y="18720"/>
                </a:lnTo>
                <a:lnTo>
                  <a:pt x="17842" y="18712"/>
                </a:lnTo>
                <a:lnTo>
                  <a:pt x="17259" y="18708"/>
                </a:lnTo>
                <a:lnTo>
                  <a:pt x="14526" y="18658"/>
                </a:lnTo>
                <a:cubicBezTo>
                  <a:pt x="14113" y="18655"/>
                  <a:pt x="13466" y="18645"/>
                  <a:pt x="12643" y="18645"/>
                </a:cubicBezTo>
                <a:cubicBezTo>
                  <a:pt x="12509" y="18645"/>
                  <a:pt x="12371" y="18645"/>
                  <a:pt x="12228" y="18646"/>
                </a:cubicBezTo>
                <a:cubicBezTo>
                  <a:pt x="11231" y="18650"/>
                  <a:pt x="10103" y="18667"/>
                  <a:pt x="8962" y="18675"/>
                </a:cubicBezTo>
                <a:cubicBezTo>
                  <a:pt x="8867" y="18675"/>
                  <a:pt x="8771" y="18675"/>
                  <a:pt x="8673" y="18675"/>
                </a:cubicBezTo>
                <a:cubicBezTo>
                  <a:pt x="7648" y="18675"/>
                  <a:pt x="6447" y="18657"/>
                  <a:pt x="4941" y="18638"/>
                </a:cubicBezTo>
                <a:lnTo>
                  <a:pt x="3640" y="18625"/>
                </a:lnTo>
                <a:lnTo>
                  <a:pt x="2348" y="18621"/>
                </a:lnTo>
                <a:lnTo>
                  <a:pt x="255" y="18613"/>
                </a:lnTo>
                <a:lnTo>
                  <a:pt x="255" y="18355"/>
                </a:lnTo>
                <a:cubicBezTo>
                  <a:pt x="259" y="17887"/>
                  <a:pt x="259" y="17415"/>
                  <a:pt x="259" y="16935"/>
                </a:cubicBezTo>
                <a:cubicBezTo>
                  <a:pt x="259" y="16418"/>
                  <a:pt x="259" y="15909"/>
                  <a:pt x="255" y="15409"/>
                </a:cubicBezTo>
                <a:cubicBezTo>
                  <a:pt x="247" y="14403"/>
                  <a:pt x="239" y="13439"/>
                  <a:pt x="239" y="12503"/>
                </a:cubicBezTo>
                <a:cubicBezTo>
                  <a:pt x="247" y="10493"/>
                  <a:pt x="255" y="8396"/>
                  <a:pt x="263" y="6246"/>
                </a:cubicBezTo>
                <a:cubicBezTo>
                  <a:pt x="267" y="5187"/>
                  <a:pt x="271" y="4083"/>
                  <a:pt x="280" y="2939"/>
                </a:cubicBezTo>
                <a:lnTo>
                  <a:pt x="284" y="185"/>
                </a:lnTo>
                <a:lnTo>
                  <a:pt x="522" y="185"/>
                </a:lnTo>
                <a:lnTo>
                  <a:pt x="7308" y="189"/>
                </a:lnTo>
                <a:lnTo>
                  <a:pt x="12942" y="189"/>
                </a:lnTo>
                <a:lnTo>
                  <a:pt x="14813" y="173"/>
                </a:lnTo>
                <a:cubicBezTo>
                  <a:pt x="15421" y="165"/>
                  <a:pt x="16003" y="161"/>
                  <a:pt x="16574" y="157"/>
                </a:cubicBezTo>
                <a:cubicBezTo>
                  <a:pt x="17132" y="157"/>
                  <a:pt x="17718" y="157"/>
                  <a:pt x="18301" y="161"/>
                </a:cubicBezTo>
                <a:cubicBezTo>
                  <a:pt x="19462" y="169"/>
                  <a:pt x="20640" y="181"/>
                  <a:pt x="21830" y="185"/>
                </a:cubicBezTo>
                <a:cubicBezTo>
                  <a:pt x="23020" y="185"/>
                  <a:pt x="24161" y="181"/>
                  <a:pt x="25252" y="181"/>
                </a:cubicBezTo>
                <a:lnTo>
                  <a:pt x="27402" y="181"/>
                </a:lnTo>
                <a:lnTo>
                  <a:pt x="27402" y="846"/>
                </a:lnTo>
                <a:cubicBezTo>
                  <a:pt x="27398" y="1892"/>
                  <a:pt x="27398" y="2906"/>
                  <a:pt x="27394" y="3891"/>
                </a:cubicBezTo>
                <a:cubicBezTo>
                  <a:pt x="27394" y="4843"/>
                  <a:pt x="27386" y="5745"/>
                  <a:pt x="27378" y="6652"/>
                </a:cubicBezTo>
                <a:cubicBezTo>
                  <a:pt x="27369" y="7559"/>
                  <a:pt x="27365" y="8466"/>
                  <a:pt x="27365" y="9332"/>
                </a:cubicBezTo>
                <a:cubicBezTo>
                  <a:pt x="27365" y="10197"/>
                  <a:pt x="27373" y="10993"/>
                  <a:pt x="27378" y="11720"/>
                </a:cubicBezTo>
                <a:cubicBezTo>
                  <a:pt x="27382" y="12446"/>
                  <a:pt x="27386" y="13111"/>
                  <a:pt x="27390" y="13714"/>
                </a:cubicBezTo>
                <a:cubicBezTo>
                  <a:pt x="27394" y="14329"/>
                  <a:pt x="27394" y="14924"/>
                  <a:pt x="27398" y="15445"/>
                </a:cubicBezTo>
                <a:cubicBezTo>
                  <a:pt x="27406" y="16496"/>
                  <a:pt x="27414" y="17321"/>
                  <a:pt x="27431" y="17887"/>
                </a:cubicBezTo>
                <a:cubicBezTo>
                  <a:pt x="27447" y="18453"/>
                  <a:pt x="27464" y="18757"/>
                  <a:pt x="27492" y="18765"/>
                </a:cubicBezTo>
                <a:cubicBezTo>
                  <a:pt x="27493" y="18765"/>
                  <a:pt x="27493" y="18765"/>
                  <a:pt x="27494" y="18765"/>
                </a:cubicBezTo>
                <a:cubicBezTo>
                  <a:pt x="27518" y="18765"/>
                  <a:pt x="27538" y="18479"/>
                  <a:pt x="27550" y="17928"/>
                </a:cubicBezTo>
                <a:cubicBezTo>
                  <a:pt x="27566" y="17366"/>
                  <a:pt x="27574" y="16537"/>
                  <a:pt x="27583" y="15478"/>
                </a:cubicBezTo>
                <a:cubicBezTo>
                  <a:pt x="27587" y="14941"/>
                  <a:pt x="27587" y="14374"/>
                  <a:pt x="27591" y="13710"/>
                </a:cubicBezTo>
                <a:cubicBezTo>
                  <a:pt x="27595" y="13029"/>
                  <a:pt x="27591" y="12311"/>
                  <a:pt x="27587" y="11564"/>
                </a:cubicBezTo>
                <a:cubicBezTo>
                  <a:pt x="27583" y="10821"/>
                  <a:pt x="27579" y="10046"/>
                  <a:pt x="27574" y="9270"/>
                </a:cubicBezTo>
                <a:cubicBezTo>
                  <a:pt x="27574" y="8495"/>
                  <a:pt x="27579" y="7657"/>
                  <a:pt x="27583" y="6742"/>
                </a:cubicBezTo>
                <a:cubicBezTo>
                  <a:pt x="27591" y="5840"/>
                  <a:pt x="27595" y="4818"/>
                  <a:pt x="27595" y="3804"/>
                </a:cubicBezTo>
                <a:cubicBezTo>
                  <a:pt x="27591" y="2811"/>
                  <a:pt x="27587" y="1786"/>
                  <a:pt x="27587" y="731"/>
                </a:cubicBezTo>
                <a:lnTo>
                  <a:pt x="27587" y="1"/>
                </a:lnTo>
                <a:lnTo>
                  <a:pt x="26709" y="1"/>
                </a:lnTo>
                <a:lnTo>
                  <a:pt x="25022" y="9"/>
                </a:lnTo>
                <a:cubicBezTo>
                  <a:pt x="23902" y="13"/>
                  <a:pt x="22786" y="21"/>
                  <a:pt x="21678" y="21"/>
                </a:cubicBezTo>
                <a:lnTo>
                  <a:pt x="18178" y="9"/>
                </a:lnTo>
                <a:cubicBezTo>
                  <a:pt x="17776" y="9"/>
                  <a:pt x="17356" y="5"/>
                  <a:pt x="16929" y="5"/>
                </a:cubicBezTo>
                <a:cubicBezTo>
                  <a:pt x="16716" y="5"/>
                  <a:pt x="16501" y="6"/>
                  <a:pt x="16286" y="9"/>
                </a:cubicBezTo>
                <a:lnTo>
                  <a:pt x="14424" y="25"/>
                </a:lnTo>
                <a:cubicBezTo>
                  <a:pt x="13820" y="34"/>
                  <a:pt x="13229" y="38"/>
                  <a:pt x="12659" y="38"/>
                </a:cubicBezTo>
                <a:lnTo>
                  <a:pt x="10829" y="38"/>
                </a:lnTo>
                <a:lnTo>
                  <a:pt x="7091" y="29"/>
                </a:lnTo>
                <a:lnTo>
                  <a:pt x="329" y="1"/>
                </a:lnTo>
                <a:close/>
              </a:path>
            </a:pathLst>
          </a:custGeom>
          <a:solidFill>
            <a:srgbClr val="5D3D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3" name="Google Shape;753;p63"/>
          <p:cNvGrpSpPr/>
          <p:nvPr/>
        </p:nvGrpSpPr>
        <p:grpSpPr>
          <a:xfrm>
            <a:off x="3325707" y="2775545"/>
            <a:ext cx="398613" cy="405600"/>
            <a:chOff x="907029" y="3466457"/>
            <a:chExt cx="664245" cy="675887"/>
          </a:xfrm>
        </p:grpSpPr>
        <p:sp>
          <p:nvSpPr>
            <p:cNvPr id="754" name="Google Shape;754;p63"/>
            <p:cNvSpPr/>
            <p:nvPr/>
          </p:nvSpPr>
          <p:spPr>
            <a:xfrm>
              <a:off x="1093790" y="3683828"/>
              <a:ext cx="63909" cy="12293"/>
            </a:xfrm>
            <a:custGeom>
              <a:avLst/>
              <a:gdLst/>
              <a:ahLst/>
              <a:cxnLst/>
              <a:rect l="l" t="t" r="r" b="b"/>
              <a:pathLst>
                <a:path w="785" h="151" extrusionOk="0">
                  <a:moveTo>
                    <a:pt x="166" y="0"/>
                  </a:moveTo>
                  <a:cubicBezTo>
                    <a:pt x="125" y="0"/>
                    <a:pt x="85" y="10"/>
                    <a:pt x="46" y="27"/>
                  </a:cubicBezTo>
                  <a:cubicBezTo>
                    <a:pt x="29" y="39"/>
                    <a:pt x="13" y="55"/>
                    <a:pt x="1" y="72"/>
                  </a:cubicBezTo>
                  <a:cubicBezTo>
                    <a:pt x="39" y="122"/>
                    <a:pt x="75" y="151"/>
                    <a:pt x="117" y="151"/>
                  </a:cubicBezTo>
                  <a:cubicBezTo>
                    <a:pt x="133" y="151"/>
                    <a:pt x="151" y="147"/>
                    <a:pt x="169" y="137"/>
                  </a:cubicBezTo>
                  <a:cubicBezTo>
                    <a:pt x="198" y="121"/>
                    <a:pt x="230" y="113"/>
                    <a:pt x="263" y="113"/>
                  </a:cubicBezTo>
                  <a:cubicBezTo>
                    <a:pt x="296" y="113"/>
                    <a:pt x="329" y="121"/>
                    <a:pt x="358" y="137"/>
                  </a:cubicBezTo>
                  <a:cubicBezTo>
                    <a:pt x="376" y="146"/>
                    <a:pt x="397" y="150"/>
                    <a:pt x="418" y="150"/>
                  </a:cubicBezTo>
                  <a:cubicBezTo>
                    <a:pt x="439" y="150"/>
                    <a:pt x="460" y="146"/>
                    <a:pt x="481" y="137"/>
                  </a:cubicBezTo>
                  <a:cubicBezTo>
                    <a:pt x="507" y="125"/>
                    <a:pt x="537" y="119"/>
                    <a:pt x="567" y="119"/>
                  </a:cubicBezTo>
                  <a:cubicBezTo>
                    <a:pt x="597" y="119"/>
                    <a:pt x="626" y="125"/>
                    <a:pt x="653" y="137"/>
                  </a:cubicBezTo>
                  <a:cubicBezTo>
                    <a:pt x="665" y="143"/>
                    <a:pt x="679" y="146"/>
                    <a:pt x="692" y="146"/>
                  </a:cubicBezTo>
                  <a:cubicBezTo>
                    <a:pt x="718" y="146"/>
                    <a:pt x="743" y="135"/>
                    <a:pt x="760" y="113"/>
                  </a:cubicBezTo>
                  <a:cubicBezTo>
                    <a:pt x="784" y="88"/>
                    <a:pt x="780" y="51"/>
                    <a:pt x="752" y="35"/>
                  </a:cubicBezTo>
                  <a:cubicBezTo>
                    <a:pt x="739" y="27"/>
                    <a:pt x="727" y="27"/>
                    <a:pt x="715" y="27"/>
                  </a:cubicBezTo>
                  <a:cubicBezTo>
                    <a:pt x="709" y="27"/>
                    <a:pt x="703" y="27"/>
                    <a:pt x="697" y="27"/>
                  </a:cubicBezTo>
                  <a:cubicBezTo>
                    <a:pt x="596" y="27"/>
                    <a:pt x="496" y="3"/>
                    <a:pt x="396" y="3"/>
                  </a:cubicBezTo>
                  <a:cubicBezTo>
                    <a:pt x="360" y="3"/>
                    <a:pt x="324" y="6"/>
                    <a:pt x="288" y="14"/>
                  </a:cubicBezTo>
                  <a:cubicBezTo>
                    <a:pt x="263" y="14"/>
                    <a:pt x="243" y="10"/>
                    <a:pt x="222" y="6"/>
                  </a:cubicBezTo>
                  <a:cubicBezTo>
                    <a:pt x="203" y="2"/>
                    <a:pt x="185" y="0"/>
                    <a:pt x="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63"/>
            <p:cNvSpPr/>
            <p:nvPr/>
          </p:nvSpPr>
          <p:spPr>
            <a:xfrm>
              <a:off x="1219083" y="3683258"/>
              <a:ext cx="40788" cy="12700"/>
            </a:xfrm>
            <a:custGeom>
              <a:avLst/>
              <a:gdLst/>
              <a:ahLst/>
              <a:cxnLst/>
              <a:rect l="l" t="t" r="r" b="b"/>
              <a:pathLst>
                <a:path w="501" h="156" extrusionOk="0">
                  <a:moveTo>
                    <a:pt x="349" y="1"/>
                  </a:moveTo>
                  <a:lnTo>
                    <a:pt x="70" y="17"/>
                  </a:lnTo>
                  <a:cubicBezTo>
                    <a:pt x="68" y="15"/>
                    <a:pt x="65" y="14"/>
                    <a:pt x="62" y="14"/>
                  </a:cubicBezTo>
                  <a:cubicBezTo>
                    <a:pt x="59" y="14"/>
                    <a:pt x="56" y="15"/>
                    <a:pt x="54" y="17"/>
                  </a:cubicBezTo>
                  <a:cubicBezTo>
                    <a:pt x="21" y="17"/>
                    <a:pt x="0" y="42"/>
                    <a:pt x="0" y="70"/>
                  </a:cubicBezTo>
                  <a:cubicBezTo>
                    <a:pt x="0" y="107"/>
                    <a:pt x="17" y="144"/>
                    <a:pt x="54" y="148"/>
                  </a:cubicBezTo>
                  <a:cubicBezTo>
                    <a:pt x="83" y="153"/>
                    <a:pt x="111" y="155"/>
                    <a:pt x="141" y="155"/>
                  </a:cubicBezTo>
                  <a:cubicBezTo>
                    <a:pt x="162" y="155"/>
                    <a:pt x="183" y="154"/>
                    <a:pt x="206" y="153"/>
                  </a:cubicBezTo>
                  <a:cubicBezTo>
                    <a:pt x="249" y="146"/>
                    <a:pt x="290" y="124"/>
                    <a:pt x="334" y="124"/>
                  </a:cubicBezTo>
                  <a:cubicBezTo>
                    <a:pt x="348" y="124"/>
                    <a:pt x="363" y="126"/>
                    <a:pt x="378" y="132"/>
                  </a:cubicBezTo>
                  <a:cubicBezTo>
                    <a:pt x="382" y="134"/>
                    <a:pt x="386" y="134"/>
                    <a:pt x="390" y="134"/>
                  </a:cubicBezTo>
                  <a:cubicBezTo>
                    <a:pt x="409" y="134"/>
                    <a:pt x="431" y="122"/>
                    <a:pt x="448" y="116"/>
                  </a:cubicBezTo>
                  <a:cubicBezTo>
                    <a:pt x="472" y="103"/>
                    <a:pt x="501" y="95"/>
                    <a:pt x="493" y="50"/>
                  </a:cubicBezTo>
                  <a:cubicBezTo>
                    <a:pt x="489" y="25"/>
                    <a:pt x="470" y="3"/>
                    <a:pt x="446" y="3"/>
                  </a:cubicBezTo>
                  <a:cubicBezTo>
                    <a:pt x="443" y="3"/>
                    <a:pt x="439" y="4"/>
                    <a:pt x="435" y="5"/>
                  </a:cubicBezTo>
                  <a:lnTo>
                    <a:pt x="353" y="5"/>
                  </a:lnTo>
                  <a:lnTo>
                    <a:pt x="3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63"/>
            <p:cNvSpPr/>
            <p:nvPr/>
          </p:nvSpPr>
          <p:spPr>
            <a:xfrm>
              <a:off x="1262151" y="3683828"/>
              <a:ext cx="20109" cy="8793"/>
            </a:xfrm>
            <a:custGeom>
              <a:avLst/>
              <a:gdLst/>
              <a:ahLst/>
              <a:cxnLst/>
              <a:rect l="l" t="t" r="r" b="b"/>
              <a:pathLst>
                <a:path w="247" h="108" extrusionOk="0">
                  <a:moveTo>
                    <a:pt x="95" y="1"/>
                  </a:moveTo>
                  <a:cubicBezTo>
                    <a:pt x="51" y="1"/>
                    <a:pt x="12" y="28"/>
                    <a:pt x="1" y="72"/>
                  </a:cubicBezTo>
                  <a:cubicBezTo>
                    <a:pt x="46" y="95"/>
                    <a:pt x="94" y="107"/>
                    <a:pt x="143" y="107"/>
                  </a:cubicBezTo>
                  <a:cubicBezTo>
                    <a:pt x="171" y="107"/>
                    <a:pt x="199" y="104"/>
                    <a:pt x="226" y="96"/>
                  </a:cubicBezTo>
                  <a:cubicBezTo>
                    <a:pt x="235" y="88"/>
                    <a:pt x="243" y="72"/>
                    <a:pt x="247" y="59"/>
                  </a:cubicBezTo>
                  <a:cubicBezTo>
                    <a:pt x="247" y="47"/>
                    <a:pt x="235" y="22"/>
                    <a:pt x="226" y="18"/>
                  </a:cubicBezTo>
                  <a:cubicBezTo>
                    <a:pt x="189" y="6"/>
                    <a:pt x="148" y="2"/>
                    <a:pt x="111" y="2"/>
                  </a:cubicBezTo>
                  <a:cubicBezTo>
                    <a:pt x="106" y="1"/>
                    <a:pt x="100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63"/>
            <p:cNvSpPr/>
            <p:nvPr/>
          </p:nvSpPr>
          <p:spPr>
            <a:xfrm>
              <a:off x="1284865" y="3683014"/>
              <a:ext cx="17097" cy="10665"/>
            </a:xfrm>
            <a:custGeom>
              <a:avLst/>
              <a:gdLst/>
              <a:ahLst/>
              <a:cxnLst/>
              <a:rect l="l" t="t" r="r" b="b"/>
              <a:pathLst>
                <a:path w="210" h="131" extrusionOk="0">
                  <a:moveTo>
                    <a:pt x="127" y="1"/>
                  </a:moveTo>
                  <a:cubicBezTo>
                    <a:pt x="76" y="1"/>
                    <a:pt x="29" y="25"/>
                    <a:pt x="1" y="69"/>
                  </a:cubicBezTo>
                  <a:cubicBezTo>
                    <a:pt x="42" y="108"/>
                    <a:pt x="79" y="131"/>
                    <a:pt x="115" y="131"/>
                  </a:cubicBezTo>
                  <a:cubicBezTo>
                    <a:pt x="137" y="131"/>
                    <a:pt x="159" y="123"/>
                    <a:pt x="181" y="106"/>
                  </a:cubicBezTo>
                  <a:cubicBezTo>
                    <a:pt x="198" y="90"/>
                    <a:pt x="206" y="73"/>
                    <a:pt x="210" y="53"/>
                  </a:cubicBezTo>
                  <a:cubicBezTo>
                    <a:pt x="202" y="32"/>
                    <a:pt x="189" y="16"/>
                    <a:pt x="173" y="8"/>
                  </a:cubicBezTo>
                  <a:cubicBezTo>
                    <a:pt x="158" y="3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63"/>
            <p:cNvSpPr/>
            <p:nvPr/>
          </p:nvSpPr>
          <p:spPr>
            <a:xfrm>
              <a:off x="1183669" y="3684724"/>
              <a:ext cx="12456" cy="10991"/>
            </a:xfrm>
            <a:custGeom>
              <a:avLst/>
              <a:gdLst/>
              <a:ahLst/>
              <a:cxnLst/>
              <a:rect l="l" t="t" r="r" b="b"/>
              <a:pathLst>
                <a:path w="153" h="135" extrusionOk="0">
                  <a:moveTo>
                    <a:pt x="72" y="0"/>
                  </a:moveTo>
                  <a:cubicBezTo>
                    <a:pt x="53" y="0"/>
                    <a:pt x="35" y="18"/>
                    <a:pt x="0" y="52"/>
                  </a:cubicBezTo>
                  <a:cubicBezTo>
                    <a:pt x="9" y="98"/>
                    <a:pt x="33" y="130"/>
                    <a:pt x="70" y="135"/>
                  </a:cubicBezTo>
                  <a:cubicBezTo>
                    <a:pt x="72" y="135"/>
                    <a:pt x="75" y="135"/>
                    <a:pt x="77" y="135"/>
                  </a:cubicBezTo>
                  <a:cubicBezTo>
                    <a:pt x="108" y="135"/>
                    <a:pt x="141" y="110"/>
                    <a:pt x="152" y="52"/>
                  </a:cubicBezTo>
                  <a:cubicBezTo>
                    <a:pt x="111" y="18"/>
                    <a:pt x="91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63"/>
            <p:cNvSpPr/>
            <p:nvPr/>
          </p:nvSpPr>
          <p:spPr>
            <a:xfrm>
              <a:off x="1202068" y="3684968"/>
              <a:ext cx="12375" cy="11072"/>
            </a:xfrm>
            <a:custGeom>
              <a:avLst/>
              <a:gdLst/>
              <a:ahLst/>
              <a:cxnLst/>
              <a:rect l="l" t="t" r="r" b="b"/>
              <a:pathLst>
                <a:path w="152" h="136" extrusionOk="0">
                  <a:moveTo>
                    <a:pt x="74" y="0"/>
                  </a:moveTo>
                  <a:cubicBezTo>
                    <a:pt x="29" y="0"/>
                    <a:pt x="0" y="25"/>
                    <a:pt x="0" y="58"/>
                  </a:cubicBezTo>
                  <a:cubicBezTo>
                    <a:pt x="4" y="95"/>
                    <a:pt x="33" y="127"/>
                    <a:pt x="70" y="136"/>
                  </a:cubicBezTo>
                  <a:cubicBezTo>
                    <a:pt x="111" y="136"/>
                    <a:pt x="144" y="111"/>
                    <a:pt x="152" y="70"/>
                  </a:cubicBezTo>
                  <a:cubicBezTo>
                    <a:pt x="152" y="54"/>
                    <a:pt x="148" y="41"/>
                    <a:pt x="140" y="29"/>
                  </a:cubicBezTo>
                  <a:cubicBezTo>
                    <a:pt x="127" y="17"/>
                    <a:pt x="111" y="4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63"/>
            <p:cNvSpPr/>
            <p:nvPr/>
          </p:nvSpPr>
          <p:spPr>
            <a:xfrm>
              <a:off x="1167305" y="3683910"/>
              <a:ext cx="11398" cy="10339"/>
            </a:xfrm>
            <a:custGeom>
              <a:avLst/>
              <a:gdLst/>
              <a:ahLst/>
              <a:cxnLst/>
              <a:rect l="l" t="t" r="r" b="b"/>
              <a:pathLst>
                <a:path w="140" h="127" extrusionOk="0">
                  <a:moveTo>
                    <a:pt x="66" y="1"/>
                  </a:moveTo>
                  <a:cubicBezTo>
                    <a:pt x="45" y="9"/>
                    <a:pt x="25" y="21"/>
                    <a:pt x="9" y="38"/>
                  </a:cubicBezTo>
                  <a:cubicBezTo>
                    <a:pt x="0" y="50"/>
                    <a:pt x="0" y="71"/>
                    <a:pt x="4" y="87"/>
                  </a:cubicBezTo>
                  <a:cubicBezTo>
                    <a:pt x="17" y="112"/>
                    <a:pt x="43" y="126"/>
                    <a:pt x="70" y="126"/>
                  </a:cubicBezTo>
                  <a:cubicBezTo>
                    <a:pt x="87" y="126"/>
                    <a:pt x="105" y="120"/>
                    <a:pt x="119" y="108"/>
                  </a:cubicBezTo>
                  <a:cubicBezTo>
                    <a:pt x="132" y="91"/>
                    <a:pt x="140" y="67"/>
                    <a:pt x="140" y="46"/>
                  </a:cubicBezTo>
                  <a:cubicBezTo>
                    <a:pt x="140" y="34"/>
                    <a:pt x="119" y="21"/>
                    <a:pt x="107" y="13"/>
                  </a:cubicBezTo>
                  <a:cubicBezTo>
                    <a:pt x="91" y="5"/>
                    <a:pt x="78" y="5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63"/>
            <p:cNvSpPr/>
            <p:nvPr/>
          </p:nvSpPr>
          <p:spPr>
            <a:xfrm>
              <a:off x="1173330" y="3809204"/>
              <a:ext cx="124317" cy="14329"/>
            </a:xfrm>
            <a:custGeom>
              <a:avLst/>
              <a:gdLst/>
              <a:ahLst/>
              <a:cxnLst/>
              <a:rect l="l" t="t" r="r" b="b"/>
              <a:pathLst>
                <a:path w="1527" h="176" extrusionOk="0">
                  <a:moveTo>
                    <a:pt x="1461" y="1"/>
                  </a:moveTo>
                  <a:cubicBezTo>
                    <a:pt x="1342" y="1"/>
                    <a:pt x="1223" y="1"/>
                    <a:pt x="1104" y="5"/>
                  </a:cubicBezTo>
                  <a:cubicBezTo>
                    <a:pt x="882" y="17"/>
                    <a:pt x="665" y="29"/>
                    <a:pt x="447" y="50"/>
                  </a:cubicBezTo>
                  <a:cubicBezTo>
                    <a:pt x="388" y="52"/>
                    <a:pt x="329" y="55"/>
                    <a:pt x="270" y="55"/>
                  </a:cubicBezTo>
                  <a:cubicBezTo>
                    <a:pt x="226" y="55"/>
                    <a:pt x="183" y="53"/>
                    <a:pt x="140" y="50"/>
                  </a:cubicBezTo>
                  <a:cubicBezTo>
                    <a:pt x="131" y="49"/>
                    <a:pt x="123" y="48"/>
                    <a:pt x="114" y="48"/>
                  </a:cubicBezTo>
                  <a:cubicBezTo>
                    <a:pt x="73" y="48"/>
                    <a:pt x="31" y="64"/>
                    <a:pt x="0" y="91"/>
                  </a:cubicBezTo>
                  <a:cubicBezTo>
                    <a:pt x="17" y="157"/>
                    <a:pt x="54" y="157"/>
                    <a:pt x="86" y="165"/>
                  </a:cubicBezTo>
                  <a:cubicBezTo>
                    <a:pt x="110" y="173"/>
                    <a:pt x="133" y="175"/>
                    <a:pt x="157" y="175"/>
                  </a:cubicBezTo>
                  <a:cubicBezTo>
                    <a:pt x="170" y="175"/>
                    <a:pt x="184" y="175"/>
                    <a:pt x="197" y="173"/>
                  </a:cubicBezTo>
                  <a:cubicBezTo>
                    <a:pt x="240" y="166"/>
                    <a:pt x="283" y="161"/>
                    <a:pt x="326" y="161"/>
                  </a:cubicBezTo>
                  <a:cubicBezTo>
                    <a:pt x="357" y="161"/>
                    <a:pt x="388" y="164"/>
                    <a:pt x="419" y="169"/>
                  </a:cubicBezTo>
                  <a:cubicBezTo>
                    <a:pt x="489" y="169"/>
                    <a:pt x="558" y="165"/>
                    <a:pt x="628" y="161"/>
                  </a:cubicBezTo>
                  <a:lnTo>
                    <a:pt x="1083" y="144"/>
                  </a:lnTo>
                  <a:cubicBezTo>
                    <a:pt x="1112" y="144"/>
                    <a:pt x="1141" y="140"/>
                    <a:pt x="1170" y="136"/>
                  </a:cubicBezTo>
                  <a:cubicBezTo>
                    <a:pt x="1205" y="132"/>
                    <a:pt x="1240" y="124"/>
                    <a:pt x="1276" y="124"/>
                  </a:cubicBezTo>
                  <a:cubicBezTo>
                    <a:pt x="1306" y="124"/>
                    <a:pt x="1336" y="129"/>
                    <a:pt x="1367" y="148"/>
                  </a:cubicBezTo>
                  <a:cubicBezTo>
                    <a:pt x="1386" y="160"/>
                    <a:pt x="1404" y="165"/>
                    <a:pt x="1420" y="165"/>
                  </a:cubicBezTo>
                  <a:cubicBezTo>
                    <a:pt x="1462" y="165"/>
                    <a:pt x="1492" y="131"/>
                    <a:pt x="1510" y="87"/>
                  </a:cubicBezTo>
                  <a:cubicBezTo>
                    <a:pt x="1527" y="58"/>
                    <a:pt x="1514" y="21"/>
                    <a:pt x="1486" y="9"/>
                  </a:cubicBezTo>
                  <a:cubicBezTo>
                    <a:pt x="1477" y="5"/>
                    <a:pt x="1469" y="1"/>
                    <a:pt x="14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63"/>
            <p:cNvSpPr/>
            <p:nvPr/>
          </p:nvSpPr>
          <p:spPr>
            <a:xfrm>
              <a:off x="1298949" y="3808878"/>
              <a:ext cx="17097" cy="11072"/>
            </a:xfrm>
            <a:custGeom>
              <a:avLst/>
              <a:gdLst/>
              <a:ahLst/>
              <a:cxnLst/>
              <a:rect l="l" t="t" r="r" b="b"/>
              <a:pathLst>
                <a:path w="210" h="136" extrusionOk="0">
                  <a:moveTo>
                    <a:pt x="98" y="0"/>
                  </a:moveTo>
                  <a:cubicBezTo>
                    <a:pt x="67" y="0"/>
                    <a:pt x="34" y="14"/>
                    <a:pt x="0" y="50"/>
                  </a:cubicBezTo>
                  <a:cubicBezTo>
                    <a:pt x="25" y="119"/>
                    <a:pt x="59" y="136"/>
                    <a:pt x="97" y="136"/>
                  </a:cubicBezTo>
                  <a:cubicBezTo>
                    <a:pt x="116" y="136"/>
                    <a:pt x="136" y="132"/>
                    <a:pt x="156" y="128"/>
                  </a:cubicBezTo>
                  <a:cubicBezTo>
                    <a:pt x="193" y="120"/>
                    <a:pt x="209" y="91"/>
                    <a:pt x="197" y="33"/>
                  </a:cubicBezTo>
                  <a:cubicBezTo>
                    <a:pt x="164" y="15"/>
                    <a:pt x="131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63"/>
            <p:cNvSpPr/>
            <p:nvPr/>
          </p:nvSpPr>
          <p:spPr>
            <a:xfrm>
              <a:off x="1322966" y="3810506"/>
              <a:ext cx="15468" cy="10828"/>
            </a:xfrm>
            <a:custGeom>
              <a:avLst/>
              <a:gdLst/>
              <a:ahLst/>
              <a:cxnLst/>
              <a:rect l="l" t="t" r="r" b="b"/>
              <a:pathLst>
                <a:path w="190" h="133" extrusionOk="0">
                  <a:moveTo>
                    <a:pt x="108" y="0"/>
                  </a:moveTo>
                  <a:cubicBezTo>
                    <a:pt x="83" y="0"/>
                    <a:pt x="58" y="7"/>
                    <a:pt x="33" y="13"/>
                  </a:cubicBezTo>
                  <a:cubicBezTo>
                    <a:pt x="9" y="17"/>
                    <a:pt x="0" y="59"/>
                    <a:pt x="17" y="79"/>
                  </a:cubicBezTo>
                  <a:cubicBezTo>
                    <a:pt x="36" y="113"/>
                    <a:pt x="68" y="133"/>
                    <a:pt x="105" y="133"/>
                  </a:cubicBezTo>
                  <a:cubicBezTo>
                    <a:pt x="108" y="133"/>
                    <a:pt x="112" y="133"/>
                    <a:pt x="115" y="132"/>
                  </a:cubicBezTo>
                  <a:cubicBezTo>
                    <a:pt x="165" y="124"/>
                    <a:pt x="177" y="87"/>
                    <a:pt x="189" y="30"/>
                  </a:cubicBezTo>
                  <a:cubicBezTo>
                    <a:pt x="161" y="7"/>
                    <a:pt x="134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63"/>
            <p:cNvSpPr/>
            <p:nvPr/>
          </p:nvSpPr>
          <p:spPr>
            <a:xfrm>
              <a:off x="1113817" y="3813437"/>
              <a:ext cx="9444" cy="8223"/>
            </a:xfrm>
            <a:custGeom>
              <a:avLst/>
              <a:gdLst/>
              <a:ahLst/>
              <a:cxnLst/>
              <a:rect l="l" t="t" r="r" b="b"/>
              <a:pathLst>
                <a:path w="116" h="101" extrusionOk="0">
                  <a:moveTo>
                    <a:pt x="41" y="1"/>
                  </a:moveTo>
                  <a:cubicBezTo>
                    <a:pt x="24" y="1"/>
                    <a:pt x="7" y="8"/>
                    <a:pt x="1" y="31"/>
                  </a:cubicBezTo>
                  <a:cubicBezTo>
                    <a:pt x="1" y="55"/>
                    <a:pt x="5" y="80"/>
                    <a:pt x="13" y="100"/>
                  </a:cubicBezTo>
                  <a:cubicBezTo>
                    <a:pt x="42" y="100"/>
                    <a:pt x="66" y="92"/>
                    <a:pt x="95" y="88"/>
                  </a:cubicBezTo>
                  <a:cubicBezTo>
                    <a:pt x="108" y="76"/>
                    <a:pt x="112" y="64"/>
                    <a:pt x="116" y="51"/>
                  </a:cubicBezTo>
                  <a:cubicBezTo>
                    <a:pt x="112" y="35"/>
                    <a:pt x="103" y="18"/>
                    <a:pt x="91" y="6"/>
                  </a:cubicBezTo>
                  <a:cubicBezTo>
                    <a:pt x="87" y="2"/>
                    <a:pt x="81" y="1"/>
                    <a:pt x="74" y="1"/>
                  </a:cubicBezTo>
                  <a:cubicBezTo>
                    <a:pt x="68" y="1"/>
                    <a:pt x="60" y="2"/>
                    <a:pt x="54" y="2"/>
                  </a:cubicBezTo>
                  <a:cubicBezTo>
                    <a:pt x="50" y="1"/>
                    <a:pt x="46" y="1"/>
                    <a:pt x="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63"/>
            <p:cNvSpPr/>
            <p:nvPr/>
          </p:nvSpPr>
          <p:spPr>
            <a:xfrm>
              <a:off x="1255475" y="3554220"/>
              <a:ext cx="200193" cy="18399"/>
            </a:xfrm>
            <a:custGeom>
              <a:avLst/>
              <a:gdLst/>
              <a:ahLst/>
              <a:cxnLst/>
              <a:rect l="l" t="t" r="r" b="b"/>
              <a:pathLst>
                <a:path w="2459" h="226" extrusionOk="0">
                  <a:moveTo>
                    <a:pt x="2110" y="0"/>
                  </a:moveTo>
                  <a:cubicBezTo>
                    <a:pt x="2078" y="0"/>
                    <a:pt x="2045" y="21"/>
                    <a:pt x="1999" y="59"/>
                  </a:cubicBezTo>
                  <a:cubicBezTo>
                    <a:pt x="1955" y="16"/>
                    <a:pt x="1907" y="7"/>
                    <a:pt x="1858" y="7"/>
                  </a:cubicBezTo>
                  <a:cubicBezTo>
                    <a:pt x="1823" y="7"/>
                    <a:pt x="1788" y="11"/>
                    <a:pt x="1753" y="11"/>
                  </a:cubicBezTo>
                  <a:cubicBezTo>
                    <a:pt x="1743" y="11"/>
                    <a:pt x="1734" y="11"/>
                    <a:pt x="1724" y="10"/>
                  </a:cubicBezTo>
                  <a:cubicBezTo>
                    <a:pt x="1662" y="10"/>
                    <a:pt x="1597" y="14"/>
                    <a:pt x="1539" y="22"/>
                  </a:cubicBezTo>
                  <a:cubicBezTo>
                    <a:pt x="1419" y="22"/>
                    <a:pt x="1299" y="33"/>
                    <a:pt x="1178" y="33"/>
                  </a:cubicBezTo>
                  <a:cubicBezTo>
                    <a:pt x="1118" y="33"/>
                    <a:pt x="1058" y="31"/>
                    <a:pt x="998" y="22"/>
                  </a:cubicBezTo>
                  <a:cubicBezTo>
                    <a:pt x="969" y="21"/>
                    <a:pt x="940" y="20"/>
                    <a:pt x="911" y="20"/>
                  </a:cubicBezTo>
                  <a:cubicBezTo>
                    <a:pt x="871" y="20"/>
                    <a:pt x="831" y="22"/>
                    <a:pt x="793" y="26"/>
                  </a:cubicBezTo>
                  <a:cubicBezTo>
                    <a:pt x="764" y="26"/>
                    <a:pt x="735" y="22"/>
                    <a:pt x="706" y="22"/>
                  </a:cubicBezTo>
                  <a:cubicBezTo>
                    <a:pt x="642" y="20"/>
                    <a:pt x="578" y="11"/>
                    <a:pt x="512" y="11"/>
                  </a:cubicBezTo>
                  <a:cubicBezTo>
                    <a:pt x="469" y="11"/>
                    <a:pt x="426" y="15"/>
                    <a:pt x="382" y="26"/>
                  </a:cubicBezTo>
                  <a:cubicBezTo>
                    <a:pt x="358" y="33"/>
                    <a:pt x="332" y="36"/>
                    <a:pt x="306" y="36"/>
                  </a:cubicBezTo>
                  <a:cubicBezTo>
                    <a:pt x="254" y="36"/>
                    <a:pt x="200" y="26"/>
                    <a:pt x="148" y="26"/>
                  </a:cubicBezTo>
                  <a:cubicBezTo>
                    <a:pt x="111" y="26"/>
                    <a:pt x="79" y="31"/>
                    <a:pt x="46" y="39"/>
                  </a:cubicBezTo>
                  <a:cubicBezTo>
                    <a:pt x="29" y="39"/>
                    <a:pt x="17" y="59"/>
                    <a:pt x="9" y="72"/>
                  </a:cubicBezTo>
                  <a:cubicBezTo>
                    <a:pt x="5" y="76"/>
                    <a:pt x="1" y="84"/>
                    <a:pt x="1" y="92"/>
                  </a:cubicBezTo>
                  <a:cubicBezTo>
                    <a:pt x="5" y="113"/>
                    <a:pt x="13" y="129"/>
                    <a:pt x="17" y="145"/>
                  </a:cubicBezTo>
                  <a:cubicBezTo>
                    <a:pt x="29" y="150"/>
                    <a:pt x="38" y="154"/>
                    <a:pt x="50" y="154"/>
                  </a:cubicBezTo>
                  <a:lnTo>
                    <a:pt x="374" y="141"/>
                  </a:lnTo>
                  <a:cubicBezTo>
                    <a:pt x="390" y="141"/>
                    <a:pt x="403" y="141"/>
                    <a:pt x="419" y="145"/>
                  </a:cubicBezTo>
                  <a:cubicBezTo>
                    <a:pt x="440" y="151"/>
                    <a:pt x="461" y="155"/>
                    <a:pt x="481" y="155"/>
                  </a:cubicBezTo>
                  <a:cubicBezTo>
                    <a:pt x="488" y="155"/>
                    <a:pt x="495" y="155"/>
                    <a:pt x="501" y="154"/>
                  </a:cubicBezTo>
                  <a:cubicBezTo>
                    <a:pt x="547" y="138"/>
                    <a:pt x="593" y="130"/>
                    <a:pt x="638" y="130"/>
                  </a:cubicBezTo>
                  <a:cubicBezTo>
                    <a:pt x="654" y="130"/>
                    <a:pt x="670" y="131"/>
                    <a:pt x="686" y="133"/>
                  </a:cubicBezTo>
                  <a:cubicBezTo>
                    <a:pt x="801" y="141"/>
                    <a:pt x="916" y="158"/>
                    <a:pt x="1031" y="170"/>
                  </a:cubicBezTo>
                  <a:cubicBezTo>
                    <a:pt x="1145" y="178"/>
                    <a:pt x="1260" y="207"/>
                    <a:pt x="1371" y="223"/>
                  </a:cubicBezTo>
                  <a:cubicBezTo>
                    <a:pt x="1377" y="225"/>
                    <a:pt x="1383" y="225"/>
                    <a:pt x="1389" y="225"/>
                  </a:cubicBezTo>
                  <a:cubicBezTo>
                    <a:pt x="1421" y="225"/>
                    <a:pt x="1453" y="211"/>
                    <a:pt x="1485" y="211"/>
                  </a:cubicBezTo>
                  <a:cubicBezTo>
                    <a:pt x="1488" y="211"/>
                    <a:pt x="1491" y="211"/>
                    <a:pt x="1494" y="211"/>
                  </a:cubicBezTo>
                  <a:cubicBezTo>
                    <a:pt x="1497" y="211"/>
                    <a:pt x="1499" y="211"/>
                    <a:pt x="1502" y="211"/>
                  </a:cubicBezTo>
                  <a:cubicBezTo>
                    <a:pt x="1545" y="211"/>
                    <a:pt x="1589" y="190"/>
                    <a:pt x="1633" y="190"/>
                  </a:cubicBezTo>
                  <a:cubicBezTo>
                    <a:pt x="1656" y="190"/>
                    <a:pt x="1680" y="196"/>
                    <a:pt x="1703" y="215"/>
                  </a:cubicBezTo>
                  <a:lnTo>
                    <a:pt x="1712" y="215"/>
                  </a:lnTo>
                  <a:lnTo>
                    <a:pt x="2007" y="121"/>
                  </a:lnTo>
                  <a:cubicBezTo>
                    <a:pt x="2040" y="147"/>
                    <a:pt x="2083" y="163"/>
                    <a:pt x="2127" y="163"/>
                  </a:cubicBezTo>
                  <a:cubicBezTo>
                    <a:pt x="2132" y="163"/>
                    <a:pt x="2137" y="162"/>
                    <a:pt x="2143" y="162"/>
                  </a:cubicBezTo>
                  <a:cubicBezTo>
                    <a:pt x="2152" y="163"/>
                    <a:pt x="2162" y="163"/>
                    <a:pt x="2172" y="163"/>
                  </a:cubicBezTo>
                  <a:cubicBezTo>
                    <a:pt x="2230" y="163"/>
                    <a:pt x="2288" y="148"/>
                    <a:pt x="2344" y="148"/>
                  </a:cubicBezTo>
                  <a:cubicBezTo>
                    <a:pt x="2353" y="148"/>
                    <a:pt x="2363" y="149"/>
                    <a:pt x="2372" y="150"/>
                  </a:cubicBezTo>
                  <a:cubicBezTo>
                    <a:pt x="2377" y="151"/>
                    <a:pt x="2382" y="151"/>
                    <a:pt x="2387" y="151"/>
                  </a:cubicBezTo>
                  <a:cubicBezTo>
                    <a:pt x="2424" y="151"/>
                    <a:pt x="2448" y="123"/>
                    <a:pt x="2458" y="72"/>
                  </a:cubicBezTo>
                  <a:cubicBezTo>
                    <a:pt x="2447" y="31"/>
                    <a:pt x="2426" y="14"/>
                    <a:pt x="2395" y="14"/>
                  </a:cubicBezTo>
                  <a:cubicBezTo>
                    <a:pt x="2392" y="14"/>
                    <a:pt x="2388" y="14"/>
                    <a:pt x="2385" y="14"/>
                  </a:cubicBezTo>
                  <a:cubicBezTo>
                    <a:pt x="2356" y="17"/>
                    <a:pt x="2327" y="18"/>
                    <a:pt x="2298" y="18"/>
                  </a:cubicBezTo>
                  <a:cubicBezTo>
                    <a:pt x="2241" y="18"/>
                    <a:pt x="2184" y="13"/>
                    <a:pt x="2126" y="2"/>
                  </a:cubicBezTo>
                  <a:cubicBezTo>
                    <a:pt x="2121" y="1"/>
                    <a:pt x="2115" y="0"/>
                    <a:pt x="2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63"/>
            <p:cNvSpPr/>
            <p:nvPr/>
          </p:nvSpPr>
          <p:spPr>
            <a:xfrm>
              <a:off x="1147278" y="3554627"/>
              <a:ext cx="30774" cy="10177"/>
            </a:xfrm>
            <a:custGeom>
              <a:avLst/>
              <a:gdLst/>
              <a:ahLst/>
              <a:cxnLst/>
              <a:rect l="l" t="t" r="r" b="b"/>
              <a:pathLst>
                <a:path w="378" h="125" extrusionOk="0">
                  <a:moveTo>
                    <a:pt x="111" y="1"/>
                  </a:moveTo>
                  <a:cubicBezTo>
                    <a:pt x="49" y="5"/>
                    <a:pt x="49" y="5"/>
                    <a:pt x="0" y="63"/>
                  </a:cubicBezTo>
                  <a:cubicBezTo>
                    <a:pt x="17" y="95"/>
                    <a:pt x="54" y="116"/>
                    <a:pt x="90" y="116"/>
                  </a:cubicBezTo>
                  <a:cubicBezTo>
                    <a:pt x="98" y="117"/>
                    <a:pt x="105" y="117"/>
                    <a:pt x="113" y="117"/>
                  </a:cubicBezTo>
                  <a:cubicBezTo>
                    <a:pt x="151" y="117"/>
                    <a:pt x="191" y="107"/>
                    <a:pt x="230" y="107"/>
                  </a:cubicBezTo>
                  <a:cubicBezTo>
                    <a:pt x="255" y="107"/>
                    <a:pt x="280" y="111"/>
                    <a:pt x="304" y="124"/>
                  </a:cubicBezTo>
                  <a:cubicBezTo>
                    <a:pt x="308" y="124"/>
                    <a:pt x="316" y="124"/>
                    <a:pt x="324" y="120"/>
                  </a:cubicBezTo>
                  <a:cubicBezTo>
                    <a:pt x="357" y="112"/>
                    <a:pt x="378" y="83"/>
                    <a:pt x="378" y="50"/>
                  </a:cubicBezTo>
                  <a:cubicBezTo>
                    <a:pt x="378" y="17"/>
                    <a:pt x="357" y="1"/>
                    <a:pt x="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63"/>
            <p:cNvSpPr/>
            <p:nvPr/>
          </p:nvSpPr>
          <p:spPr>
            <a:xfrm>
              <a:off x="1203045" y="3553243"/>
              <a:ext cx="15468" cy="10991"/>
            </a:xfrm>
            <a:custGeom>
              <a:avLst/>
              <a:gdLst/>
              <a:ahLst/>
              <a:cxnLst/>
              <a:rect l="l" t="t" r="r" b="b"/>
              <a:pathLst>
                <a:path w="190" h="135" extrusionOk="0">
                  <a:moveTo>
                    <a:pt x="133" y="0"/>
                  </a:moveTo>
                  <a:cubicBezTo>
                    <a:pt x="130" y="0"/>
                    <a:pt x="127" y="1"/>
                    <a:pt x="124" y="2"/>
                  </a:cubicBezTo>
                  <a:cubicBezTo>
                    <a:pt x="87" y="6"/>
                    <a:pt x="54" y="18"/>
                    <a:pt x="25" y="34"/>
                  </a:cubicBezTo>
                  <a:cubicBezTo>
                    <a:pt x="0" y="47"/>
                    <a:pt x="13" y="112"/>
                    <a:pt x="41" y="121"/>
                  </a:cubicBezTo>
                  <a:cubicBezTo>
                    <a:pt x="63" y="130"/>
                    <a:pt x="87" y="134"/>
                    <a:pt x="110" y="134"/>
                  </a:cubicBezTo>
                  <a:cubicBezTo>
                    <a:pt x="117" y="134"/>
                    <a:pt x="125" y="134"/>
                    <a:pt x="132" y="133"/>
                  </a:cubicBezTo>
                  <a:cubicBezTo>
                    <a:pt x="152" y="125"/>
                    <a:pt x="169" y="92"/>
                    <a:pt x="189" y="67"/>
                  </a:cubicBezTo>
                  <a:cubicBezTo>
                    <a:pt x="171" y="24"/>
                    <a:pt x="153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63"/>
            <p:cNvSpPr/>
            <p:nvPr/>
          </p:nvSpPr>
          <p:spPr>
            <a:xfrm>
              <a:off x="1224050" y="3554382"/>
              <a:ext cx="13840" cy="11723"/>
            </a:xfrm>
            <a:custGeom>
              <a:avLst/>
              <a:gdLst/>
              <a:ahLst/>
              <a:cxnLst/>
              <a:rect l="l" t="t" r="r" b="b"/>
              <a:pathLst>
                <a:path w="170" h="144" extrusionOk="0">
                  <a:moveTo>
                    <a:pt x="85" y="1"/>
                  </a:moveTo>
                  <a:cubicBezTo>
                    <a:pt x="66" y="1"/>
                    <a:pt x="48" y="6"/>
                    <a:pt x="30" y="16"/>
                  </a:cubicBezTo>
                  <a:cubicBezTo>
                    <a:pt x="9" y="29"/>
                    <a:pt x="1" y="53"/>
                    <a:pt x="13" y="74"/>
                  </a:cubicBezTo>
                  <a:cubicBezTo>
                    <a:pt x="30" y="115"/>
                    <a:pt x="71" y="143"/>
                    <a:pt x="116" y="143"/>
                  </a:cubicBezTo>
                  <a:cubicBezTo>
                    <a:pt x="157" y="135"/>
                    <a:pt x="165" y="94"/>
                    <a:pt x="169" y="45"/>
                  </a:cubicBezTo>
                  <a:cubicBezTo>
                    <a:pt x="148" y="16"/>
                    <a:pt x="11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63"/>
            <p:cNvSpPr/>
            <p:nvPr/>
          </p:nvSpPr>
          <p:spPr>
            <a:xfrm>
              <a:off x="1240088" y="3554871"/>
              <a:ext cx="12782" cy="11642"/>
            </a:xfrm>
            <a:custGeom>
              <a:avLst/>
              <a:gdLst/>
              <a:ahLst/>
              <a:cxnLst/>
              <a:rect l="l" t="t" r="r" b="b"/>
              <a:pathLst>
                <a:path w="157" h="143" extrusionOk="0">
                  <a:moveTo>
                    <a:pt x="88" y="1"/>
                  </a:moveTo>
                  <a:cubicBezTo>
                    <a:pt x="69" y="1"/>
                    <a:pt x="48" y="19"/>
                    <a:pt x="9" y="55"/>
                  </a:cubicBezTo>
                  <a:cubicBezTo>
                    <a:pt x="1" y="101"/>
                    <a:pt x="34" y="137"/>
                    <a:pt x="79" y="142"/>
                  </a:cubicBezTo>
                  <a:cubicBezTo>
                    <a:pt x="83" y="142"/>
                    <a:pt x="86" y="143"/>
                    <a:pt x="90" y="143"/>
                  </a:cubicBezTo>
                  <a:cubicBezTo>
                    <a:pt x="127" y="143"/>
                    <a:pt x="146" y="105"/>
                    <a:pt x="157" y="60"/>
                  </a:cubicBezTo>
                  <a:cubicBezTo>
                    <a:pt x="126" y="20"/>
                    <a:pt x="108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63"/>
            <p:cNvSpPr/>
            <p:nvPr/>
          </p:nvSpPr>
          <p:spPr>
            <a:xfrm>
              <a:off x="1187658" y="3554057"/>
              <a:ext cx="11154" cy="9037"/>
            </a:xfrm>
            <a:custGeom>
              <a:avLst/>
              <a:gdLst/>
              <a:ahLst/>
              <a:cxnLst/>
              <a:rect l="l" t="t" r="r" b="b"/>
              <a:pathLst>
                <a:path w="137" h="111" extrusionOk="0">
                  <a:moveTo>
                    <a:pt x="76" y="1"/>
                  </a:moveTo>
                  <a:cubicBezTo>
                    <a:pt x="51" y="1"/>
                    <a:pt x="27" y="15"/>
                    <a:pt x="1" y="41"/>
                  </a:cubicBezTo>
                  <a:cubicBezTo>
                    <a:pt x="19" y="96"/>
                    <a:pt x="47" y="110"/>
                    <a:pt x="75" y="110"/>
                  </a:cubicBezTo>
                  <a:cubicBezTo>
                    <a:pt x="85" y="110"/>
                    <a:pt x="94" y="109"/>
                    <a:pt x="103" y="106"/>
                  </a:cubicBezTo>
                  <a:cubicBezTo>
                    <a:pt x="120" y="106"/>
                    <a:pt x="132" y="70"/>
                    <a:pt x="136" y="45"/>
                  </a:cubicBezTo>
                  <a:cubicBezTo>
                    <a:pt x="136" y="37"/>
                    <a:pt x="120" y="16"/>
                    <a:pt x="107" y="8"/>
                  </a:cubicBezTo>
                  <a:cubicBezTo>
                    <a:pt x="97" y="3"/>
                    <a:pt x="86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3"/>
            <p:cNvSpPr/>
            <p:nvPr/>
          </p:nvSpPr>
          <p:spPr>
            <a:xfrm>
              <a:off x="1456564" y="3554952"/>
              <a:ext cx="11154" cy="9118"/>
            </a:xfrm>
            <a:custGeom>
              <a:avLst/>
              <a:gdLst/>
              <a:ahLst/>
              <a:cxnLst/>
              <a:rect l="l" t="t" r="r" b="b"/>
              <a:pathLst>
                <a:path w="137" h="112" extrusionOk="0">
                  <a:moveTo>
                    <a:pt x="66" y="1"/>
                  </a:moveTo>
                  <a:cubicBezTo>
                    <a:pt x="57" y="1"/>
                    <a:pt x="49" y="2"/>
                    <a:pt x="42" y="5"/>
                  </a:cubicBezTo>
                  <a:cubicBezTo>
                    <a:pt x="13" y="13"/>
                    <a:pt x="1" y="46"/>
                    <a:pt x="17" y="95"/>
                  </a:cubicBezTo>
                  <a:lnTo>
                    <a:pt x="91" y="112"/>
                  </a:lnTo>
                  <a:cubicBezTo>
                    <a:pt x="116" y="79"/>
                    <a:pt x="136" y="46"/>
                    <a:pt x="107" y="13"/>
                  </a:cubicBezTo>
                  <a:cubicBezTo>
                    <a:pt x="97" y="5"/>
                    <a:pt x="81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63"/>
            <p:cNvSpPr/>
            <p:nvPr/>
          </p:nvSpPr>
          <p:spPr>
            <a:xfrm>
              <a:off x="1231784" y="3853736"/>
              <a:ext cx="142065" cy="11805"/>
            </a:xfrm>
            <a:custGeom>
              <a:avLst/>
              <a:gdLst/>
              <a:ahLst/>
              <a:cxnLst/>
              <a:rect l="l" t="t" r="r" b="b"/>
              <a:pathLst>
                <a:path w="1745" h="145" extrusionOk="0">
                  <a:moveTo>
                    <a:pt x="1583" y="1"/>
                  </a:moveTo>
                  <a:cubicBezTo>
                    <a:pt x="1568" y="1"/>
                    <a:pt x="1554" y="2"/>
                    <a:pt x="1539" y="4"/>
                  </a:cubicBezTo>
                  <a:cubicBezTo>
                    <a:pt x="1449" y="4"/>
                    <a:pt x="1358" y="12"/>
                    <a:pt x="1268" y="12"/>
                  </a:cubicBezTo>
                  <a:cubicBezTo>
                    <a:pt x="1075" y="12"/>
                    <a:pt x="887" y="12"/>
                    <a:pt x="694" y="20"/>
                  </a:cubicBezTo>
                  <a:cubicBezTo>
                    <a:pt x="684" y="20"/>
                    <a:pt x="673" y="20"/>
                    <a:pt x="663" y="20"/>
                  </a:cubicBezTo>
                  <a:cubicBezTo>
                    <a:pt x="608" y="20"/>
                    <a:pt x="553" y="16"/>
                    <a:pt x="497" y="16"/>
                  </a:cubicBezTo>
                  <a:cubicBezTo>
                    <a:pt x="438" y="16"/>
                    <a:pt x="379" y="21"/>
                    <a:pt x="320" y="40"/>
                  </a:cubicBezTo>
                  <a:cubicBezTo>
                    <a:pt x="317" y="41"/>
                    <a:pt x="315" y="41"/>
                    <a:pt x="312" y="41"/>
                  </a:cubicBezTo>
                  <a:cubicBezTo>
                    <a:pt x="294" y="41"/>
                    <a:pt x="276" y="32"/>
                    <a:pt x="255" y="28"/>
                  </a:cubicBezTo>
                  <a:cubicBezTo>
                    <a:pt x="227" y="19"/>
                    <a:pt x="198" y="14"/>
                    <a:pt x="169" y="14"/>
                  </a:cubicBezTo>
                  <a:cubicBezTo>
                    <a:pt x="108" y="14"/>
                    <a:pt x="48" y="34"/>
                    <a:pt x="0" y="73"/>
                  </a:cubicBezTo>
                  <a:cubicBezTo>
                    <a:pt x="46" y="110"/>
                    <a:pt x="102" y="129"/>
                    <a:pt x="158" y="129"/>
                  </a:cubicBezTo>
                  <a:cubicBezTo>
                    <a:pt x="176" y="129"/>
                    <a:pt x="195" y="127"/>
                    <a:pt x="214" y="123"/>
                  </a:cubicBezTo>
                  <a:cubicBezTo>
                    <a:pt x="239" y="117"/>
                    <a:pt x="265" y="115"/>
                    <a:pt x="291" y="115"/>
                  </a:cubicBezTo>
                  <a:cubicBezTo>
                    <a:pt x="327" y="115"/>
                    <a:pt x="363" y="119"/>
                    <a:pt x="398" y="127"/>
                  </a:cubicBezTo>
                  <a:cubicBezTo>
                    <a:pt x="458" y="139"/>
                    <a:pt x="517" y="145"/>
                    <a:pt x="577" y="145"/>
                  </a:cubicBezTo>
                  <a:cubicBezTo>
                    <a:pt x="595" y="145"/>
                    <a:pt x="614" y="144"/>
                    <a:pt x="632" y="143"/>
                  </a:cubicBezTo>
                  <a:cubicBezTo>
                    <a:pt x="952" y="143"/>
                    <a:pt x="1272" y="139"/>
                    <a:pt x="1588" y="135"/>
                  </a:cubicBezTo>
                  <a:cubicBezTo>
                    <a:pt x="1594" y="135"/>
                    <a:pt x="1600" y="135"/>
                    <a:pt x="1606" y="135"/>
                  </a:cubicBezTo>
                  <a:cubicBezTo>
                    <a:pt x="1656" y="135"/>
                    <a:pt x="1704" y="119"/>
                    <a:pt x="1744" y="90"/>
                  </a:cubicBezTo>
                  <a:lnTo>
                    <a:pt x="1744" y="32"/>
                  </a:lnTo>
                  <a:cubicBezTo>
                    <a:pt x="1692" y="13"/>
                    <a:pt x="1638" y="1"/>
                    <a:pt x="1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63"/>
            <p:cNvSpPr/>
            <p:nvPr/>
          </p:nvSpPr>
          <p:spPr>
            <a:xfrm>
              <a:off x="1216723" y="3856423"/>
              <a:ext cx="12130" cy="6513"/>
            </a:xfrm>
            <a:custGeom>
              <a:avLst/>
              <a:gdLst/>
              <a:ahLst/>
              <a:cxnLst/>
              <a:rect l="l" t="t" r="r" b="b"/>
              <a:pathLst>
                <a:path w="149" h="80" extrusionOk="0">
                  <a:moveTo>
                    <a:pt x="68" y="1"/>
                  </a:moveTo>
                  <a:cubicBezTo>
                    <a:pt x="45" y="1"/>
                    <a:pt x="23" y="10"/>
                    <a:pt x="1" y="36"/>
                  </a:cubicBezTo>
                  <a:cubicBezTo>
                    <a:pt x="31" y="65"/>
                    <a:pt x="55" y="79"/>
                    <a:pt x="76" y="79"/>
                  </a:cubicBezTo>
                  <a:cubicBezTo>
                    <a:pt x="101" y="79"/>
                    <a:pt x="122" y="61"/>
                    <a:pt x="148" y="24"/>
                  </a:cubicBezTo>
                  <a:cubicBezTo>
                    <a:pt x="119" y="11"/>
                    <a:pt x="93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63"/>
            <p:cNvSpPr/>
            <p:nvPr/>
          </p:nvSpPr>
          <p:spPr>
            <a:xfrm>
              <a:off x="1123505" y="3896315"/>
              <a:ext cx="135715" cy="11561"/>
            </a:xfrm>
            <a:custGeom>
              <a:avLst/>
              <a:gdLst/>
              <a:ahLst/>
              <a:cxnLst/>
              <a:rect l="l" t="t" r="r" b="b"/>
              <a:pathLst>
                <a:path w="1667" h="142" extrusionOk="0">
                  <a:moveTo>
                    <a:pt x="295" y="1"/>
                  </a:moveTo>
                  <a:cubicBezTo>
                    <a:pt x="239" y="1"/>
                    <a:pt x="184" y="3"/>
                    <a:pt x="128" y="10"/>
                  </a:cubicBezTo>
                  <a:cubicBezTo>
                    <a:pt x="83" y="18"/>
                    <a:pt x="42" y="26"/>
                    <a:pt x="1" y="43"/>
                  </a:cubicBezTo>
                  <a:cubicBezTo>
                    <a:pt x="21" y="92"/>
                    <a:pt x="71" y="125"/>
                    <a:pt x="128" y="125"/>
                  </a:cubicBezTo>
                  <a:cubicBezTo>
                    <a:pt x="161" y="127"/>
                    <a:pt x="193" y="127"/>
                    <a:pt x="224" y="127"/>
                  </a:cubicBezTo>
                  <a:cubicBezTo>
                    <a:pt x="256" y="127"/>
                    <a:pt x="288" y="127"/>
                    <a:pt x="321" y="129"/>
                  </a:cubicBezTo>
                  <a:cubicBezTo>
                    <a:pt x="551" y="133"/>
                    <a:pt x="780" y="141"/>
                    <a:pt x="1006" y="141"/>
                  </a:cubicBezTo>
                  <a:cubicBezTo>
                    <a:pt x="1117" y="141"/>
                    <a:pt x="1224" y="129"/>
                    <a:pt x="1334" y="125"/>
                  </a:cubicBezTo>
                  <a:lnTo>
                    <a:pt x="1548" y="125"/>
                  </a:lnTo>
                  <a:cubicBezTo>
                    <a:pt x="1581" y="125"/>
                    <a:pt x="1613" y="117"/>
                    <a:pt x="1642" y="104"/>
                  </a:cubicBezTo>
                  <a:cubicBezTo>
                    <a:pt x="1654" y="96"/>
                    <a:pt x="1663" y="80"/>
                    <a:pt x="1667" y="63"/>
                  </a:cubicBezTo>
                  <a:cubicBezTo>
                    <a:pt x="1663" y="43"/>
                    <a:pt x="1650" y="30"/>
                    <a:pt x="1638" y="18"/>
                  </a:cubicBezTo>
                  <a:cubicBezTo>
                    <a:pt x="1618" y="10"/>
                    <a:pt x="1597" y="6"/>
                    <a:pt x="1572" y="6"/>
                  </a:cubicBezTo>
                  <a:cubicBezTo>
                    <a:pt x="1437" y="10"/>
                    <a:pt x="1297" y="22"/>
                    <a:pt x="1162" y="22"/>
                  </a:cubicBezTo>
                  <a:cubicBezTo>
                    <a:pt x="990" y="22"/>
                    <a:pt x="817" y="18"/>
                    <a:pt x="645" y="14"/>
                  </a:cubicBezTo>
                  <a:cubicBezTo>
                    <a:pt x="528" y="11"/>
                    <a:pt x="412" y="1"/>
                    <a:pt x="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63"/>
            <p:cNvSpPr/>
            <p:nvPr/>
          </p:nvSpPr>
          <p:spPr>
            <a:xfrm>
              <a:off x="1096802" y="3896722"/>
              <a:ext cx="23121" cy="9525"/>
            </a:xfrm>
            <a:custGeom>
              <a:avLst/>
              <a:gdLst/>
              <a:ahLst/>
              <a:cxnLst/>
              <a:rect l="l" t="t" r="r" b="b"/>
              <a:pathLst>
                <a:path w="284" h="117" extrusionOk="0">
                  <a:moveTo>
                    <a:pt x="136" y="0"/>
                  </a:moveTo>
                  <a:cubicBezTo>
                    <a:pt x="92" y="0"/>
                    <a:pt x="47" y="10"/>
                    <a:pt x="1" y="42"/>
                  </a:cubicBezTo>
                  <a:cubicBezTo>
                    <a:pt x="53" y="102"/>
                    <a:pt x="106" y="116"/>
                    <a:pt x="159" y="116"/>
                  </a:cubicBezTo>
                  <a:cubicBezTo>
                    <a:pt x="192" y="116"/>
                    <a:pt x="226" y="111"/>
                    <a:pt x="259" y="107"/>
                  </a:cubicBezTo>
                  <a:cubicBezTo>
                    <a:pt x="267" y="107"/>
                    <a:pt x="280" y="79"/>
                    <a:pt x="280" y="62"/>
                  </a:cubicBezTo>
                  <a:cubicBezTo>
                    <a:pt x="284" y="46"/>
                    <a:pt x="267" y="17"/>
                    <a:pt x="259" y="17"/>
                  </a:cubicBezTo>
                  <a:cubicBezTo>
                    <a:pt x="219" y="9"/>
                    <a:pt x="178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63"/>
            <p:cNvSpPr/>
            <p:nvPr/>
          </p:nvSpPr>
          <p:spPr>
            <a:xfrm>
              <a:off x="1063097" y="3897373"/>
              <a:ext cx="22795" cy="9769"/>
            </a:xfrm>
            <a:custGeom>
              <a:avLst/>
              <a:gdLst/>
              <a:ahLst/>
              <a:cxnLst/>
              <a:rect l="l" t="t" r="r" b="b"/>
              <a:pathLst>
                <a:path w="280" h="120" extrusionOk="0">
                  <a:moveTo>
                    <a:pt x="205" y="1"/>
                  </a:moveTo>
                  <a:cubicBezTo>
                    <a:pt x="152" y="5"/>
                    <a:pt x="99" y="13"/>
                    <a:pt x="49" y="26"/>
                  </a:cubicBezTo>
                  <a:cubicBezTo>
                    <a:pt x="33" y="30"/>
                    <a:pt x="17" y="62"/>
                    <a:pt x="0" y="87"/>
                  </a:cubicBezTo>
                  <a:cubicBezTo>
                    <a:pt x="21" y="104"/>
                    <a:pt x="37" y="120"/>
                    <a:pt x="49" y="120"/>
                  </a:cubicBezTo>
                  <a:cubicBezTo>
                    <a:pt x="107" y="120"/>
                    <a:pt x="164" y="116"/>
                    <a:pt x="226" y="112"/>
                  </a:cubicBezTo>
                  <a:cubicBezTo>
                    <a:pt x="246" y="112"/>
                    <a:pt x="246" y="112"/>
                    <a:pt x="279" y="34"/>
                  </a:cubicBezTo>
                  <a:cubicBezTo>
                    <a:pt x="255" y="26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63"/>
            <p:cNvSpPr/>
            <p:nvPr/>
          </p:nvSpPr>
          <p:spPr>
            <a:xfrm>
              <a:off x="1039650" y="3898350"/>
              <a:ext cx="11154" cy="6839"/>
            </a:xfrm>
            <a:custGeom>
              <a:avLst/>
              <a:gdLst/>
              <a:ahLst/>
              <a:cxnLst/>
              <a:rect l="l" t="t" r="r" b="b"/>
              <a:pathLst>
                <a:path w="137" h="84" extrusionOk="0">
                  <a:moveTo>
                    <a:pt x="72" y="0"/>
                  </a:moveTo>
                  <a:cubicBezTo>
                    <a:pt x="53" y="0"/>
                    <a:pt x="34" y="16"/>
                    <a:pt x="1" y="46"/>
                  </a:cubicBezTo>
                  <a:cubicBezTo>
                    <a:pt x="21" y="71"/>
                    <a:pt x="43" y="83"/>
                    <a:pt x="66" y="83"/>
                  </a:cubicBezTo>
                  <a:cubicBezTo>
                    <a:pt x="88" y="83"/>
                    <a:pt x="112" y="71"/>
                    <a:pt x="136" y="46"/>
                  </a:cubicBezTo>
                  <a:cubicBezTo>
                    <a:pt x="108" y="16"/>
                    <a:pt x="90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63"/>
            <p:cNvSpPr/>
            <p:nvPr/>
          </p:nvSpPr>
          <p:spPr>
            <a:xfrm>
              <a:off x="1224782" y="3510013"/>
              <a:ext cx="14084" cy="9362"/>
            </a:xfrm>
            <a:custGeom>
              <a:avLst/>
              <a:gdLst/>
              <a:ahLst/>
              <a:cxnLst/>
              <a:rect l="l" t="t" r="r" b="b"/>
              <a:pathLst>
                <a:path w="173" h="115" extrusionOk="0">
                  <a:moveTo>
                    <a:pt x="98" y="0"/>
                  </a:moveTo>
                  <a:cubicBezTo>
                    <a:pt x="72" y="0"/>
                    <a:pt x="46" y="13"/>
                    <a:pt x="21" y="28"/>
                  </a:cubicBezTo>
                  <a:cubicBezTo>
                    <a:pt x="0" y="48"/>
                    <a:pt x="4" y="81"/>
                    <a:pt x="25" y="98"/>
                  </a:cubicBezTo>
                  <a:cubicBezTo>
                    <a:pt x="49" y="110"/>
                    <a:pt x="78" y="114"/>
                    <a:pt x="107" y="114"/>
                  </a:cubicBezTo>
                  <a:cubicBezTo>
                    <a:pt x="136" y="114"/>
                    <a:pt x="160" y="94"/>
                    <a:pt x="172" y="40"/>
                  </a:cubicBezTo>
                  <a:cubicBezTo>
                    <a:pt x="147" y="11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63"/>
            <p:cNvSpPr/>
            <p:nvPr/>
          </p:nvSpPr>
          <p:spPr>
            <a:xfrm>
              <a:off x="1322315" y="3510257"/>
              <a:ext cx="11072" cy="9200"/>
            </a:xfrm>
            <a:custGeom>
              <a:avLst/>
              <a:gdLst/>
              <a:ahLst/>
              <a:cxnLst/>
              <a:rect l="l" t="t" r="r" b="b"/>
              <a:pathLst>
                <a:path w="136" h="113" extrusionOk="0">
                  <a:moveTo>
                    <a:pt x="56" y="1"/>
                  </a:moveTo>
                  <a:cubicBezTo>
                    <a:pt x="48" y="1"/>
                    <a:pt x="40" y="2"/>
                    <a:pt x="33" y="4"/>
                  </a:cubicBezTo>
                  <a:cubicBezTo>
                    <a:pt x="17" y="13"/>
                    <a:pt x="4" y="25"/>
                    <a:pt x="0" y="41"/>
                  </a:cubicBezTo>
                  <a:cubicBezTo>
                    <a:pt x="0" y="62"/>
                    <a:pt x="8" y="82"/>
                    <a:pt x="25" y="99"/>
                  </a:cubicBezTo>
                  <a:cubicBezTo>
                    <a:pt x="34" y="108"/>
                    <a:pt x="44" y="112"/>
                    <a:pt x="55" y="112"/>
                  </a:cubicBezTo>
                  <a:cubicBezTo>
                    <a:pt x="78" y="112"/>
                    <a:pt x="105" y="91"/>
                    <a:pt x="136" y="49"/>
                  </a:cubicBezTo>
                  <a:cubicBezTo>
                    <a:pt x="119" y="20"/>
                    <a:pt x="87" y="1"/>
                    <a:pt x="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63"/>
            <p:cNvSpPr/>
            <p:nvPr/>
          </p:nvSpPr>
          <p:spPr>
            <a:xfrm>
              <a:off x="1243833" y="3510257"/>
              <a:ext cx="70829" cy="11723"/>
            </a:xfrm>
            <a:custGeom>
              <a:avLst/>
              <a:gdLst/>
              <a:ahLst/>
              <a:cxnLst/>
              <a:rect l="l" t="t" r="r" b="b"/>
              <a:pathLst>
                <a:path w="870" h="144" extrusionOk="0">
                  <a:moveTo>
                    <a:pt x="111" y="0"/>
                  </a:moveTo>
                  <a:cubicBezTo>
                    <a:pt x="70" y="4"/>
                    <a:pt x="33" y="17"/>
                    <a:pt x="0" y="37"/>
                  </a:cubicBezTo>
                  <a:cubicBezTo>
                    <a:pt x="27" y="118"/>
                    <a:pt x="70" y="143"/>
                    <a:pt x="114" y="143"/>
                  </a:cubicBezTo>
                  <a:cubicBezTo>
                    <a:pt x="124" y="143"/>
                    <a:pt x="134" y="142"/>
                    <a:pt x="144" y="140"/>
                  </a:cubicBezTo>
                  <a:cubicBezTo>
                    <a:pt x="171" y="134"/>
                    <a:pt x="198" y="132"/>
                    <a:pt x="225" y="132"/>
                  </a:cubicBezTo>
                  <a:cubicBezTo>
                    <a:pt x="283" y="132"/>
                    <a:pt x="342" y="141"/>
                    <a:pt x="400" y="141"/>
                  </a:cubicBezTo>
                  <a:cubicBezTo>
                    <a:pt x="413" y="141"/>
                    <a:pt x="426" y="141"/>
                    <a:pt x="439" y="140"/>
                  </a:cubicBezTo>
                  <a:cubicBezTo>
                    <a:pt x="448" y="139"/>
                    <a:pt x="456" y="139"/>
                    <a:pt x="465" y="139"/>
                  </a:cubicBezTo>
                  <a:cubicBezTo>
                    <a:pt x="499" y="139"/>
                    <a:pt x="534" y="142"/>
                    <a:pt x="568" y="142"/>
                  </a:cubicBezTo>
                  <a:cubicBezTo>
                    <a:pt x="611" y="142"/>
                    <a:pt x="654" y="138"/>
                    <a:pt x="698" y="119"/>
                  </a:cubicBezTo>
                  <a:cubicBezTo>
                    <a:pt x="701" y="118"/>
                    <a:pt x="704" y="117"/>
                    <a:pt x="708" y="117"/>
                  </a:cubicBezTo>
                  <a:cubicBezTo>
                    <a:pt x="726" y="117"/>
                    <a:pt x="747" y="132"/>
                    <a:pt x="767" y="136"/>
                  </a:cubicBezTo>
                  <a:cubicBezTo>
                    <a:pt x="775" y="138"/>
                    <a:pt x="782" y="140"/>
                    <a:pt x="790" y="140"/>
                  </a:cubicBezTo>
                  <a:cubicBezTo>
                    <a:pt x="816" y="140"/>
                    <a:pt x="840" y="124"/>
                    <a:pt x="849" y="99"/>
                  </a:cubicBezTo>
                  <a:cubicBezTo>
                    <a:pt x="870" y="62"/>
                    <a:pt x="862" y="21"/>
                    <a:pt x="829" y="13"/>
                  </a:cubicBezTo>
                  <a:cubicBezTo>
                    <a:pt x="817" y="4"/>
                    <a:pt x="804" y="4"/>
                    <a:pt x="792" y="4"/>
                  </a:cubicBezTo>
                  <a:lnTo>
                    <a:pt x="447" y="4"/>
                  </a:lnTo>
                  <a:cubicBezTo>
                    <a:pt x="332" y="4"/>
                    <a:pt x="222" y="0"/>
                    <a:pt x="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63"/>
            <p:cNvSpPr/>
            <p:nvPr/>
          </p:nvSpPr>
          <p:spPr>
            <a:xfrm>
              <a:off x="1186030" y="3511722"/>
              <a:ext cx="15061" cy="9688"/>
            </a:xfrm>
            <a:custGeom>
              <a:avLst/>
              <a:gdLst/>
              <a:ahLst/>
              <a:cxnLst/>
              <a:rect l="l" t="t" r="r" b="b"/>
              <a:pathLst>
                <a:path w="185" h="119" extrusionOk="0">
                  <a:moveTo>
                    <a:pt x="116" y="1"/>
                  </a:moveTo>
                  <a:cubicBezTo>
                    <a:pt x="88" y="1"/>
                    <a:pt x="53" y="19"/>
                    <a:pt x="0" y="56"/>
                  </a:cubicBezTo>
                  <a:cubicBezTo>
                    <a:pt x="15" y="103"/>
                    <a:pt x="39" y="118"/>
                    <a:pt x="70" y="118"/>
                  </a:cubicBezTo>
                  <a:cubicBezTo>
                    <a:pt x="74" y="118"/>
                    <a:pt x="78" y="118"/>
                    <a:pt x="82" y="118"/>
                  </a:cubicBezTo>
                  <a:cubicBezTo>
                    <a:pt x="119" y="114"/>
                    <a:pt x="164" y="118"/>
                    <a:pt x="185" y="56"/>
                  </a:cubicBezTo>
                  <a:cubicBezTo>
                    <a:pt x="162" y="19"/>
                    <a:pt x="143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63"/>
            <p:cNvSpPr/>
            <p:nvPr/>
          </p:nvSpPr>
          <p:spPr>
            <a:xfrm>
              <a:off x="1389480" y="3511885"/>
              <a:ext cx="11723" cy="10014"/>
            </a:xfrm>
            <a:custGeom>
              <a:avLst/>
              <a:gdLst/>
              <a:ahLst/>
              <a:cxnLst/>
              <a:rect l="l" t="t" r="r" b="b"/>
              <a:pathLst>
                <a:path w="144" h="123" extrusionOk="0">
                  <a:moveTo>
                    <a:pt x="49" y="1"/>
                  </a:moveTo>
                  <a:cubicBezTo>
                    <a:pt x="21" y="1"/>
                    <a:pt x="0" y="25"/>
                    <a:pt x="4" y="54"/>
                  </a:cubicBezTo>
                  <a:cubicBezTo>
                    <a:pt x="8" y="75"/>
                    <a:pt x="21" y="99"/>
                    <a:pt x="41" y="116"/>
                  </a:cubicBezTo>
                  <a:cubicBezTo>
                    <a:pt x="52" y="120"/>
                    <a:pt x="63" y="123"/>
                    <a:pt x="72" y="123"/>
                  </a:cubicBezTo>
                  <a:cubicBezTo>
                    <a:pt x="102" y="123"/>
                    <a:pt x="122" y="95"/>
                    <a:pt x="144" y="25"/>
                  </a:cubicBezTo>
                  <a:cubicBezTo>
                    <a:pt x="115" y="13"/>
                    <a:pt x="82" y="5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63"/>
            <p:cNvSpPr/>
            <p:nvPr/>
          </p:nvSpPr>
          <p:spPr>
            <a:xfrm>
              <a:off x="1207686" y="3510990"/>
              <a:ext cx="12456" cy="10014"/>
            </a:xfrm>
            <a:custGeom>
              <a:avLst/>
              <a:gdLst/>
              <a:ahLst/>
              <a:cxnLst/>
              <a:rect l="l" t="t" r="r" b="b"/>
              <a:pathLst>
                <a:path w="153" h="123" extrusionOk="0">
                  <a:moveTo>
                    <a:pt x="79" y="0"/>
                  </a:moveTo>
                  <a:cubicBezTo>
                    <a:pt x="63" y="0"/>
                    <a:pt x="47" y="5"/>
                    <a:pt x="34" y="16"/>
                  </a:cubicBezTo>
                  <a:cubicBezTo>
                    <a:pt x="5" y="36"/>
                    <a:pt x="1" y="73"/>
                    <a:pt x="25" y="94"/>
                  </a:cubicBezTo>
                  <a:cubicBezTo>
                    <a:pt x="46" y="110"/>
                    <a:pt x="67" y="118"/>
                    <a:pt x="95" y="123"/>
                  </a:cubicBezTo>
                  <a:cubicBezTo>
                    <a:pt x="120" y="123"/>
                    <a:pt x="120" y="118"/>
                    <a:pt x="153" y="40"/>
                  </a:cubicBezTo>
                  <a:cubicBezTo>
                    <a:pt x="135" y="15"/>
                    <a:pt x="107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63"/>
            <p:cNvSpPr/>
            <p:nvPr/>
          </p:nvSpPr>
          <p:spPr>
            <a:xfrm>
              <a:off x="1343645" y="3511641"/>
              <a:ext cx="10095" cy="9851"/>
            </a:xfrm>
            <a:custGeom>
              <a:avLst/>
              <a:gdLst/>
              <a:ahLst/>
              <a:cxnLst/>
              <a:rect l="l" t="t" r="r" b="b"/>
              <a:pathLst>
                <a:path w="124" h="121" extrusionOk="0">
                  <a:moveTo>
                    <a:pt x="61" y="0"/>
                  </a:moveTo>
                  <a:cubicBezTo>
                    <a:pt x="46" y="0"/>
                    <a:pt x="29" y="14"/>
                    <a:pt x="1" y="45"/>
                  </a:cubicBezTo>
                  <a:cubicBezTo>
                    <a:pt x="12" y="95"/>
                    <a:pt x="32" y="120"/>
                    <a:pt x="61" y="120"/>
                  </a:cubicBezTo>
                  <a:cubicBezTo>
                    <a:pt x="66" y="120"/>
                    <a:pt x="70" y="120"/>
                    <a:pt x="75" y="119"/>
                  </a:cubicBezTo>
                  <a:cubicBezTo>
                    <a:pt x="103" y="115"/>
                    <a:pt x="124" y="86"/>
                    <a:pt x="120" y="53"/>
                  </a:cubicBezTo>
                  <a:cubicBezTo>
                    <a:pt x="112" y="37"/>
                    <a:pt x="99" y="20"/>
                    <a:pt x="83" y="8"/>
                  </a:cubicBezTo>
                  <a:cubicBezTo>
                    <a:pt x="75" y="3"/>
                    <a:pt x="69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63"/>
            <p:cNvSpPr/>
            <p:nvPr/>
          </p:nvSpPr>
          <p:spPr>
            <a:xfrm>
              <a:off x="1375070" y="3511560"/>
              <a:ext cx="9118" cy="10339"/>
            </a:xfrm>
            <a:custGeom>
              <a:avLst/>
              <a:gdLst/>
              <a:ahLst/>
              <a:cxnLst/>
              <a:rect l="l" t="t" r="r" b="b"/>
              <a:pathLst>
                <a:path w="112" h="127" extrusionOk="0">
                  <a:moveTo>
                    <a:pt x="58" y="0"/>
                  </a:moveTo>
                  <a:cubicBezTo>
                    <a:pt x="24" y="0"/>
                    <a:pt x="12" y="27"/>
                    <a:pt x="1" y="103"/>
                  </a:cubicBezTo>
                  <a:cubicBezTo>
                    <a:pt x="21" y="115"/>
                    <a:pt x="41" y="126"/>
                    <a:pt x="59" y="126"/>
                  </a:cubicBezTo>
                  <a:cubicBezTo>
                    <a:pt x="73" y="126"/>
                    <a:pt x="86" y="119"/>
                    <a:pt x="99" y="99"/>
                  </a:cubicBezTo>
                  <a:cubicBezTo>
                    <a:pt x="107" y="79"/>
                    <a:pt x="111" y="58"/>
                    <a:pt x="107" y="33"/>
                  </a:cubicBezTo>
                  <a:cubicBezTo>
                    <a:pt x="99" y="17"/>
                    <a:pt x="83" y="5"/>
                    <a:pt x="66" y="1"/>
                  </a:cubicBezTo>
                  <a:cubicBezTo>
                    <a:pt x="63" y="0"/>
                    <a:pt x="61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63"/>
            <p:cNvSpPr/>
            <p:nvPr/>
          </p:nvSpPr>
          <p:spPr>
            <a:xfrm>
              <a:off x="1165921" y="3513432"/>
              <a:ext cx="10502" cy="7897"/>
            </a:xfrm>
            <a:custGeom>
              <a:avLst/>
              <a:gdLst/>
              <a:ahLst/>
              <a:cxnLst/>
              <a:rect l="l" t="t" r="r" b="b"/>
              <a:pathLst>
                <a:path w="129" h="97" extrusionOk="0">
                  <a:moveTo>
                    <a:pt x="69" y="0"/>
                  </a:moveTo>
                  <a:cubicBezTo>
                    <a:pt x="41" y="0"/>
                    <a:pt x="13" y="16"/>
                    <a:pt x="1" y="43"/>
                  </a:cubicBezTo>
                  <a:cubicBezTo>
                    <a:pt x="10" y="77"/>
                    <a:pt x="39" y="96"/>
                    <a:pt x="70" y="96"/>
                  </a:cubicBezTo>
                  <a:cubicBezTo>
                    <a:pt x="81" y="96"/>
                    <a:pt x="93" y="94"/>
                    <a:pt x="104" y="88"/>
                  </a:cubicBezTo>
                  <a:cubicBezTo>
                    <a:pt x="116" y="76"/>
                    <a:pt x="124" y="60"/>
                    <a:pt x="128" y="43"/>
                  </a:cubicBezTo>
                  <a:cubicBezTo>
                    <a:pt x="124" y="27"/>
                    <a:pt x="112" y="15"/>
                    <a:pt x="99" y="6"/>
                  </a:cubicBezTo>
                  <a:cubicBezTo>
                    <a:pt x="90" y="2"/>
                    <a:pt x="79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63"/>
            <p:cNvSpPr/>
            <p:nvPr/>
          </p:nvSpPr>
          <p:spPr>
            <a:xfrm>
              <a:off x="1358706" y="3512211"/>
              <a:ext cx="7409" cy="8793"/>
            </a:xfrm>
            <a:custGeom>
              <a:avLst/>
              <a:gdLst/>
              <a:ahLst/>
              <a:cxnLst/>
              <a:rect l="l" t="t" r="r" b="b"/>
              <a:pathLst>
                <a:path w="91" h="108" extrusionOk="0">
                  <a:moveTo>
                    <a:pt x="54" y="1"/>
                  </a:moveTo>
                  <a:cubicBezTo>
                    <a:pt x="25" y="1"/>
                    <a:pt x="5" y="25"/>
                    <a:pt x="5" y="54"/>
                  </a:cubicBezTo>
                  <a:cubicBezTo>
                    <a:pt x="1" y="83"/>
                    <a:pt x="25" y="108"/>
                    <a:pt x="54" y="108"/>
                  </a:cubicBezTo>
                  <a:cubicBezTo>
                    <a:pt x="78" y="108"/>
                    <a:pt x="91" y="87"/>
                    <a:pt x="91" y="50"/>
                  </a:cubicBezTo>
                  <a:cubicBezTo>
                    <a:pt x="91" y="25"/>
                    <a:pt x="83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63"/>
            <p:cNvSpPr/>
            <p:nvPr/>
          </p:nvSpPr>
          <p:spPr>
            <a:xfrm>
              <a:off x="1142881" y="3640028"/>
              <a:ext cx="50232" cy="11235"/>
            </a:xfrm>
            <a:custGeom>
              <a:avLst/>
              <a:gdLst/>
              <a:ahLst/>
              <a:cxnLst/>
              <a:rect l="l" t="t" r="r" b="b"/>
              <a:pathLst>
                <a:path w="617" h="138" extrusionOk="0">
                  <a:moveTo>
                    <a:pt x="181" y="1"/>
                  </a:moveTo>
                  <a:cubicBezTo>
                    <a:pt x="115" y="1"/>
                    <a:pt x="53" y="21"/>
                    <a:pt x="1" y="60"/>
                  </a:cubicBezTo>
                  <a:cubicBezTo>
                    <a:pt x="21" y="107"/>
                    <a:pt x="69" y="138"/>
                    <a:pt x="120" y="138"/>
                  </a:cubicBezTo>
                  <a:cubicBezTo>
                    <a:pt x="131" y="138"/>
                    <a:pt x="142" y="137"/>
                    <a:pt x="153" y="134"/>
                  </a:cubicBezTo>
                  <a:cubicBezTo>
                    <a:pt x="191" y="121"/>
                    <a:pt x="229" y="117"/>
                    <a:pt x="267" y="117"/>
                  </a:cubicBezTo>
                  <a:cubicBezTo>
                    <a:pt x="344" y="117"/>
                    <a:pt x="419" y="134"/>
                    <a:pt x="493" y="134"/>
                  </a:cubicBezTo>
                  <a:cubicBezTo>
                    <a:pt x="530" y="130"/>
                    <a:pt x="567" y="126"/>
                    <a:pt x="604" y="117"/>
                  </a:cubicBezTo>
                  <a:cubicBezTo>
                    <a:pt x="616" y="52"/>
                    <a:pt x="592" y="27"/>
                    <a:pt x="559" y="23"/>
                  </a:cubicBezTo>
                  <a:cubicBezTo>
                    <a:pt x="514" y="15"/>
                    <a:pt x="464" y="11"/>
                    <a:pt x="419" y="11"/>
                  </a:cubicBezTo>
                  <a:cubicBezTo>
                    <a:pt x="350" y="7"/>
                    <a:pt x="284" y="11"/>
                    <a:pt x="214" y="2"/>
                  </a:cubicBezTo>
                  <a:cubicBezTo>
                    <a:pt x="203" y="1"/>
                    <a:pt x="192" y="1"/>
                    <a:pt x="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63"/>
            <p:cNvSpPr/>
            <p:nvPr/>
          </p:nvSpPr>
          <p:spPr>
            <a:xfrm>
              <a:off x="1108200" y="3642959"/>
              <a:ext cx="24098" cy="9118"/>
            </a:xfrm>
            <a:custGeom>
              <a:avLst/>
              <a:gdLst/>
              <a:ahLst/>
              <a:cxnLst/>
              <a:rect l="l" t="t" r="r" b="b"/>
              <a:pathLst>
                <a:path w="296" h="112" extrusionOk="0">
                  <a:moveTo>
                    <a:pt x="206" y="0"/>
                  </a:moveTo>
                  <a:cubicBezTo>
                    <a:pt x="177" y="0"/>
                    <a:pt x="148" y="7"/>
                    <a:pt x="119" y="12"/>
                  </a:cubicBezTo>
                  <a:cubicBezTo>
                    <a:pt x="116" y="11"/>
                    <a:pt x="112" y="11"/>
                    <a:pt x="108" y="11"/>
                  </a:cubicBezTo>
                  <a:cubicBezTo>
                    <a:pt x="63" y="11"/>
                    <a:pt x="19" y="35"/>
                    <a:pt x="0" y="77"/>
                  </a:cubicBezTo>
                  <a:cubicBezTo>
                    <a:pt x="46" y="100"/>
                    <a:pt x="95" y="111"/>
                    <a:pt x="145" y="111"/>
                  </a:cubicBezTo>
                  <a:cubicBezTo>
                    <a:pt x="186" y="111"/>
                    <a:pt x="227" y="104"/>
                    <a:pt x="267" y="90"/>
                  </a:cubicBezTo>
                  <a:cubicBezTo>
                    <a:pt x="279" y="90"/>
                    <a:pt x="283" y="57"/>
                    <a:pt x="296" y="32"/>
                  </a:cubicBezTo>
                  <a:cubicBezTo>
                    <a:pt x="265" y="7"/>
                    <a:pt x="235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63"/>
            <p:cNvSpPr/>
            <p:nvPr/>
          </p:nvSpPr>
          <p:spPr>
            <a:xfrm>
              <a:off x="1074088" y="3642471"/>
              <a:ext cx="20760" cy="9607"/>
            </a:xfrm>
            <a:custGeom>
              <a:avLst/>
              <a:gdLst/>
              <a:ahLst/>
              <a:cxnLst/>
              <a:rect l="l" t="t" r="r" b="b"/>
              <a:pathLst>
                <a:path w="255" h="118" extrusionOk="0">
                  <a:moveTo>
                    <a:pt x="191" y="0"/>
                  </a:moveTo>
                  <a:cubicBezTo>
                    <a:pt x="188" y="0"/>
                    <a:pt x="184" y="1"/>
                    <a:pt x="181" y="1"/>
                  </a:cubicBezTo>
                  <a:cubicBezTo>
                    <a:pt x="171" y="2"/>
                    <a:pt x="161" y="3"/>
                    <a:pt x="151" y="3"/>
                  </a:cubicBezTo>
                  <a:cubicBezTo>
                    <a:pt x="138" y="3"/>
                    <a:pt x="124" y="2"/>
                    <a:pt x="111" y="2"/>
                  </a:cubicBezTo>
                  <a:cubicBezTo>
                    <a:pt x="71" y="2"/>
                    <a:pt x="32" y="8"/>
                    <a:pt x="1" y="54"/>
                  </a:cubicBezTo>
                  <a:cubicBezTo>
                    <a:pt x="4" y="89"/>
                    <a:pt x="37" y="116"/>
                    <a:pt x="75" y="116"/>
                  </a:cubicBezTo>
                  <a:cubicBezTo>
                    <a:pt x="77" y="116"/>
                    <a:pt x="80" y="116"/>
                    <a:pt x="83" y="116"/>
                  </a:cubicBezTo>
                  <a:cubicBezTo>
                    <a:pt x="92" y="117"/>
                    <a:pt x="101" y="118"/>
                    <a:pt x="110" y="118"/>
                  </a:cubicBezTo>
                  <a:cubicBezTo>
                    <a:pt x="162" y="118"/>
                    <a:pt x="213" y="98"/>
                    <a:pt x="255" y="63"/>
                  </a:cubicBezTo>
                  <a:cubicBezTo>
                    <a:pt x="240" y="15"/>
                    <a:pt x="216" y="0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63"/>
            <p:cNvSpPr/>
            <p:nvPr/>
          </p:nvSpPr>
          <p:spPr>
            <a:xfrm>
              <a:off x="1311242" y="3641331"/>
              <a:ext cx="15143" cy="11642"/>
            </a:xfrm>
            <a:custGeom>
              <a:avLst/>
              <a:gdLst/>
              <a:ahLst/>
              <a:cxnLst/>
              <a:rect l="l" t="t" r="r" b="b"/>
              <a:pathLst>
                <a:path w="186" h="143" extrusionOk="0">
                  <a:moveTo>
                    <a:pt x="100" y="1"/>
                  </a:moveTo>
                  <a:cubicBezTo>
                    <a:pt x="64" y="1"/>
                    <a:pt x="28" y="9"/>
                    <a:pt x="1" y="48"/>
                  </a:cubicBezTo>
                  <a:cubicBezTo>
                    <a:pt x="28" y="111"/>
                    <a:pt x="61" y="142"/>
                    <a:pt x="96" y="142"/>
                  </a:cubicBezTo>
                  <a:cubicBezTo>
                    <a:pt x="114" y="142"/>
                    <a:pt x="133" y="134"/>
                    <a:pt x="153" y="118"/>
                  </a:cubicBezTo>
                  <a:cubicBezTo>
                    <a:pt x="173" y="97"/>
                    <a:pt x="181" y="73"/>
                    <a:pt x="186" y="48"/>
                  </a:cubicBezTo>
                  <a:cubicBezTo>
                    <a:pt x="186" y="11"/>
                    <a:pt x="161" y="3"/>
                    <a:pt x="140" y="3"/>
                  </a:cubicBezTo>
                  <a:cubicBezTo>
                    <a:pt x="127" y="2"/>
                    <a:pt x="114" y="1"/>
                    <a:pt x="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63"/>
            <p:cNvSpPr/>
            <p:nvPr/>
          </p:nvSpPr>
          <p:spPr>
            <a:xfrm>
              <a:off x="1289587" y="3641494"/>
              <a:ext cx="12049" cy="9118"/>
            </a:xfrm>
            <a:custGeom>
              <a:avLst/>
              <a:gdLst/>
              <a:ahLst/>
              <a:cxnLst/>
              <a:rect l="l" t="t" r="r" b="b"/>
              <a:pathLst>
                <a:path w="148" h="112" extrusionOk="0">
                  <a:moveTo>
                    <a:pt x="66" y="1"/>
                  </a:moveTo>
                  <a:cubicBezTo>
                    <a:pt x="49" y="1"/>
                    <a:pt x="37" y="9"/>
                    <a:pt x="25" y="13"/>
                  </a:cubicBezTo>
                  <a:cubicBezTo>
                    <a:pt x="0" y="34"/>
                    <a:pt x="0" y="71"/>
                    <a:pt x="25" y="91"/>
                  </a:cubicBezTo>
                  <a:cubicBezTo>
                    <a:pt x="45" y="108"/>
                    <a:pt x="70" y="112"/>
                    <a:pt x="95" y="112"/>
                  </a:cubicBezTo>
                  <a:cubicBezTo>
                    <a:pt x="119" y="99"/>
                    <a:pt x="131" y="83"/>
                    <a:pt x="140" y="58"/>
                  </a:cubicBezTo>
                  <a:cubicBezTo>
                    <a:pt x="148" y="25"/>
                    <a:pt x="123" y="13"/>
                    <a:pt x="99" y="5"/>
                  </a:cubicBezTo>
                  <a:cubicBezTo>
                    <a:pt x="86" y="1"/>
                    <a:pt x="78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63"/>
            <p:cNvSpPr/>
            <p:nvPr/>
          </p:nvSpPr>
          <p:spPr>
            <a:xfrm>
              <a:off x="1197998" y="3642471"/>
              <a:ext cx="10095" cy="8141"/>
            </a:xfrm>
            <a:custGeom>
              <a:avLst/>
              <a:gdLst/>
              <a:ahLst/>
              <a:cxnLst/>
              <a:rect l="l" t="t" r="r" b="b"/>
              <a:pathLst>
                <a:path w="124" h="100" extrusionOk="0">
                  <a:moveTo>
                    <a:pt x="62" y="0"/>
                  </a:moveTo>
                  <a:cubicBezTo>
                    <a:pt x="47" y="0"/>
                    <a:pt x="32" y="11"/>
                    <a:pt x="1" y="34"/>
                  </a:cubicBezTo>
                  <a:cubicBezTo>
                    <a:pt x="1" y="71"/>
                    <a:pt x="13" y="96"/>
                    <a:pt x="46" y="100"/>
                  </a:cubicBezTo>
                  <a:cubicBezTo>
                    <a:pt x="49" y="100"/>
                    <a:pt x="52" y="100"/>
                    <a:pt x="55" y="100"/>
                  </a:cubicBezTo>
                  <a:cubicBezTo>
                    <a:pt x="83" y="100"/>
                    <a:pt x="117" y="96"/>
                    <a:pt x="124" y="34"/>
                  </a:cubicBezTo>
                  <a:cubicBezTo>
                    <a:pt x="93" y="11"/>
                    <a:pt x="78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63"/>
            <p:cNvSpPr/>
            <p:nvPr/>
          </p:nvSpPr>
          <p:spPr>
            <a:xfrm>
              <a:off x="1244810" y="3641820"/>
              <a:ext cx="9444" cy="8467"/>
            </a:xfrm>
            <a:custGeom>
              <a:avLst/>
              <a:gdLst/>
              <a:ahLst/>
              <a:cxnLst/>
              <a:rect l="l" t="t" r="r" b="b"/>
              <a:pathLst>
                <a:path w="116" h="104" extrusionOk="0">
                  <a:moveTo>
                    <a:pt x="45" y="1"/>
                  </a:moveTo>
                  <a:cubicBezTo>
                    <a:pt x="33" y="1"/>
                    <a:pt x="13" y="30"/>
                    <a:pt x="9" y="46"/>
                  </a:cubicBezTo>
                  <a:cubicBezTo>
                    <a:pt x="0" y="71"/>
                    <a:pt x="21" y="99"/>
                    <a:pt x="45" y="104"/>
                  </a:cubicBezTo>
                  <a:cubicBezTo>
                    <a:pt x="78" y="104"/>
                    <a:pt x="103" y="91"/>
                    <a:pt x="115" y="26"/>
                  </a:cubicBezTo>
                  <a:cubicBezTo>
                    <a:pt x="91" y="13"/>
                    <a:pt x="70" y="5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63"/>
            <p:cNvSpPr/>
            <p:nvPr/>
          </p:nvSpPr>
          <p:spPr>
            <a:xfrm>
              <a:off x="1224782" y="3642145"/>
              <a:ext cx="7734" cy="7897"/>
            </a:xfrm>
            <a:custGeom>
              <a:avLst/>
              <a:gdLst/>
              <a:ahLst/>
              <a:cxnLst/>
              <a:rect l="l" t="t" r="r" b="b"/>
              <a:pathLst>
                <a:path w="95" h="97" extrusionOk="0">
                  <a:moveTo>
                    <a:pt x="51" y="0"/>
                  </a:moveTo>
                  <a:cubicBezTo>
                    <a:pt x="30" y="0"/>
                    <a:pt x="11" y="11"/>
                    <a:pt x="0" y="46"/>
                  </a:cubicBezTo>
                  <a:cubicBezTo>
                    <a:pt x="9" y="82"/>
                    <a:pt x="27" y="96"/>
                    <a:pt x="47" y="96"/>
                  </a:cubicBezTo>
                  <a:cubicBezTo>
                    <a:pt x="55" y="96"/>
                    <a:pt x="62" y="95"/>
                    <a:pt x="70" y="91"/>
                  </a:cubicBezTo>
                  <a:cubicBezTo>
                    <a:pt x="82" y="83"/>
                    <a:pt x="94" y="54"/>
                    <a:pt x="94" y="34"/>
                  </a:cubicBezTo>
                  <a:cubicBezTo>
                    <a:pt x="94" y="22"/>
                    <a:pt x="74" y="5"/>
                    <a:pt x="62" y="1"/>
                  </a:cubicBezTo>
                  <a:cubicBezTo>
                    <a:pt x="58" y="0"/>
                    <a:pt x="54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63"/>
            <p:cNvSpPr/>
            <p:nvPr/>
          </p:nvSpPr>
          <p:spPr>
            <a:xfrm>
              <a:off x="1269478" y="3642878"/>
              <a:ext cx="7816" cy="8711"/>
            </a:xfrm>
            <a:custGeom>
              <a:avLst/>
              <a:gdLst/>
              <a:ahLst/>
              <a:cxnLst/>
              <a:rect l="l" t="t" r="r" b="b"/>
              <a:pathLst>
                <a:path w="96" h="107" extrusionOk="0">
                  <a:moveTo>
                    <a:pt x="42" y="0"/>
                  </a:moveTo>
                  <a:cubicBezTo>
                    <a:pt x="26" y="0"/>
                    <a:pt x="9" y="13"/>
                    <a:pt x="5" y="25"/>
                  </a:cubicBezTo>
                  <a:cubicBezTo>
                    <a:pt x="1" y="41"/>
                    <a:pt x="5" y="62"/>
                    <a:pt x="13" y="74"/>
                  </a:cubicBezTo>
                  <a:cubicBezTo>
                    <a:pt x="17" y="86"/>
                    <a:pt x="26" y="91"/>
                    <a:pt x="38" y="95"/>
                  </a:cubicBezTo>
                  <a:cubicBezTo>
                    <a:pt x="46" y="103"/>
                    <a:pt x="54" y="103"/>
                    <a:pt x="63" y="107"/>
                  </a:cubicBezTo>
                  <a:cubicBezTo>
                    <a:pt x="95" y="33"/>
                    <a:pt x="87" y="0"/>
                    <a:pt x="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63"/>
            <p:cNvSpPr/>
            <p:nvPr/>
          </p:nvSpPr>
          <p:spPr>
            <a:xfrm>
              <a:off x="1164944" y="3599892"/>
              <a:ext cx="15143" cy="9037"/>
            </a:xfrm>
            <a:custGeom>
              <a:avLst/>
              <a:gdLst/>
              <a:ahLst/>
              <a:cxnLst/>
              <a:rect l="l" t="t" r="r" b="b"/>
              <a:pathLst>
                <a:path w="186" h="111" extrusionOk="0">
                  <a:moveTo>
                    <a:pt x="103" y="1"/>
                  </a:moveTo>
                  <a:cubicBezTo>
                    <a:pt x="66" y="1"/>
                    <a:pt x="28" y="16"/>
                    <a:pt x="1" y="44"/>
                  </a:cubicBezTo>
                  <a:cubicBezTo>
                    <a:pt x="21" y="87"/>
                    <a:pt x="61" y="110"/>
                    <a:pt x="103" y="110"/>
                  </a:cubicBezTo>
                  <a:cubicBezTo>
                    <a:pt x="121" y="110"/>
                    <a:pt x="139" y="106"/>
                    <a:pt x="157" y="97"/>
                  </a:cubicBezTo>
                  <a:cubicBezTo>
                    <a:pt x="181" y="89"/>
                    <a:pt x="185" y="56"/>
                    <a:pt x="173" y="19"/>
                  </a:cubicBezTo>
                  <a:cubicBezTo>
                    <a:pt x="151" y="7"/>
                    <a:pt x="127" y="1"/>
                    <a:pt x="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63"/>
            <p:cNvSpPr/>
            <p:nvPr/>
          </p:nvSpPr>
          <p:spPr>
            <a:xfrm>
              <a:off x="1194008" y="3600218"/>
              <a:ext cx="11479" cy="7978"/>
            </a:xfrm>
            <a:custGeom>
              <a:avLst/>
              <a:gdLst/>
              <a:ahLst/>
              <a:cxnLst/>
              <a:rect l="l" t="t" r="r" b="b"/>
              <a:pathLst>
                <a:path w="141" h="98" extrusionOk="0">
                  <a:moveTo>
                    <a:pt x="72" y="0"/>
                  </a:moveTo>
                  <a:cubicBezTo>
                    <a:pt x="55" y="0"/>
                    <a:pt x="36" y="13"/>
                    <a:pt x="5" y="36"/>
                  </a:cubicBezTo>
                  <a:cubicBezTo>
                    <a:pt x="1" y="65"/>
                    <a:pt x="21" y="93"/>
                    <a:pt x="50" y="93"/>
                  </a:cubicBezTo>
                  <a:cubicBezTo>
                    <a:pt x="61" y="95"/>
                    <a:pt x="73" y="97"/>
                    <a:pt x="84" y="97"/>
                  </a:cubicBezTo>
                  <a:cubicBezTo>
                    <a:pt x="106" y="97"/>
                    <a:pt x="127" y="89"/>
                    <a:pt x="140" y="48"/>
                  </a:cubicBezTo>
                  <a:cubicBezTo>
                    <a:pt x="110" y="16"/>
                    <a:pt x="92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63"/>
            <p:cNvSpPr/>
            <p:nvPr/>
          </p:nvSpPr>
          <p:spPr>
            <a:xfrm>
              <a:off x="1299926" y="3600788"/>
              <a:ext cx="7409" cy="7897"/>
            </a:xfrm>
            <a:custGeom>
              <a:avLst/>
              <a:gdLst/>
              <a:ahLst/>
              <a:cxnLst/>
              <a:rect l="l" t="t" r="r" b="b"/>
              <a:pathLst>
                <a:path w="91" h="97" extrusionOk="0">
                  <a:moveTo>
                    <a:pt x="58" y="1"/>
                  </a:moveTo>
                  <a:cubicBezTo>
                    <a:pt x="54" y="1"/>
                    <a:pt x="50" y="2"/>
                    <a:pt x="45" y="4"/>
                  </a:cubicBezTo>
                  <a:cubicBezTo>
                    <a:pt x="17" y="13"/>
                    <a:pt x="0" y="21"/>
                    <a:pt x="4" y="58"/>
                  </a:cubicBezTo>
                  <a:cubicBezTo>
                    <a:pt x="7" y="86"/>
                    <a:pt x="18" y="97"/>
                    <a:pt x="44" y="97"/>
                  </a:cubicBezTo>
                  <a:cubicBezTo>
                    <a:pt x="56" y="97"/>
                    <a:pt x="71" y="94"/>
                    <a:pt x="91" y="91"/>
                  </a:cubicBezTo>
                  <a:cubicBezTo>
                    <a:pt x="81" y="24"/>
                    <a:pt x="73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63"/>
            <p:cNvSpPr/>
            <p:nvPr/>
          </p:nvSpPr>
          <p:spPr>
            <a:xfrm>
              <a:off x="1323617" y="3769067"/>
              <a:ext cx="16771" cy="9118"/>
            </a:xfrm>
            <a:custGeom>
              <a:avLst/>
              <a:gdLst/>
              <a:ahLst/>
              <a:cxnLst/>
              <a:rect l="l" t="t" r="r" b="b"/>
              <a:pathLst>
                <a:path w="206" h="112" extrusionOk="0">
                  <a:moveTo>
                    <a:pt x="116" y="0"/>
                  </a:moveTo>
                  <a:cubicBezTo>
                    <a:pt x="79" y="0"/>
                    <a:pt x="41" y="17"/>
                    <a:pt x="1" y="51"/>
                  </a:cubicBezTo>
                  <a:cubicBezTo>
                    <a:pt x="61" y="91"/>
                    <a:pt x="103" y="112"/>
                    <a:pt x="135" y="112"/>
                  </a:cubicBezTo>
                  <a:cubicBezTo>
                    <a:pt x="170" y="112"/>
                    <a:pt x="191" y="86"/>
                    <a:pt x="206" y="34"/>
                  </a:cubicBezTo>
                  <a:cubicBezTo>
                    <a:pt x="176" y="12"/>
                    <a:pt x="146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63"/>
            <p:cNvSpPr/>
            <p:nvPr/>
          </p:nvSpPr>
          <p:spPr>
            <a:xfrm>
              <a:off x="1269478" y="3770288"/>
              <a:ext cx="12456" cy="8223"/>
            </a:xfrm>
            <a:custGeom>
              <a:avLst/>
              <a:gdLst/>
              <a:ahLst/>
              <a:cxnLst/>
              <a:rect l="l" t="t" r="r" b="b"/>
              <a:pathLst>
                <a:path w="153" h="101" extrusionOk="0">
                  <a:moveTo>
                    <a:pt x="79" y="1"/>
                  </a:moveTo>
                  <a:cubicBezTo>
                    <a:pt x="58" y="1"/>
                    <a:pt x="35" y="14"/>
                    <a:pt x="1" y="40"/>
                  </a:cubicBezTo>
                  <a:cubicBezTo>
                    <a:pt x="1" y="68"/>
                    <a:pt x="21" y="93"/>
                    <a:pt x="50" y="97"/>
                  </a:cubicBezTo>
                  <a:cubicBezTo>
                    <a:pt x="58" y="99"/>
                    <a:pt x="66" y="101"/>
                    <a:pt x="74" y="101"/>
                  </a:cubicBezTo>
                  <a:cubicBezTo>
                    <a:pt x="108" y="101"/>
                    <a:pt x="140" y="81"/>
                    <a:pt x="153" y="48"/>
                  </a:cubicBezTo>
                  <a:cubicBezTo>
                    <a:pt x="123" y="16"/>
                    <a:pt x="102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63"/>
            <p:cNvSpPr/>
            <p:nvPr/>
          </p:nvSpPr>
          <p:spPr>
            <a:xfrm>
              <a:off x="1098837" y="3769230"/>
              <a:ext cx="9769" cy="7653"/>
            </a:xfrm>
            <a:custGeom>
              <a:avLst/>
              <a:gdLst/>
              <a:ahLst/>
              <a:cxnLst/>
              <a:rect l="l" t="t" r="r" b="b"/>
              <a:pathLst>
                <a:path w="120" h="94" extrusionOk="0">
                  <a:moveTo>
                    <a:pt x="56" y="1"/>
                  </a:moveTo>
                  <a:cubicBezTo>
                    <a:pt x="32" y="1"/>
                    <a:pt x="20" y="20"/>
                    <a:pt x="0" y="94"/>
                  </a:cubicBezTo>
                  <a:lnTo>
                    <a:pt x="103" y="94"/>
                  </a:lnTo>
                  <a:cubicBezTo>
                    <a:pt x="119" y="44"/>
                    <a:pt x="107" y="16"/>
                    <a:pt x="74" y="3"/>
                  </a:cubicBezTo>
                  <a:cubicBezTo>
                    <a:pt x="67" y="2"/>
                    <a:pt x="61" y="1"/>
                    <a:pt x="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63"/>
            <p:cNvSpPr/>
            <p:nvPr/>
          </p:nvSpPr>
          <p:spPr>
            <a:xfrm>
              <a:off x="1123180" y="3770370"/>
              <a:ext cx="7816" cy="7571"/>
            </a:xfrm>
            <a:custGeom>
              <a:avLst/>
              <a:gdLst/>
              <a:ahLst/>
              <a:cxnLst/>
              <a:rect l="l" t="t" r="r" b="b"/>
              <a:pathLst>
                <a:path w="96" h="93" extrusionOk="0">
                  <a:moveTo>
                    <a:pt x="49" y="0"/>
                  </a:moveTo>
                  <a:cubicBezTo>
                    <a:pt x="31" y="0"/>
                    <a:pt x="12" y="12"/>
                    <a:pt x="1" y="39"/>
                  </a:cubicBezTo>
                  <a:cubicBezTo>
                    <a:pt x="9" y="78"/>
                    <a:pt x="25" y="92"/>
                    <a:pt x="45" y="92"/>
                  </a:cubicBezTo>
                  <a:cubicBezTo>
                    <a:pt x="54" y="92"/>
                    <a:pt x="64" y="89"/>
                    <a:pt x="75" y="84"/>
                  </a:cubicBezTo>
                  <a:cubicBezTo>
                    <a:pt x="87" y="76"/>
                    <a:pt x="91" y="63"/>
                    <a:pt x="95" y="47"/>
                  </a:cubicBezTo>
                  <a:cubicBezTo>
                    <a:pt x="91" y="30"/>
                    <a:pt x="79" y="6"/>
                    <a:pt x="70" y="6"/>
                  </a:cubicBezTo>
                  <a:cubicBezTo>
                    <a:pt x="63" y="2"/>
                    <a:pt x="56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63"/>
            <p:cNvSpPr/>
            <p:nvPr/>
          </p:nvSpPr>
          <p:spPr>
            <a:xfrm>
              <a:off x="1145242" y="3769474"/>
              <a:ext cx="7734" cy="7490"/>
            </a:xfrm>
            <a:custGeom>
              <a:avLst/>
              <a:gdLst/>
              <a:ahLst/>
              <a:cxnLst/>
              <a:rect l="l" t="t" r="r" b="b"/>
              <a:pathLst>
                <a:path w="95" h="92" extrusionOk="0">
                  <a:moveTo>
                    <a:pt x="50" y="0"/>
                  </a:moveTo>
                  <a:cubicBezTo>
                    <a:pt x="21" y="0"/>
                    <a:pt x="1" y="25"/>
                    <a:pt x="1" y="74"/>
                  </a:cubicBezTo>
                  <a:cubicBezTo>
                    <a:pt x="14" y="86"/>
                    <a:pt x="33" y="92"/>
                    <a:pt x="51" y="92"/>
                  </a:cubicBezTo>
                  <a:cubicBezTo>
                    <a:pt x="67" y="92"/>
                    <a:pt x="82" y="88"/>
                    <a:pt x="95" y="78"/>
                  </a:cubicBezTo>
                  <a:cubicBezTo>
                    <a:pt x="95" y="25"/>
                    <a:pt x="79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63"/>
            <p:cNvSpPr/>
            <p:nvPr/>
          </p:nvSpPr>
          <p:spPr>
            <a:xfrm>
              <a:off x="1093464" y="3725512"/>
              <a:ext cx="44858" cy="11316"/>
            </a:xfrm>
            <a:custGeom>
              <a:avLst/>
              <a:gdLst/>
              <a:ahLst/>
              <a:cxnLst/>
              <a:rect l="l" t="t" r="r" b="b"/>
              <a:pathLst>
                <a:path w="551" h="139" extrusionOk="0">
                  <a:moveTo>
                    <a:pt x="250" y="1"/>
                  </a:moveTo>
                  <a:cubicBezTo>
                    <a:pt x="178" y="1"/>
                    <a:pt x="107" y="9"/>
                    <a:pt x="37" y="40"/>
                  </a:cubicBezTo>
                  <a:cubicBezTo>
                    <a:pt x="25" y="48"/>
                    <a:pt x="9" y="60"/>
                    <a:pt x="1" y="73"/>
                  </a:cubicBezTo>
                  <a:cubicBezTo>
                    <a:pt x="24" y="113"/>
                    <a:pt x="65" y="137"/>
                    <a:pt x="109" y="137"/>
                  </a:cubicBezTo>
                  <a:cubicBezTo>
                    <a:pt x="118" y="137"/>
                    <a:pt x="127" y="136"/>
                    <a:pt x="136" y="134"/>
                  </a:cubicBezTo>
                  <a:cubicBezTo>
                    <a:pt x="177" y="130"/>
                    <a:pt x="218" y="128"/>
                    <a:pt x="259" y="128"/>
                  </a:cubicBezTo>
                  <a:cubicBezTo>
                    <a:pt x="300" y="128"/>
                    <a:pt x="341" y="130"/>
                    <a:pt x="382" y="134"/>
                  </a:cubicBezTo>
                  <a:cubicBezTo>
                    <a:pt x="395" y="137"/>
                    <a:pt x="408" y="138"/>
                    <a:pt x="420" y="138"/>
                  </a:cubicBezTo>
                  <a:cubicBezTo>
                    <a:pt x="464" y="138"/>
                    <a:pt x="507" y="122"/>
                    <a:pt x="542" y="93"/>
                  </a:cubicBezTo>
                  <a:cubicBezTo>
                    <a:pt x="550" y="36"/>
                    <a:pt x="522" y="11"/>
                    <a:pt x="493" y="11"/>
                  </a:cubicBezTo>
                  <a:cubicBezTo>
                    <a:pt x="413" y="11"/>
                    <a:pt x="331" y="1"/>
                    <a:pt x="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63"/>
            <p:cNvSpPr/>
            <p:nvPr/>
          </p:nvSpPr>
          <p:spPr>
            <a:xfrm>
              <a:off x="1252463" y="3726163"/>
              <a:ext cx="33135" cy="11316"/>
            </a:xfrm>
            <a:custGeom>
              <a:avLst/>
              <a:gdLst/>
              <a:ahLst/>
              <a:cxnLst/>
              <a:rect l="l" t="t" r="r" b="b"/>
              <a:pathLst>
                <a:path w="407" h="139" extrusionOk="0">
                  <a:moveTo>
                    <a:pt x="119" y="1"/>
                  </a:moveTo>
                  <a:cubicBezTo>
                    <a:pt x="97" y="1"/>
                    <a:pt x="76" y="1"/>
                    <a:pt x="54" y="3"/>
                  </a:cubicBezTo>
                  <a:cubicBezTo>
                    <a:pt x="38" y="3"/>
                    <a:pt x="21" y="28"/>
                    <a:pt x="1" y="40"/>
                  </a:cubicBezTo>
                  <a:cubicBezTo>
                    <a:pt x="34" y="109"/>
                    <a:pt x="67" y="139"/>
                    <a:pt x="111" y="139"/>
                  </a:cubicBezTo>
                  <a:cubicBezTo>
                    <a:pt x="133" y="139"/>
                    <a:pt x="157" y="131"/>
                    <a:pt x="185" y="118"/>
                  </a:cubicBezTo>
                  <a:cubicBezTo>
                    <a:pt x="199" y="114"/>
                    <a:pt x="214" y="105"/>
                    <a:pt x="222" y="105"/>
                  </a:cubicBezTo>
                  <a:cubicBezTo>
                    <a:pt x="224" y="105"/>
                    <a:pt x="225" y="105"/>
                    <a:pt x="226" y="106"/>
                  </a:cubicBezTo>
                  <a:cubicBezTo>
                    <a:pt x="249" y="123"/>
                    <a:pt x="277" y="132"/>
                    <a:pt x="305" y="132"/>
                  </a:cubicBezTo>
                  <a:cubicBezTo>
                    <a:pt x="341" y="132"/>
                    <a:pt x="377" y="117"/>
                    <a:pt x="403" y="89"/>
                  </a:cubicBezTo>
                  <a:cubicBezTo>
                    <a:pt x="407" y="22"/>
                    <a:pt x="404" y="2"/>
                    <a:pt x="372" y="2"/>
                  </a:cubicBezTo>
                  <a:cubicBezTo>
                    <a:pt x="369" y="2"/>
                    <a:pt x="366" y="3"/>
                    <a:pt x="362" y="3"/>
                  </a:cubicBezTo>
                  <a:cubicBezTo>
                    <a:pt x="340" y="5"/>
                    <a:pt x="318" y="5"/>
                    <a:pt x="297" y="5"/>
                  </a:cubicBezTo>
                  <a:cubicBezTo>
                    <a:pt x="238" y="5"/>
                    <a:pt x="178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63"/>
            <p:cNvSpPr/>
            <p:nvPr/>
          </p:nvSpPr>
          <p:spPr>
            <a:xfrm>
              <a:off x="1201010" y="3724697"/>
              <a:ext cx="22144" cy="11723"/>
            </a:xfrm>
            <a:custGeom>
              <a:avLst/>
              <a:gdLst/>
              <a:ahLst/>
              <a:cxnLst/>
              <a:rect l="l" t="t" r="r" b="b"/>
              <a:pathLst>
                <a:path w="272" h="144" extrusionOk="0">
                  <a:moveTo>
                    <a:pt x="212" y="4"/>
                  </a:moveTo>
                  <a:cubicBezTo>
                    <a:pt x="209" y="4"/>
                    <a:pt x="205" y="4"/>
                    <a:pt x="202" y="5"/>
                  </a:cubicBezTo>
                  <a:cubicBezTo>
                    <a:pt x="136" y="21"/>
                    <a:pt x="62" y="1"/>
                    <a:pt x="1" y="79"/>
                  </a:cubicBezTo>
                  <a:cubicBezTo>
                    <a:pt x="37" y="133"/>
                    <a:pt x="79" y="143"/>
                    <a:pt x="120" y="143"/>
                  </a:cubicBezTo>
                  <a:cubicBezTo>
                    <a:pt x="144" y="143"/>
                    <a:pt x="167" y="140"/>
                    <a:pt x="190" y="140"/>
                  </a:cubicBezTo>
                  <a:cubicBezTo>
                    <a:pt x="231" y="140"/>
                    <a:pt x="263" y="111"/>
                    <a:pt x="272" y="54"/>
                  </a:cubicBezTo>
                  <a:cubicBezTo>
                    <a:pt x="261" y="18"/>
                    <a:pt x="237" y="4"/>
                    <a:pt x="212" y="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63"/>
            <p:cNvSpPr/>
            <p:nvPr/>
          </p:nvSpPr>
          <p:spPr>
            <a:xfrm>
              <a:off x="1172271" y="3725837"/>
              <a:ext cx="19132" cy="10014"/>
            </a:xfrm>
            <a:custGeom>
              <a:avLst/>
              <a:gdLst/>
              <a:ahLst/>
              <a:cxnLst/>
              <a:rect l="l" t="t" r="r" b="b"/>
              <a:pathLst>
                <a:path w="235" h="123" extrusionOk="0">
                  <a:moveTo>
                    <a:pt x="154" y="1"/>
                  </a:moveTo>
                  <a:cubicBezTo>
                    <a:pt x="103" y="1"/>
                    <a:pt x="53" y="10"/>
                    <a:pt x="1" y="56"/>
                  </a:cubicBezTo>
                  <a:cubicBezTo>
                    <a:pt x="48" y="101"/>
                    <a:pt x="94" y="123"/>
                    <a:pt x="137" y="123"/>
                  </a:cubicBezTo>
                  <a:cubicBezTo>
                    <a:pt x="165" y="123"/>
                    <a:pt x="191" y="113"/>
                    <a:pt x="214" y="93"/>
                  </a:cubicBezTo>
                  <a:cubicBezTo>
                    <a:pt x="227" y="77"/>
                    <a:pt x="235" y="60"/>
                    <a:pt x="235" y="40"/>
                  </a:cubicBezTo>
                  <a:cubicBezTo>
                    <a:pt x="235" y="23"/>
                    <a:pt x="214" y="3"/>
                    <a:pt x="206" y="3"/>
                  </a:cubicBezTo>
                  <a:cubicBezTo>
                    <a:pt x="189" y="2"/>
                    <a:pt x="171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63"/>
            <p:cNvSpPr/>
            <p:nvPr/>
          </p:nvSpPr>
          <p:spPr>
            <a:xfrm>
              <a:off x="1146219" y="3726407"/>
              <a:ext cx="17178" cy="10746"/>
            </a:xfrm>
            <a:custGeom>
              <a:avLst/>
              <a:gdLst/>
              <a:ahLst/>
              <a:cxnLst/>
              <a:rect l="l" t="t" r="r" b="b"/>
              <a:pathLst>
                <a:path w="211" h="132" extrusionOk="0">
                  <a:moveTo>
                    <a:pt x="75" y="0"/>
                  </a:moveTo>
                  <a:cubicBezTo>
                    <a:pt x="46" y="0"/>
                    <a:pt x="13" y="16"/>
                    <a:pt x="1" y="82"/>
                  </a:cubicBezTo>
                  <a:cubicBezTo>
                    <a:pt x="30" y="94"/>
                    <a:pt x="58" y="107"/>
                    <a:pt x="83" y="123"/>
                  </a:cubicBezTo>
                  <a:cubicBezTo>
                    <a:pt x="95" y="129"/>
                    <a:pt x="106" y="131"/>
                    <a:pt x="117" y="131"/>
                  </a:cubicBezTo>
                  <a:cubicBezTo>
                    <a:pt x="146" y="131"/>
                    <a:pt x="170" y="112"/>
                    <a:pt x="194" y="82"/>
                  </a:cubicBezTo>
                  <a:cubicBezTo>
                    <a:pt x="210" y="58"/>
                    <a:pt x="202" y="29"/>
                    <a:pt x="186" y="21"/>
                  </a:cubicBezTo>
                  <a:cubicBezTo>
                    <a:pt x="149" y="8"/>
                    <a:pt x="112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63"/>
            <p:cNvSpPr/>
            <p:nvPr/>
          </p:nvSpPr>
          <p:spPr>
            <a:xfrm>
              <a:off x="1231784" y="3725430"/>
              <a:ext cx="14736" cy="11072"/>
            </a:xfrm>
            <a:custGeom>
              <a:avLst/>
              <a:gdLst/>
              <a:ahLst/>
              <a:cxnLst/>
              <a:rect l="l" t="t" r="r" b="b"/>
              <a:pathLst>
                <a:path w="181" h="136" extrusionOk="0">
                  <a:moveTo>
                    <a:pt x="101" y="1"/>
                  </a:moveTo>
                  <a:cubicBezTo>
                    <a:pt x="59" y="1"/>
                    <a:pt x="17" y="24"/>
                    <a:pt x="0" y="61"/>
                  </a:cubicBezTo>
                  <a:cubicBezTo>
                    <a:pt x="28" y="113"/>
                    <a:pt x="59" y="135"/>
                    <a:pt x="95" y="135"/>
                  </a:cubicBezTo>
                  <a:cubicBezTo>
                    <a:pt x="108" y="135"/>
                    <a:pt x="122" y="132"/>
                    <a:pt x="136" y="127"/>
                  </a:cubicBezTo>
                  <a:cubicBezTo>
                    <a:pt x="164" y="111"/>
                    <a:pt x="181" y="82"/>
                    <a:pt x="177" y="53"/>
                  </a:cubicBezTo>
                  <a:cubicBezTo>
                    <a:pt x="177" y="24"/>
                    <a:pt x="156" y="4"/>
                    <a:pt x="127" y="4"/>
                  </a:cubicBezTo>
                  <a:cubicBezTo>
                    <a:pt x="119" y="2"/>
                    <a:pt x="110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63"/>
            <p:cNvSpPr/>
            <p:nvPr/>
          </p:nvSpPr>
          <p:spPr>
            <a:xfrm>
              <a:off x="1315639" y="3725674"/>
              <a:ext cx="11398" cy="9769"/>
            </a:xfrm>
            <a:custGeom>
              <a:avLst/>
              <a:gdLst/>
              <a:ahLst/>
              <a:cxnLst/>
              <a:rect l="l" t="t" r="r" b="b"/>
              <a:pathLst>
                <a:path w="140" h="120" extrusionOk="0">
                  <a:moveTo>
                    <a:pt x="70" y="0"/>
                  </a:moveTo>
                  <a:cubicBezTo>
                    <a:pt x="58" y="0"/>
                    <a:pt x="45" y="3"/>
                    <a:pt x="33" y="9"/>
                  </a:cubicBezTo>
                  <a:cubicBezTo>
                    <a:pt x="17" y="21"/>
                    <a:pt x="4" y="38"/>
                    <a:pt x="0" y="62"/>
                  </a:cubicBezTo>
                  <a:cubicBezTo>
                    <a:pt x="4" y="83"/>
                    <a:pt x="17" y="99"/>
                    <a:pt x="33" y="112"/>
                  </a:cubicBezTo>
                  <a:cubicBezTo>
                    <a:pt x="44" y="117"/>
                    <a:pt x="54" y="120"/>
                    <a:pt x="64" y="120"/>
                  </a:cubicBezTo>
                  <a:cubicBezTo>
                    <a:pt x="91" y="120"/>
                    <a:pt x="116" y="97"/>
                    <a:pt x="140" y="46"/>
                  </a:cubicBezTo>
                  <a:cubicBezTo>
                    <a:pt x="128" y="17"/>
                    <a:pt x="100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63"/>
            <p:cNvSpPr/>
            <p:nvPr/>
          </p:nvSpPr>
          <p:spPr>
            <a:xfrm>
              <a:off x="1330944" y="3726000"/>
              <a:ext cx="9118" cy="9200"/>
            </a:xfrm>
            <a:custGeom>
              <a:avLst/>
              <a:gdLst/>
              <a:ahLst/>
              <a:cxnLst/>
              <a:rect l="l" t="t" r="r" b="b"/>
              <a:pathLst>
                <a:path w="112" h="113" extrusionOk="0">
                  <a:moveTo>
                    <a:pt x="42" y="1"/>
                  </a:moveTo>
                  <a:cubicBezTo>
                    <a:pt x="30" y="13"/>
                    <a:pt x="17" y="26"/>
                    <a:pt x="9" y="42"/>
                  </a:cubicBezTo>
                  <a:cubicBezTo>
                    <a:pt x="1" y="67"/>
                    <a:pt x="38" y="112"/>
                    <a:pt x="58" y="112"/>
                  </a:cubicBezTo>
                  <a:cubicBezTo>
                    <a:pt x="60" y="112"/>
                    <a:pt x="61" y="112"/>
                    <a:pt x="62" y="112"/>
                  </a:cubicBezTo>
                  <a:cubicBezTo>
                    <a:pt x="86" y="112"/>
                    <a:pt x="112" y="77"/>
                    <a:pt x="108" y="50"/>
                  </a:cubicBezTo>
                  <a:cubicBezTo>
                    <a:pt x="104" y="21"/>
                    <a:pt x="91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63"/>
            <p:cNvSpPr/>
            <p:nvPr/>
          </p:nvSpPr>
          <p:spPr>
            <a:xfrm>
              <a:off x="1297565" y="3726733"/>
              <a:ext cx="8793" cy="6594"/>
            </a:xfrm>
            <a:custGeom>
              <a:avLst/>
              <a:gdLst/>
              <a:ahLst/>
              <a:cxnLst/>
              <a:rect l="l" t="t" r="r" b="b"/>
              <a:pathLst>
                <a:path w="108" h="81" extrusionOk="0">
                  <a:moveTo>
                    <a:pt x="50" y="1"/>
                  </a:moveTo>
                  <a:cubicBezTo>
                    <a:pt x="37" y="1"/>
                    <a:pt x="25" y="13"/>
                    <a:pt x="1" y="37"/>
                  </a:cubicBezTo>
                  <a:cubicBezTo>
                    <a:pt x="19" y="66"/>
                    <a:pt x="29" y="81"/>
                    <a:pt x="42" y="81"/>
                  </a:cubicBezTo>
                  <a:cubicBezTo>
                    <a:pt x="56" y="81"/>
                    <a:pt x="73" y="67"/>
                    <a:pt x="107" y="41"/>
                  </a:cubicBezTo>
                  <a:cubicBezTo>
                    <a:pt x="78" y="14"/>
                    <a:pt x="64" y="1"/>
                    <a:pt x="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63"/>
            <p:cNvSpPr/>
            <p:nvPr/>
          </p:nvSpPr>
          <p:spPr>
            <a:xfrm>
              <a:off x="1241798" y="3468492"/>
              <a:ext cx="253274" cy="15468"/>
            </a:xfrm>
            <a:custGeom>
              <a:avLst/>
              <a:gdLst/>
              <a:ahLst/>
              <a:cxnLst/>
              <a:rect l="l" t="t" r="r" b="b"/>
              <a:pathLst>
                <a:path w="3111" h="190" extrusionOk="0">
                  <a:moveTo>
                    <a:pt x="833" y="0"/>
                  </a:moveTo>
                  <a:cubicBezTo>
                    <a:pt x="776" y="0"/>
                    <a:pt x="718" y="17"/>
                    <a:pt x="665" y="21"/>
                  </a:cubicBezTo>
                  <a:cubicBezTo>
                    <a:pt x="552" y="29"/>
                    <a:pt x="438" y="46"/>
                    <a:pt x="324" y="46"/>
                  </a:cubicBezTo>
                  <a:cubicBezTo>
                    <a:pt x="272" y="46"/>
                    <a:pt x="220" y="42"/>
                    <a:pt x="169" y="33"/>
                  </a:cubicBezTo>
                  <a:cubicBezTo>
                    <a:pt x="145" y="27"/>
                    <a:pt x="118" y="23"/>
                    <a:pt x="93" y="23"/>
                  </a:cubicBezTo>
                  <a:cubicBezTo>
                    <a:pt x="84" y="23"/>
                    <a:pt x="75" y="24"/>
                    <a:pt x="66" y="25"/>
                  </a:cubicBezTo>
                  <a:cubicBezTo>
                    <a:pt x="41" y="29"/>
                    <a:pt x="21" y="37"/>
                    <a:pt x="0" y="45"/>
                  </a:cubicBezTo>
                  <a:cubicBezTo>
                    <a:pt x="9" y="111"/>
                    <a:pt x="29" y="140"/>
                    <a:pt x="70" y="144"/>
                  </a:cubicBezTo>
                  <a:cubicBezTo>
                    <a:pt x="160" y="152"/>
                    <a:pt x="251" y="169"/>
                    <a:pt x="341" y="169"/>
                  </a:cubicBezTo>
                  <a:cubicBezTo>
                    <a:pt x="448" y="169"/>
                    <a:pt x="558" y="152"/>
                    <a:pt x="665" y="148"/>
                  </a:cubicBezTo>
                  <a:cubicBezTo>
                    <a:pt x="694" y="148"/>
                    <a:pt x="718" y="160"/>
                    <a:pt x="747" y="160"/>
                  </a:cubicBezTo>
                  <a:cubicBezTo>
                    <a:pt x="892" y="160"/>
                    <a:pt x="1035" y="148"/>
                    <a:pt x="1177" y="148"/>
                  </a:cubicBezTo>
                  <a:cubicBezTo>
                    <a:pt x="1220" y="148"/>
                    <a:pt x="1263" y="149"/>
                    <a:pt x="1305" y="152"/>
                  </a:cubicBezTo>
                  <a:cubicBezTo>
                    <a:pt x="1469" y="160"/>
                    <a:pt x="1638" y="169"/>
                    <a:pt x="1802" y="173"/>
                  </a:cubicBezTo>
                  <a:cubicBezTo>
                    <a:pt x="1943" y="180"/>
                    <a:pt x="2076" y="190"/>
                    <a:pt x="2212" y="190"/>
                  </a:cubicBezTo>
                  <a:cubicBezTo>
                    <a:pt x="2234" y="190"/>
                    <a:pt x="2256" y="190"/>
                    <a:pt x="2278" y="189"/>
                  </a:cubicBezTo>
                  <a:cubicBezTo>
                    <a:pt x="2368" y="185"/>
                    <a:pt x="2462" y="177"/>
                    <a:pt x="2557" y="160"/>
                  </a:cubicBezTo>
                  <a:cubicBezTo>
                    <a:pt x="2610" y="153"/>
                    <a:pt x="2664" y="142"/>
                    <a:pt x="2718" y="142"/>
                  </a:cubicBezTo>
                  <a:cubicBezTo>
                    <a:pt x="2756" y="142"/>
                    <a:pt x="2794" y="147"/>
                    <a:pt x="2832" y="164"/>
                  </a:cubicBezTo>
                  <a:cubicBezTo>
                    <a:pt x="2841" y="161"/>
                    <a:pt x="2850" y="160"/>
                    <a:pt x="2859" y="160"/>
                  </a:cubicBezTo>
                  <a:cubicBezTo>
                    <a:pt x="2884" y="160"/>
                    <a:pt x="2911" y="169"/>
                    <a:pt x="2937" y="169"/>
                  </a:cubicBezTo>
                  <a:cubicBezTo>
                    <a:pt x="2959" y="169"/>
                    <a:pt x="2980" y="163"/>
                    <a:pt x="3000" y="140"/>
                  </a:cubicBezTo>
                  <a:cubicBezTo>
                    <a:pt x="3003" y="136"/>
                    <a:pt x="3007" y="134"/>
                    <a:pt x="3012" y="134"/>
                  </a:cubicBezTo>
                  <a:cubicBezTo>
                    <a:pt x="3021" y="134"/>
                    <a:pt x="3034" y="140"/>
                    <a:pt x="3045" y="140"/>
                  </a:cubicBezTo>
                  <a:cubicBezTo>
                    <a:pt x="3048" y="140"/>
                    <a:pt x="3051" y="140"/>
                    <a:pt x="3054" y="140"/>
                  </a:cubicBezTo>
                  <a:cubicBezTo>
                    <a:pt x="3082" y="140"/>
                    <a:pt x="3100" y="123"/>
                    <a:pt x="3111" y="87"/>
                  </a:cubicBezTo>
                  <a:cubicBezTo>
                    <a:pt x="3104" y="50"/>
                    <a:pt x="3084" y="30"/>
                    <a:pt x="3059" y="30"/>
                  </a:cubicBezTo>
                  <a:cubicBezTo>
                    <a:pt x="3053" y="30"/>
                    <a:pt x="3047" y="31"/>
                    <a:pt x="3041" y="33"/>
                  </a:cubicBezTo>
                  <a:cubicBezTo>
                    <a:pt x="3029" y="36"/>
                    <a:pt x="3018" y="37"/>
                    <a:pt x="3006" y="37"/>
                  </a:cubicBezTo>
                  <a:cubicBezTo>
                    <a:pt x="2985" y="37"/>
                    <a:pt x="2964" y="33"/>
                    <a:pt x="2942" y="25"/>
                  </a:cubicBezTo>
                  <a:cubicBezTo>
                    <a:pt x="2886" y="12"/>
                    <a:pt x="2826" y="6"/>
                    <a:pt x="2768" y="6"/>
                  </a:cubicBezTo>
                  <a:cubicBezTo>
                    <a:pt x="2732" y="6"/>
                    <a:pt x="2697" y="8"/>
                    <a:pt x="2663" y="13"/>
                  </a:cubicBezTo>
                  <a:cubicBezTo>
                    <a:pt x="2569" y="29"/>
                    <a:pt x="2475" y="25"/>
                    <a:pt x="2380" y="33"/>
                  </a:cubicBezTo>
                  <a:cubicBezTo>
                    <a:pt x="2339" y="37"/>
                    <a:pt x="2302" y="45"/>
                    <a:pt x="2261" y="45"/>
                  </a:cubicBezTo>
                  <a:lnTo>
                    <a:pt x="1962" y="45"/>
                  </a:lnTo>
                  <a:cubicBezTo>
                    <a:pt x="1736" y="41"/>
                    <a:pt x="1514" y="33"/>
                    <a:pt x="1293" y="21"/>
                  </a:cubicBezTo>
                  <a:cubicBezTo>
                    <a:pt x="1141" y="17"/>
                    <a:pt x="985" y="4"/>
                    <a:pt x="8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63"/>
            <p:cNvSpPr/>
            <p:nvPr/>
          </p:nvSpPr>
          <p:spPr>
            <a:xfrm>
              <a:off x="1100140" y="3468655"/>
              <a:ext cx="137017" cy="12700"/>
            </a:xfrm>
            <a:custGeom>
              <a:avLst/>
              <a:gdLst/>
              <a:ahLst/>
              <a:cxnLst/>
              <a:rect l="l" t="t" r="r" b="b"/>
              <a:pathLst>
                <a:path w="1683" h="156" extrusionOk="0">
                  <a:moveTo>
                    <a:pt x="934" y="1"/>
                  </a:moveTo>
                  <a:cubicBezTo>
                    <a:pt x="884" y="1"/>
                    <a:pt x="834" y="5"/>
                    <a:pt x="784" y="19"/>
                  </a:cubicBezTo>
                  <a:cubicBezTo>
                    <a:pt x="755" y="14"/>
                    <a:pt x="726" y="12"/>
                    <a:pt x="697" y="12"/>
                  </a:cubicBezTo>
                  <a:cubicBezTo>
                    <a:pt x="591" y="12"/>
                    <a:pt x="485" y="38"/>
                    <a:pt x="377" y="38"/>
                  </a:cubicBezTo>
                  <a:cubicBezTo>
                    <a:pt x="347" y="38"/>
                    <a:pt x="318" y="36"/>
                    <a:pt x="288" y="31"/>
                  </a:cubicBezTo>
                  <a:cubicBezTo>
                    <a:pt x="259" y="27"/>
                    <a:pt x="229" y="25"/>
                    <a:pt x="200" y="25"/>
                  </a:cubicBezTo>
                  <a:cubicBezTo>
                    <a:pt x="170" y="25"/>
                    <a:pt x="140" y="27"/>
                    <a:pt x="111" y="31"/>
                  </a:cubicBezTo>
                  <a:cubicBezTo>
                    <a:pt x="70" y="35"/>
                    <a:pt x="29" y="52"/>
                    <a:pt x="1" y="80"/>
                  </a:cubicBezTo>
                  <a:cubicBezTo>
                    <a:pt x="24" y="114"/>
                    <a:pt x="65" y="137"/>
                    <a:pt x="106" y="137"/>
                  </a:cubicBezTo>
                  <a:cubicBezTo>
                    <a:pt x="115" y="137"/>
                    <a:pt x="123" y="136"/>
                    <a:pt x="132" y="134"/>
                  </a:cubicBezTo>
                  <a:cubicBezTo>
                    <a:pt x="148" y="132"/>
                    <a:pt x="164" y="131"/>
                    <a:pt x="179" y="131"/>
                  </a:cubicBezTo>
                  <a:cubicBezTo>
                    <a:pt x="194" y="131"/>
                    <a:pt x="210" y="132"/>
                    <a:pt x="226" y="134"/>
                  </a:cubicBezTo>
                  <a:lnTo>
                    <a:pt x="329" y="138"/>
                  </a:lnTo>
                  <a:lnTo>
                    <a:pt x="456" y="146"/>
                  </a:lnTo>
                  <a:cubicBezTo>
                    <a:pt x="464" y="148"/>
                    <a:pt x="472" y="149"/>
                    <a:pt x="481" y="149"/>
                  </a:cubicBezTo>
                  <a:cubicBezTo>
                    <a:pt x="489" y="149"/>
                    <a:pt x="497" y="148"/>
                    <a:pt x="505" y="146"/>
                  </a:cubicBezTo>
                  <a:cubicBezTo>
                    <a:pt x="546" y="135"/>
                    <a:pt x="587" y="131"/>
                    <a:pt x="629" y="131"/>
                  </a:cubicBezTo>
                  <a:cubicBezTo>
                    <a:pt x="692" y="131"/>
                    <a:pt x="757" y="139"/>
                    <a:pt x="821" y="142"/>
                  </a:cubicBezTo>
                  <a:cubicBezTo>
                    <a:pt x="838" y="138"/>
                    <a:pt x="858" y="134"/>
                    <a:pt x="875" y="130"/>
                  </a:cubicBezTo>
                  <a:cubicBezTo>
                    <a:pt x="907" y="119"/>
                    <a:pt x="941" y="114"/>
                    <a:pt x="975" y="114"/>
                  </a:cubicBezTo>
                  <a:cubicBezTo>
                    <a:pt x="1008" y="114"/>
                    <a:pt x="1041" y="119"/>
                    <a:pt x="1072" y="130"/>
                  </a:cubicBezTo>
                  <a:cubicBezTo>
                    <a:pt x="1086" y="133"/>
                    <a:pt x="1101" y="135"/>
                    <a:pt x="1117" y="135"/>
                  </a:cubicBezTo>
                  <a:cubicBezTo>
                    <a:pt x="1123" y="135"/>
                    <a:pt x="1130" y="135"/>
                    <a:pt x="1137" y="134"/>
                  </a:cubicBezTo>
                  <a:cubicBezTo>
                    <a:pt x="1159" y="130"/>
                    <a:pt x="1181" y="128"/>
                    <a:pt x="1203" y="128"/>
                  </a:cubicBezTo>
                  <a:cubicBezTo>
                    <a:pt x="1252" y="128"/>
                    <a:pt x="1301" y="137"/>
                    <a:pt x="1346" y="154"/>
                  </a:cubicBezTo>
                  <a:cubicBezTo>
                    <a:pt x="1352" y="155"/>
                    <a:pt x="1358" y="156"/>
                    <a:pt x="1364" y="156"/>
                  </a:cubicBezTo>
                  <a:cubicBezTo>
                    <a:pt x="1380" y="156"/>
                    <a:pt x="1396" y="152"/>
                    <a:pt x="1408" y="146"/>
                  </a:cubicBezTo>
                  <a:cubicBezTo>
                    <a:pt x="1433" y="130"/>
                    <a:pt x="1453" y="113"/>
                    <a:pt x="1474" y="97"/>
                  </a:cubicBezTo>
                  <a:cubicBezTo>
                    <a:pt x="1536" y="129"/>
                    <a:pt x="1572" y="146"/>
                    <a:pt x="1599" y="146"/>
                  </a:cubicBezTo>
                  <a:cubicBezTo>
                    <a:pt x="1631" y="146"/>
                    <a:pt x="1650" y="122"/>
                    <a:pt x="1683" y="68"/>
                  </a:cubicBezTo>
                  <a:cubicBezTo>
                    <a:pt x="1683" y="31"/>
                    <a:pt x="1667" y="15"/>
                    <a:pt x="1642" y="15"/>
                  </a:cubicBezTo>
                  <a:lnTo>
                    <a:pt x="1584" y="15"/>
                  </a:lnTo>
                  <a:cubicBezTo>
                    <a:pt x="1542" y="25"/>
                    <a:pt x="1500" y="29"/>
                    <a:pt x="1457" y="29"/>
                  </a:cubicBezTo>
                  <a:cubicBezTo>
                    <a:pt x="1385" y="29"/>
                    <a:pt x="1312" y="19"/>
                    <a:pt x="1240" y="19"/>
                  </a:cubicBezTo>
                  <a:cubicBezTo>
                    <a:pt x="1139" y="19"/>
                    <a:pt x="1036" y="1"/>
                    <a:pt x="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63"/>
            <p:cNvSpPr/>
            <p:nvPr/>
          </p:nvSpPr>
          <p:spPr>
            <a:xfrm>
              <a:off x="968903" y="3470446"/>
              <a:ext cx="104941" cy="10584"/>
            </a:xfrm>
            <a:custGeom>
              <a:avLst/>
              <a:gdLst/>
              <a:ahLst/>
              <a:cxnLst/>
              <a:rect l="l" t="t" r="r" b="b"/>
              <a:pathLst>
                <a:path w="1289" h="130" extrusionOk="0">
                  <a:moveTo>
                    <a:pt x="944" y="1"/>
                  </a:moveTo>
                  <a:cubicBezTo>
                    <a:pt x="829" y="1"/>
                    <a:pt x="714" y="1"/>
                    <a:pt x="599" y="5"/>
                  </a:cubicBezTo>
                  <a:cubicBezTo>
                    <a:pt x="538" y="5"/>
                    <a:pt x="476" y="21"/>
                    <a:pt x="414" y="21"/>
                  </a:cubicBezTo>
                  <a:cubicBezTo>
                    <a:pt x="363" y="24"/>
                    <a:pt x="312" y="24"/>
                    <a:pt x="261" y="24"/>
                  </a:cubicBezTo>
                  <a:cubicBezTo>
                    <a:pt x="209" y="24"/>
                    <a:pt x="158" y="24"/>
                    <a:pt x="107" y="26"/>
                  </a:cubicBezTo>
                  <a:cubicBezTo>
                    <a:pt x="101" y="25"/>
                    <a:pt x="95" y="25"/>
                    <a:pt x="88" y="25"/>
                  </a:cubicBezTo>
                  <a:cubicBezTo>
                    <a:pt x="57" y="25"/>
                    <a:pt x="24" y="34"/>
                    <a:pt x="0" y="54"/>
                  </a:cubicBezTo>
                  <a:cubicBezTo>
                    <a:pt x="45" y="110"/>
                    <a:pt x="95" y="126"/>
                    <a:pt x="146" y="126"/>
                  </a:cubicBezTo>
                  <a:cubicBezTo>
                    <a:pt x="178" y="126"/>
                    <a:pt x="210" y="120"/>
                    <a:pt x="242" y="112"/>
                  </a:cubicBezTo>
                  <a:cubicBezTo>
                    <a:pt x="255" y="106"/>
                    <a:pt x="270" y="103"/>
                    <a:pt x="284" y="103"/>
                  </a:cubicBezTo>
                  <a:cubicBezTo>
                    <a:pt x="300" y="103"/>
                    <a:pt x="317" y="107"/>
                    <a:pt x="332" y="116"/>
                  </a:cubicBezTo>
                  <a:cubicBezTo>
                    <a:pt x="345" y="125"/>
                    <a:pt x="362" y="130"/>
                    <a:pt x="378" y="130"/>
                  </a:cubicBezTo>
                  <a:cubicBezTo>
                    <a:pt x="383" y="130"/>
                    <a:pt x="389" y="129"/>
                    <a:pt x="394" y="128"/>
                  </a:cubicBezTo>
                  <a:cubicBezTo>
                    <a:pt x="426" y="114"/>
                    <a:pt x="458" y="109"/>
                    <a:pt x="491" y="109"/>
                  </a:cubicBezTo>
                  <a:cubicBezTo>
                    <a:pt x="537" y="109"/>
                    <a:pt x="584" y="118"/>
                    <a:pt x="631" y="118"/>
                  </a:cubicBezTo>
                  <a:cubicBezTo>
                    <a:pt x="643" y="118"/>
                    <a:pt x="656" y="118"/>
                    <a:pt x="669" y="116"/>
                  </a:cubicBezTo>
                  <a:cubicBezTo>
                    <a:pt x="716" y="112"/>
                    <a:pt x="763" y="110"/>
                    <a:pt x="810" y="110"/>
                  </a:cubicBezTo>
                  <a:cubicBezTo>
                    <a:pt x="858" y="110"/>
                    <a:pt x="905" y="112"/>
                    <a:pt x="952" y="116"/>
                  </a:cubicBezTo>
                  <a:cubicBezTo>
                    <a:pt x="977" y="116"/>
                    <a:pt x="1001" y="112"/>
                    <a:pt x="1026" y="108"/>
                  </a:cubicBezTo>
                  <a:lnTo>
                    <a:pt x="1186" y="95"/>
                  </a:lnTo>
                  <a:cubicBezTo>
                    <a:pt x="1188" y="95"/>
                    <a:pt x="1191" y="95"/>
                    <a:pt x="1193" y="95"/>
                  </a:cubicBezTo>
                  <a:cubicBezTo>
                    <a:pt x="1205" y="95"/>
                    <a:pt x="1219" y="98"/>
                    <a:pt x="1231" y="98"/>
                  </a:cubicBezTo>
                  <a:cubicBezTo>
                    <a:pt x="1252" y="98"/>
                    <a:pt x="1271" y="90"/>
                    <a:pt x="1280" y="50"/>
                  </a:cubicBezTo>
                  <a:cubicBezTo>
                    <a:pt x="1288" y="13"/>
                    <a:pt x="1260" y="1"/>
                    <a:pt x="1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63"/>
            <p:cNvSpPr/>
            <p:nvPr/>
          </p:nvSpPr>
          <p:spPr>
            <a:xfrm>
              <a:off x="907029" y="3472156"/>
              <a:ext cx="41195" cy="8385"/>
            </a:xfrm>
            <a:custGeom>
              <a:avLst/>
              <a:gdLst/>
              <a:ahLst/>
              <a:cxnLst/>
              <a:rect l="l" t="t" r="r" b="b"/>
              <a:pathLst>
                <a:path w="506" h="103" extrusionOk="0">
                  <a:moveTo>
                    <a:pt x="356" y="1"/>
                  </a:moveTo>
                  <a:cubicBezTo>
                    <a:pt x="258" y="1"/>
                    <a:pt x="162" y="5"/>
                    <a:pt x="67" y="5"/>
                  </a:cubicBezTo>
                  <a:cubicBezTo>
                    <a:pt x="46" y="9"/>
                    <a:pt x="21" y="17"/>
                    <a:pt x="1" y="29"/>
                  </a:cubicBezTo>
                  <a:cubicBezTo>
                    <a:pt x="13" y="70"/>
                    <a:pt x="46" y="95"/>
                    <a:pt x="87" y="99"/>
                  </a:cubicBezTo>
                  <a:cubicBezTo>
                    <a:pt x="116" y="101"/>
                    <a:pt x="144" y="102"/>
                    <a:pt x="171" y="102"/>
                  </a:cubicBezTo>
                  <a:cubicBezTo>
                    <a:pt x="199" y="102"/>
                    <a:pt x="227" y="101"/>
                    <a:pt x="255" y="99"/>
                  </a:cubicBezTo>
                  <a:cubicBezTo>
                    <a:pt x="289" y="89"/>
                    <a:pt x="323" y="85"/>
                    <a:pt x="356" y="85"/>
                  </a:cubicBezTo>
                  <a:cubicBezTo>
                    <a:pt x="380" y="85"/>
                    <a:pt x="404" y="87"/>
                    <a:pt x="428" y="91"/>
                  </a:cubicBezTo>
                  <a:cubicBezTo>
                    <a:pt x="432" y="92"/>
                    <a:pt x="437" y="92"/>
                    <a:pt x="441" y="92"/>
                  </a:cubicBezTo>
                  <a:cubicBezTo>
                    <a:pt x="470" y="92"/>
                    <a:pt x="491" y="66"/>
                    <a:pt x="506" y="5"/>
                  </a:cubicBezTo>
                  <a:cubicBezTo>
                    <a:pt x="455" y="2"/>
                    <a:pt x="405" y="1"/>
                    <a:pt x="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63"/>
            <p:cNvSpPr/>
            <p:nvPr/>
          </p:nvSpPr>
          <p:spPr>
            <a:xfrm>
              <a:off x="954167" y="3472400"/>
              <a:ext cx="7978" cy="7246"/>
            </a:xfrm>
            <a:custGeom>
              <a:avLst/>
              <a:gdLst/>
              <a:ahLst/>
              <a:cxnLst/>
              <a:rect l="l" t="t" r="r" b="b"/>
              <a:pathLst>
                <a:path w="98" h="89" extrusionOk="0">
                  <a:moveTo>
                    <a:pt x="59" y="1"/>
                  </a:moveTo>
                  <a:cubicBezTo>
                    <a:pt x="56" y="1"/>
                    <a:pt x="53" y="1"/>
                    <a:pt x="50" y="2"/>
                  </a:cubicBezTo>
                  <a:cubicBezTo>
                    <a:pt x="33" y="6"/>
                    <a:pt x="17" y="18"/>
                    <a:pt x="9" y="34"/>
                  </a:cubicBezTo>
                  <a:cubicBezTo>
                    <a:pt x="1" y="58"/>
                    <a:pt x="26" y="88"/>
                    <a:pt x="60" y="88"/>
                  </a:cubicBezTo>
                  <a:cubicBezTo>
                    <a:pt x="62" y="88"/>
                    <a:pt x="64" y="88"/>
                    <a:pt x="66" y="88"/>
                  </a:cubicBezTo>
                  <a:cubicBezTo>
                    <a:pt x="70" y="80"/>
                    <a:pt x="87" y="63"/>
                    <a:pt x="91" y="47"/>
                  </a:cubicBezTo>
                  <a:cubicBezTo>
                    <a:pt x="98" y="12"/>
                    <a:pt x="78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63"/>
            <p:cNvSpPr/>
            <p:nvPr/>
          </p:nvSpPr>
          <p:spPr>
            <a:xfrm>
              <a:off x="1085079" y="3471505"/>
              <a:ext cx="8793" cy="5862"/>
            </a:xfrm>
            <a:custGeom>
              <a:avLst/>
              <a:gdLst/>
              <a:ahLst/>
              <a:cxnLst/>
              <a:rect l="l" t="t" r="r" b="b"/>
              <a:pathLst>
                <a:path w="108" h="72" extrusionOk="0">
                  <a:moveTo>
                    <a:pt x="79" y="0"/>
                  </a:moveTo>
                  <a:cubicBezTo>
                    <a:pt x="58" y="4"/>
                    <a:pt x="38" y="4"/>
                    <a:pt x="17" y="13"/>
                  </a:cubicBezTo>
                  <a:cubicBezTo>
                    <a:pt x="13" y="13"/>
                    <a:pt x="9" y="29"/>
                    <a:pt x="1" y="45"/>
                  </a:cubicBezTo>
                  <a:cubicBezTo>
                    <a:pt x="15" y="62"/>
                    <a:pt x="37" y="72"/>
                    <a:pt x="59" y="72"/>
                  </a:cubicBezTo>
                  <a:cubicBezTo>
                    <a:pt x="69" y="72"/>
                    <a:pt x="78" y="70"/>
                    <a:pt x="87" y="66"/>
                  </a:cubicBezTo>
                  <a:cubicBezTo>
                    <a:pt x="104" y="54"/>
                    <a:pt x="108" y="29"/>
                    <a:pt x="95" y="13"/>
                  </a:cubicBezTo>
                  <a:cubicBezTo>
                    <a:pt x="91" y="8"/>
                    <a:pt x="87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63"/>
            <p:cNvSpPr/>
            <p:nvPr/>
          </p:nvSpPr>
          <p:spPr>
            <a:xfrm>
              <a:off x="1343319" y="3804889"/>
              <a:ext cx="215906" cy="23447"/>
            </a:xfrm>
            <a:custGeom>
              <a:avLst/>
              <a:gdLst/>
              <a:ahLst/>
              <a:cxnLst/>
              <a:rect l="l" t="t" r="r" b="b"/>
              <a:pathLst>
                <a:path w="2652" h="288" extrusionOk="0">
                  <a:moveTo>
                    <a:pt x="2606" y="0"/>
                  </a:moveTo>
                  <a:cubicBezTo>
                    <a:pt x="2516" y="0"/>
                    <a:pt x="2426" y="17"/>
                    <a:pt x="2336" y="21"/>
                  </a:cubicBezTo>
                  <a:cubicBezTo>
                    <a:pt x="2327" y="22"/>
                    <a:pt x="2319" y="22"/>
                    <a:pt x="2311" y="22"/>
                  </a:cubicBezTo>
                  <a:cubicBezTo>
                    <a:pt x="2278" y="22"/>
                    <a:pt x="2245" y="17"/>
                    <a:pt x="2212" y="17"/>
                  </a:cubicBezTo>
                  <a:cubicBezTo>
                    <a:pt x="2196" y="17"/>
                    <a:pt x="2180" y="21"/>
                    <a:pt x="2159" y="21"/>
                  </a:cubicBezTo>
                  <a:lnTo>
                    <a:pt x="1954" y="21"/>
                  </a:lnTo>
                  <a:cubicBezTo>
                    <a:pt x="1909" y="17"/>
                    <a:pt x="1860" y="9"/>
                    <a:pt x="1814" y="9"/>
                  </a:cubicBezTo>
                  <a:cubicBezTo>
                    <a:pt x="1630" y="17"/>
                    <a:pt x="1445" y="25"/>
                    <a:pt x="1265" y="33"/>
                  </a:cubicBezTo>
                  <a:cubicBezTo>
                    <a:pt x="1236" y="33"/>
                    <a:pt x="1211" y="33"/>
                    <a:pt x="1187" y="29"/>
                  </a:cubicBezTo>
                  <a:cubicBezTo>
                    <a:pt x="1162" y="25"/>
                    <a:pt x="1136" y="22"/>
                    <a:pt x="1110" y="22"/>
                  </a:cubicBezTo>
                  <a:cubicBezTo>
                    <a:pt x="1064" y="22"/>
                    <a:pt x="1018" y="30"/>
                    <a:pt x="973" y="45"/>
                  </a:cubicBezTo>
                  <a:cubicBezTo>
                    <a:pt x="965" y="45"/>
                    <a:pt x="953" y="50"/>
                    <a:pt x="945" y="50"/>
                  </a:cubicBezTo>
                  <a:cubicBezTo>
                    <a:pt x="797" y="58"/>
                    <a:pt x="649" y="54"/>
                    <a:pt x="505" y="70"/>
                  </a:cubicBezTo>
                  <a:cubicBezTo>
                    <a:pt x="455" y="76"/>
                    <a:pt x="405" y="78"/>
                    <a:pt x="356" y="78"/>
                  </a:cubicBezTo>
                  <a:cubicBezTo>
                    <a:pt x="301" y="78"/>
                    <a:pt x="247" y="76"/>
                    <a:pt x="193" y="76"/>
                  </a:cubicBezTo>
                  <a:cubicBezTo>
                    <a:pt x="163" y="76"/>
                    <a:pt x="133" y="76"/>
                    <a:pt x="103" y="78"/>
                  </a:cubicBezTo>
                  <a:cubicBezTo>
                    <a:pt x="98" y="78"/>
                    <a:pt x="93" y="78"/>
                    <a:pt x="88" y="78"/>
                  </a:cubicBezTo>
                  <a:cubicBezTo>
                    <a:pt x="53" y="78"/>
                    <a:pt x="22" y="91"/>
                    <a:pt x="1" y="119"/>
                  </a:cubicBezTo>
                  <a:cubicBezTo>
                    <a:pt x="13" y="148"/>
                    <a:pt x="21" y="177"/>
                    <a:pt x="34" y="205"/>
                  </a:cubicBezTo>
                  <a:cubicBezTo>
                    <a:pt x="38" y="205"/>
                    <a:pt x="46" y="210"/>
                    <a:pt x="50" y="210"/>
                  </a:cubicBezTo>
                  <a:cubicBezTo>
                    <a:pt x="61" y="208"/>
                    <a:pt x="73" y="208"/>
                    <a:pt x="85" y="208"/>
                  </a:cubicBezTo>
                  <a:cubicBezTo>
                    <a:pt x="103" y="208"/>
                    <a:pt x="122" y="209"/>
                    <a:pt x="140" y="209"/>
                  </a:cubicBezTo>
                  <a:cubicBezTo>
                    <a:pt x="179" y="209"/>
                    <a:pt x="218" y="204"/>
                    <a:pt x="255" y="177"/>
                  </a:cubicBezTo>
                  <a:cubicBezTo>
                    <a:pt x="258" y="174"/>
                    <a:pt x="261" y="173"/>
                    <a:pt x="265" y="173"/>
                  </a:cubicBezTo>
                  <a:cubicBezTo>
                    <a:pt x="276" y="173"/>
                    <a:pt x="291" y="179"/>
                    <a:pt x="309" y="185"/>
                  </a:cubicBezTo>
                  <a:cubicBezTo>
                    <a:pt x="349" y="211"/>
                    <a:pt x="398" y="225"/>
                    <a:pt x="449" y="225"/>
                  </a:cubicBezTo>
                  <a:cubicBezTo>
                    <a:pt x="471" y="225"/>
                    <a:pt x="492" y="223"/>
                    <a:pt x="514" y="218"/>
                  </a:cubicBezTo>
                  <a:cubicBezTo>
                    <a:pt x="543" y="210"/>
                    <a:pt x="573" y="206"/>
                    <a:pt x="603" y="206"/>
                  </a:cubicBezTo>
                  <a:cubicBezTo>
                    <a:pt x="637" y="206"/>
                    <a:pt x="672" y="211"/>
                    <a:pt x="707" y="222"/>
                  </a:cubicBezTo>
                  <a:cubicBezTo>
                    <a:pt x="719" y="224"/>
                    <a:pt x="732" y="225"/>
                    <a:pt x="746" y="225"/>
                  </a:cubicBezTo>
                  <a:cubicBezTo>
                    <a:pt x="760" y="225"/>
                    <a:pt x="774" y="224"/>
                    <a:pt x="789" y="222"/>
                  </a:cubicBezTo>
                  <a:cubicBezTo>
                    <a:pt x="806" y="222"/>
                    <a:pt x="828" y="208"/>
                    <a:pt x="850" y="208"/>
                  </a:cubicBezTo>
                  <a:cubicBezTo>
                    <a:pt x="854" y="208"/>
                    <a:pt x="858" y="208"/>
                    <a:pt x="862" y="210"/>
                  </a:cubicBezTo>
                  <a:cubicBezTo>
                    <a:pt x="901" y="220"/>
                    <a:pt x="940" y="224"/>
                    <a:pt x="979" y="224"/>
                  </a:cubicBezTo>
                  <a:cubicBezTo>
                    <a:pt x="1061" y="224"/>
                    <a:pt x="1142" y="208"/>
                    <a:pt x="1224" y="208"/>
                  </a:cubicBezTo>
                  <a:cubicBezTo>
                    <a:pt x="1257" y="208"/>
                    <a:pt x="1289" y="211"/>
                    <a:pt x="1322" y="218"/>
                  </a:cubicBezTo>
                  <a:cubicBezTo>
                    <a:pt x="1356" y="223"/>
                    <a:pt x="1388" y="225"/>
                    <a:pt x="1420" y="225"/>
                  </a:cubicBezTo>
                  <a:cubicBezTo>
                    <a:pt x="1443" y="225"/>
                    <a:pt x="1466" y="224"/>
                    <a:pt x="1490" y="222"/>
                  </a:cubicBezTo>
                  <a:cubicBezTo>
                    <a:pt x="1617" y="230"/>
                    <a:pt x="1745" y="234"/>
                    <a:pt x="1872" y="247"/>
                  </a:cubicBezTo>
                  <a:cubicBezTo>
                    <a:pt x="1879" y="246"/>
                    <a:pt x="1887" y="246"/>
                    <a:pt x="1894" y="246"/>
                  </a:cubicBezTo>
                  <a:cubicBezTo>
                    <a:pt x="1932" y="246"/>
                    <a:pt x="1969" y="254"/>
                    <a:pt x="2003" y="271"/>
                  </a:cubicBezTo>
                  <a:cubicBezTo>
                    <a:pt x="2029" y="284"/>
                    <a:pt x="2053" y="288"/>
                    <a:pt x="2078" y="288"/>
                  </a:cubicBezTo>
                  <a:cubicBezTo>
                    <a:pt x="2117" y="288"/>
                    <a:pt x="2156" y="278"/>
                    <a:pt x="2196" y="275"/>
                  </a:cubicBezTo>
                  <a:cubicBezTo>
                    <a:pt x="2260" y="272"/>
                    <a:pt x="2326" y="269"/>
                    <a:pt x="2392" y="269"/>
                  </a:cubicBezTo>
                  <a:cubicBezTo>
                    <a:pt x="2420" y="269"/>
                    <a:pt x="2447" y="270"/>
                    <a:pt x="2475" y="271"/>
                  </a:cubicBezTo>
                  <a:cubicBezTo>
                    <a:pt x="2532" y="279"/>
                    <a:pt x="2590" y="288"/>
                    <a:pt x="2651" y="288"/>
                  </a:cubicBezTo>
                  <a:lnTo>
                    <a:pt x="2651" y="9"/>
                  </a:lnTo>
                  <a:cubicBezTo>
                    <a:pt x="2635" y="0"/>
                    <a:pt x="2619" y="0"/>
                    <a:pt x="2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63"/>
            <p:cNvSpPr/>
            <p:nvPr/>
          </p:nvSpPr>
          <p:spPr>
            <a:xfrm>
              <a:off x="1342993" y="3762310"/>
              <a:ext cx="215906" cy="23284"/>
            </a:xfrm>
            <a:custGeom>
              <a:avLst/>
              <a:gdLst/>
              <a:ahLst/>
              <a:cxnLst/>
              <a:rect l="l" t="t" r="r" b="b"/>
              <a:pathLst>
                <a:path w="2652" h="286" extrusionOk="0">
                  <a:moveTo>
                    <a:pt x="2414" y="1"/>
                  </a:moveTo>
                  <a:cubicBezTo>
                    <a:pt x="2404" y="1"/>
                    <a:pt x="2394" y="1"/>
                    <a:pt x="2385" y="2"/>
                  </a:cubicBezTo>
                  <a:cubicBezTo>
                    <a:pt x="2221" y="19"/>
                    <a:pt x="2056" y="35"/>
                    <a:pt x="1892" y="47"/>
                  </a:cubicBezTo>
                  <a:cubicBezTo>
                    <a:pt x="1880" y="48"/>
                    <a:pt x="1868" y="48"/>
                    <a:pt x="1856" y="48"/>
                  </a:cubicBezTo>
                  <a:cubicBezTo>
                    <a:pt x="1808" y="48"/>
                    <a:pt x="1761" y="43"/>
                    <a:pt x="1712" y="43"/>
                  </a:cubicBezTo>
                  <a:cubicBezTo>
                    <a:pt x="1642" y="43"/>
                    <a:pt x="1576" y="47"/>
                    <a:pt x="1507" y="56"/>
                  </a:cubicBezTo>
                  <a:cubicBezTo>
                    <a:pt x="1478" y="60"/>
                    <a:pt x="1448" y="62"/>
                    <a:pt x="1418" y="62"/>
                  </a:cubicBezTo>
                  <a:cubicBezTo>
                    <a:pt x="1389" y="62"/>
                    <a:pt x="1359" y="60"/>
                    <a:pt x="1330" y="56"/>
                  </a:cubicBezTo>
                  <a:cubicBezTo>
                    <a:pt x="1314" y="54"/>
                    <a:pt x="1297" y="54"/>
                    <a:pt x="1281" y="54"/>
                  </a:cubicBezTo>
                  <a:cubicBezTo>
                    <a:pt x="1236" y="54"/>
                    <a:pt x="1191" y="58"/>
                    <a:pt x="1145" y="64"/>
                  </a:cubicBezTo>
                  <a:cubicBezTo>
                    <a:pt x="1122" y="67"/>
                    <a:pt x="1097" y="70"/>
                    <a:pt x="1073" y="70"/>
                  </a:cubicBezTo>
                  <a:cubicBezTo>
                    <a:pt x="1062" y="70"/>
                    <a:pt x="1053" y="69"/>
                    <a:pt x="1043" y="68"/>
                  </a:cubicBezTo>
                  <a:cubicBezTo>
                    <a:pt x="981" y="60"/>
                    <a:pt x="920" y="56"/>
                    <a:pt x="859" y="56"/>
                  </a:cubicBezTo>
                  <a:cubicBezTo>
                    <a:pt x="798" y="56"/>
                    <a:pt x="737" y="60"/>
                    <a:pt x="678" y="68"/>
                  </a:cubicBezTo>
                  <a:cubicBezTo>
                    <a:pt x="526" y="84"/>
                    <a:pt x="370" y="88"/>
                    <a:pt x="218" y="97"/>
                  </a:cubicBezTo>
                  <a:cubicBezTo>
                    <a:pt x="181" y="97"/>
                    <a:pt x="148" y="88"/>
                    <a:pt x="116" y="80"/>
                  </a:cubicBezTo>
                  <a:cubicBezTo>
                    <a:pt x="109" y="79"/>
                    <a:pt x="103" y="79"/>
                    <a:pt x="97" y="79"/>
                  </a:cubicBezTo>
                  <a:cubicBezTo>
                    <a:pt x="55" y="79"/>
                    <a:pt x="19" y="102"/>
                    <a:pt x="1" y="142"/>
                  </a:cubicBezTo>
                  <a:cubicBezTo>
                    <a:pt x="13" y="170"/>
                    <a:pt x="25" y="199"/>
                    <a:pt x="42" y="232"/>
                  </a:cubicBezTo>
                  <a:cubicBezTo>
                    <a:pt x="75" y="228"/>
                    <a:pt x="116" y="232"/>
                    <a:pt x="140" y="211"/>
                  </a:cubicBezTo>
                  <a:cubicBezTo>
                    <a:pt x="158" y="198"/>
                    <a:pt x="179" y="192"/>
                    <a:pt x="199" y="192"/>
                  </a:cubicBezTo>
                  <a:cubicBezTo>
                    <a:pt x="216" y="192"/>
                    <a:pt x="232" y="196"/>
                    <a:pt x="247" y="203"/>
                  </a:cubicBezTo>
                  <a:cubicBezTo>
                    <a:pt x="305" y="222"/>
                    <a:pt x="366" y="231"/>
                    <a:pt x="427" y="231"/>
                  </a:cubicBezTo>
                  <a:cubicBezTo>
                    <a:pt x="448" y="231"/>
                    <a:pt x="468" y="230"/>
                    <a:pt x="489" y="228"/>
                  </a:cubicBezTo>
                  <a:cubicBezTo>
                    <a:pt x="551" y="228"/>
                    <a:pt x="616" y="224"/>
                    <a:pt x="678" y="216"/>
                  </a:cubicBezTo>
                  <a:cubicBezTo>
                    <a:pt x="699" y="212"/>
                    <a:pt x="719" y="211"/>
                    <a:pt x="740" y="211"/>
                  </a:cubicBezTo>
                  <a:cubicBezTo>
                    <a:pt x="812" y="211"/>
                    <a:pt x="882" y="228"/>
                    <a:pt x="953" y="228"/>
                  </a:cubicBezTo>
                  <a:cubicBezTo>
                    <a:pt x="1055" y="228"/>
                    <a:pt x="1156" y="251"/>
                    <a:pt x="1257" y="251"/>
                  </a:cubicBezTo>
                  <a:cubicBezTo>
                    <a:pt x="1286" y="251"/>
                    <a:pt x="1314" y="249"/>
                    <a:pt x="1342" y="244"/>
                  </a:cubicBezTo>
                  <a:cubicBezTo>
                    <a:pt x="1383" y="244"/>
                    <a:pt x="1429" y="248"/>
                    <a:pt x="1470" y="257"/>
                  </a:cubicBezTo>
                  <a:cubicBezTo>
                    <a:pt x="1510" y="260"/>
                    <a:pt x="1551" y="261"/>
                    <a:pt x="1590" y="261"/>
                  </a:cubicBezTo>
                  <a:cubicBezTo>
                    <a:pt x="1663" y="261"/>
                    <a:pt x="1735" y="256"/>
                    <a:pt x="1806" y="248"/>
                  </a:cubicBezTo>
                  <a:cubicBezTo>
                    <a:pt x="1832" y="247"/>
                    <a:pt x="1857" y="247"/>
                    <a:pt x="1882" y="247"/>
                  </a:cubicBezTo>
                  <a:cubicBezTo>
                    <a:pt x="1958" y="247"/>
                    <a:pt x="2032" y="251"/>
                    <a:pt x="2106" y="261"/>
                  </a:cubicBezTo>
                  <a:cubicBezTo>
                    <a:pt x="2192" y="269"/>
                    <a:pt x="2282" y="265"/>
                    <a:pt x="2368" y="269"/>
                  </a:cubicBezTo>
                  <a:cubicBezTo>
                    <a:pt x="2450" y="269"/>
                    <a:pt x="2528" y="273"/>
                    <a:pt x="2610" y="285"/>
                  </a:cubicBezTo>
                  <a:lnTo>
                    <a:pt x="2651" y="285"/>
                  </a:lnTo>
                  <a:lnTo>
                    <a:pt x="2651" y="43"/>
                  </a:lnTo>
                  <a:cubicBezTo>
                    <a:pt x="2575" y="29"/>
                    <a:pt x="2494" y="1"/>
                    <a:pt x="24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63"/>
            <p:cNvSpPr/>
            <p:nvPr/>
          </p:nvSpPr>
          <p:spPr>
            <a:xfrm>
              <a:off x="1377105" y="3847305"/>
              <a:ext cx="181468" cy="24180"/>
            </a:xfrm>
            <a:custGeom>
              <a:avLst/>
              <a:gdLst/>
              <a:ahLst/>
              <a:cxnLst/>
              <a:rect l="l" t="t" r="r" b="b"/>
              <a:pathLst>
                <a:path w="2229" h="297" extrusionOk="0">
                  <a:moveTo>
                    <a:pt x="2183" y="0"/>
                  </a:moveTo>
                  <a:cubicBezTo>
                    <a:pt x="2119" y="8"/>
                    <a:pt x="2054" y="19"/>
                    <a:pt x="1992" y="19"/>
                  </a:cubicBezTo>
                  <a:cubicBezTo>
                    <a:pt x="1955" y="19"/>
                    <a:pt x="1919" y="15"/>
                    <a:pt x="1884" y="5"/>
                  </a:cubicBezTo>
                  <a:cubicBezTo>
                    <a:pt x="1881" y="4"/>
                    <a:pt x="1878" y="4"/>
                    <a:pt x="1875" y="4"/>
                  </a:cubicBezTo>
                  <a:cubicBezTo>
                    <a:pt x="1856" y="4"/>
                    <a:pt x="1836" y="13"/>
                    <a:pt x="1818" y="13"/>
                  </a:cubicBezTo>
                  <a:cubicBezTo>
                    <a:pt x="1791" y="15"/>
                    <a:pt x="1766" y="16"/>
                    <a:pt x="1741" y="16"/>
                  </a:cubicBezTo>
                  <a:cubicBezTo>
                    <a:pt x="1715" y="16"/>
                    <a:pt x="1691" y="15"/>
                    <a:pt x="1666" y="13"/>
                  </a:cubicBezTo>
                  <a:cubicBezTo>
                    <a:pt x="1635" y="9"/>
                    <a:pt x="1603" y="7"/>
                    <a:pt x="1572" y="7"/>
                  </a:cubicBezTo>
                  <a:cubicBezTo>
                    <a:pt x="1534" y="7"/>
                    <a:pt x="1495" y="10"/>
                    <a:pt x="1457" y="17"/>
                  </a:cubicBezTo>
                  <a:cubicBezTo>
                    <a:pt x="1406" y="23"/>
                    <a:pt x="1355" y="27"/>
                    <a:pt x="1305" y="27"/>
                  </a:cubicBezTo>
                  <a:cubicBezTo>
                    <a:pt x="1287" y="27"/>
                    <a:pt x="1269" y="26"/>
                    <a:pt x="1252" y="25"/>
                  </a:cubicBezTo>
                  <a:cubicBezTo>
                    <a:pt x="1196" y="22"/>
                    <a:pt x="1140" y="21"/>
                    <a:pt x="1084" y="21"/>
                  </a:cubicBezTo>
                  <a:cubicBezTo>
                    <a:pt x="972" y="21"/>
                    <a:pt x="861" y="26"/>
                    <a:pt x="751" y="37"/>
                  </a:cubicBezTo>
                  <a:cubicBezTo>
                    <a:pt x="575" y="54"/>
                    <a:pt x="394" y="58"/>
                    <a:pt x="218" y="66"/>
                  </a:cubicBezTo>
                  <a:lnTo>
                    <a:pt x="123" y="66"/>
                  </a:lnTo>
                  <a:cubicBezTo>
                    <a:pt x="86" y="74"/>
                    <a:pt x="45" y="87"/>
                    <a:pt x="8" y="99"/>
                  </a:cubicBezTo>
                  <a:lnTo>
                    <a:pt x="0" y="128"/>
                  </a:lnTo>
                  <a:cubicBezTo>
                    <a:pt x="17" y="148"/>
                    <a:pt x="29" y="177"/>
                    <a:pt x="45" y="181"/>
                  </a:cubicBezTo>
                  <a:cubicBezTo>
                    <a:pt x="103" y="189"/>
                    <a:pt x="156" y="197"/>
                    <a:pt x="214" y="197"/>
                  </a:cubicBezTo>
                  <a:cubicBezTo>
                    <a:pt x="237" y="194"/>
                    <a:pt x="261" y="193"/>
                    <a:pt x="285" y="193"/>
                  </a:cubicBezTo>
                  <a:cubicBezTo>
                    <a:pt x="325" y="193"/>
                    <a:pt x="364" y="196"/>
                    <a:pt x="402" y="202"/>
                  </a:cubicBezTo>
                  <a:cubicBezTo>
                    <a:pt x="429" y="212"/>
                    <a:pt x="457" y="217"/>
                    <a:pt x="484" y="217"/>
                  </a:cubicBezTo>
                  <a:cubicBezTo>
                    <a:pt x="512" y="217"/>
                    <a:pt x="540" y="212"/>
                    <a:pt x="566" y="202"/>
                  </a:cubicBezTo>
                  <a:cubicBezTo>
                    <a:pt x="581" y="199"/>
                    <a:pt x="598" y="196"/>
                    <a:pt x="613" y="196"/>
                  </a:cubicBezTo>
                  <a:cubicBezTo>
                    <a:pt x="620" y="196"/>
                    <a:pt x="626" y="196"/>
                    <a:pt x="632" y="197"/>
                  </a:cubicBezTo>
                  <a:cubicBezTo>
                    <a:pt x="714" y="214"/>
                    <a:pt x="795" y="218"/>
                    <a:pt x="876" y="218"/>
                  </a:cubicBezTo>
                  <a:cubicBezTo>
                    <a:pt x="957" y="218"/>
                    <a:pt x="1038" y="214"/>
                    <a:pt x="1120" y="214"/>
                  </a:cubicBezTo>
                  <a:cubicBezTo>
                    <a:pt x="1243" y="214"/>
                    <a:pt x="1375" y="234"/>
                    <a:pt x="1494" y="243"/>
                  </a:cubicBezTo>
                  <a:cubicBezTo>
                    <a:pt x="1609" y="251"/>
                    <a:pt x="1728" y="251"/>
                    <a:pt x="1847" y="259"/>
                  </a:cubicBezTo>
                  <a:cubicBezTo>
                    <a:pt x="1857" y="258"/>
                    <a:pt x="1866" y="257"/>
                    <a:pt x="1876" y="257"/>
                  </a:cubicBezTo>
                  <a:cubicBezTo>
                    <a:pt x="1903" y="257"/>
                    <a:pt x="1930" y="261"/>
                    <a:pt x="1957" y="267"/>
                  </a:cubicBezTo>
                  <a:cubicBezTo>
                    <a:pt x="2033" y="285"/>
                    <a:pt x="2114" y="297"/>
                    <a:pt x="2193" y="297"/>
                  </a:cubicBezTo>
                  <a:cubicBezTo>
                    <a:pt x="2205" y="297"/>
                    <a:pt x="2217" y="296"/>
                    <a:pt x="2228" y="296"/>
                  </a:cubicBezTo>
                  <a:lnTo>
                    <a:pt x="2228" y="9"/>
                  </a:lnTo>
                  <a:cubicBezTo>
                    <a:pt x="2216" y="5"/>
                    <a:pt x="2200" y="0"/>
                    <a:pt x="2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63"/>
            <p:cNvSpPr/>
            <p:nvPr/>
          </p:nvSpPr>
          <p:spPr>
            <a:xfrm>
              <a:off x="1470974" y="3550800"/>
              <a:ext cx="87925" cy="20435"/>
            </a:xfrm>
            <a:custGeom>
              <a:avLst/>
              <a:gdLst/>
              <a:ahLst/>
              <a:cxnLst/>
              <a:rect l="l" t="t" r="r" b="b"/>
              <a:pathLst>
                <a:path w="1080" h="251" extrusionOk="0">
                  <a:moveTo>
                    <a:pt x="760" y="1"/>
                  </a:moveTo>
                  <a:cubicBezTo>
                    <a:pt x="670" y="1"/>
                    <a:pt x="582" y="20"/>
                    <a:pt x="493" y="40"/>
                  </a:cubicBezTo>
                  <a:cubicBezTo>
                    <a:pt x="476" y="40"/>
                    <a:pt x="456" y="36"/>
                    <a:pt x="439" y="32"/>
                  </a:cubicBezTo>
                  <a:cubicBezTo>
                    <a:pt x="415" y="32"/>
                    <a:pt x="390" y="27"/>
                    <a:pt x="365" y="27"/>
                  </a:cubicBezTo>
                  <a:cubicBezTo>
                    <a:pt x="279" y="32"/>
                    <a:pt x="197" y="40"/>
                    <a:pt x="111" y="44"/>
                  </a:cubicBezTo>
                  <a:cubicBezTo>
                    <a:pt x="78" y="44"/>
                    <a:pt x="45" y="48"/>
                    <a:pt x="0" y="52"/>
                  </a:cubicBezTo>
                  <a:cubicBezTo>
                    <a:pt x="13" y="89"/>
                    <a:pt x="13" y="118"/>
                    <a:pt x="25" y="130"/>
                  </a:cubicBezTo>
                  <a:cubicBezTo>
                    <a:pt x="48" y="149"/>
                    <a:pt x="78" y="176"/>
                    <a:pt x="109" y="176"/>
                  </a:cubicBezTo>
                  <a:cubicBezTo>
                    <a:pt x="111" y="176"/>
                    <a:pt x="113" y="175"/>
                    <a:pt x="115" y="175"/>
                  </a:cubicBezTo>
                  <a:cubicBezTo>
                    <a:pt x="126" y="174"/>
                    <a:pt x="138" y="174"/>
                    <a:pt x="149" y="174"/>
                  </a:cubicBezTo>
                  <a:cubicBezTo>
                    <a:pt x="205" y="174"/>
                    <a:pt x="262" y="182"/>
                    <a:pt x="316" y="196"/>
                  </a:cubicBezTo>
                  <a:cubicBezTo>
                    <a:pt x="328" y="200"/>
                    <a:pt x="341" y="204"/>
                    <a:pt x="353" y="204"/>
                  </a:cubicBezTo>
                  <a:cubicBezTo>
                    <a:pt x="372" y="199"/>
                    <a:pt x="391" y="197"/>
                    <a:pt x="411" y="197"/>
                  </a:cubicBezTo>
                  <a:cubicBezTo>
                    <a:pt x="482" y="197"/>
                    <a:pt x="552" y="225"/>
                    <a:pt x="620" y="229"/>
                  </a:cubicBezTo>
                  <a:cubicBezTo>
                    <a:pt x="669" y="233"/>
                    <a:pt x="714" y="233"/>
                    <a:pt x="763" y="233"/>
                  </a:cubicBezTo>
                  <a:cubicBezTo>
                    <a:pt x="770" y="233"/>
                    <a:pt x="776" y="234"/>
                    <a:pt x="783" y="234"/>
                  </a:cubicBezTo>
                  <a:cubicBezTo>
                    <a:pt x="796" y="234"/>
                    <a:pt x="810" y="233"/>
                    <a:pt x="824" y="233"/>
                  </a:cubicBezTo>
                  <a:cubicBezTo>
                    <a:pt x="844" y="233"/>
                    <a:pt x="864" y="235"/>
                    <a:pt x="878" y="245"/>
                  </a:cubicBezTo>
                  <a:cubicBezTo>
                    <a:pt x="893" y="249"/>
                    <a:pt x="909" y="250"/>
                    <a:pt x="924" y="250"/>
                  </a:cubicBezTo>
                  <a:cubicBezTo>
                    <a:pt x="967" y="250"/>
                    <a:pt x="1011" y="239"/>
                    <a:pt x="1054" y="239"/>
                  </a:cubicBezTo>
                  <a:cubicBezTo>
                    <a:pt x="1062" y="239"/>
                    <a:pt x="1071" y="240"/>
                    <a:pt x="1079" y="241"/>
                  </a:cubicBezTo>
                  <a:lnTo>
                    <a:pt x="1079" y="7"/>
                  </a:lnTo>
                  <a:cubicBezTo>
                    <a:pt x="1018" y="11"/>
                    <a:pt x="969" y="7"/>
                    <a:pt x="903" y="15"/>
                  </a:cubicBezTo>
                  <a:lnTo>
                    <a:pt x="887" y="15"/>
                  </a:lnTo>
                  <a:cubicBezTo>
                    <a:pt x="844" y="5"/>
                    <a:pt x="802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63"/>
            <p:cNvSpPr/>
            <p:nvPr/>
          </p:nvSpPr>
          <p:spPr>
            <a:xfrm>
              <a:off x="1349995" y="3720627"/>
              <a:ext cx="208579" cy="21656"/>
            </a:xfrm>
            <a:custGeom>
              <a:avLst/>
              <a:gdLst/>
              <a:ahLst/>
              <a:cxnLst/>
              <a:rect l="l" t="t" r="r" b="b"/>
              <a:pathLst>
                <a:path w="2562" h="266" extrusionOk="0">
                  <a:moveTo>
                    <a:pt x="2437" y="0"/>
                  </a:moveTo>
                  <a:cubicBezTo>
                    <a:pt x="2379" y="0"/>
                    <a:pt x="2319" y="4"/>
                    <a:pt x="2262" y="14"/>
                  </a:cubicBezTo>
                  <a:cubicBezTo>
                    <a:pt x="2178" y="20"/>
                    <a:pt x="2094" y="27"/>
                    <a:pt x="2010" y="27"/>
                  </a:cubicBezTo>
                  <a:cubicBezTo>
                    <a:pt x="1992" y="27"/>
                    <a:pt x="1973" y="27"/>
                    <a:pt x="1954" y="26"/>
                  </a:cubicBezTo>
                  <a:cubicBezTo>
                    <a:pt x="1843" y="34"/>
                    <a:pt x="1728" y="46"/>
                    <a:pt x="1626" y="55"/>
                  </a:cubicBezTo>
                  <a:cubicBezTo>
                    <a:pt x="1523" y="67"/>
                    <a:pt x="1425" y="59"/>
                    <a:pt x="1318" y="71"/>
                  </a:cubicBezTo>
                  <a:cubicBezTo>
                    <a:pt x="1308" y="73"/>
                    <a:pt x="1296" y="74"/>
                    <a:pt x="1285" y="74"/>
                  </a:cubicBezTo>
                  <a:cubicBezTo>
                    <a:pt x="1274" y="74"/>
                    <a:pt x="1263" y="73"/>
                    <a:pt x="1252" y="71"/>
                  </a:cubicBezTo>
                  <a:cubicBezTo>
                    <a:pt x="1180" y="56"/>
                    <a:pt x="1107" y="51"/>
                    <a:pt x="1033" y="51"/>
                  </a:cubicBezTo>
                  <a:cubicBezTo>
                    <a:pt x="899" y="51"/>
                    <a:pt x="763" y="67"/>
                    <a:pt x="629" y="67"/>
                  </a:cubicBezTo>
                  <a:cubicBezTo>
                    <a:pt x="619" y="67"/>
                    <a:pt x="610" y="67"/>
                    <a:pt x="600" y="67"/>
                  </a:cubicBezTo>
                  <a:cubicBezTo>
                    <a:pt x="559" y="67"/>
                    <a:pt x="514" y="63"/>
                    <a:pt x="469" y="59"/>
                  </a:cubicBezTo>
                  <a:cubicBezTo>
                    <a:pt x="383" y="43"/>
                    <a:pt x="297" y="37"/>
                    <a:pt x="211" y="37"/>
                  </a:cubicBezTo>
                  <a:cubicBezTo>
                    <a:pt x="186" y="37"/>
                    <a:pt x="161" y="37"/>
                    <a:pt x="136" y="38"/>
                  </a:cubicBezTo>
                  <a:cubicBezTo>
                    <a:pt x="127" y="37"/>
                    <a:pt x="117" y="37"/>
                    <a:pt x="108" y="37"/>
                  </a:cubicBezTo>
                  <a:cubicBezTo>
                    <a:pt x="67" y="37"/>
                    <a:pt x="27" y="48"/>
                    <a:pt x="1" y="108"/>
                  </a:cubicBezTo>
                  <a:cubicBezTo>
                    <a:pt x="17" y="161"/>
                    <a:pt x="66" y="194"/>
                    <a:pt x="124" y="194"/>
                  </a:cubicBezTo>
                  <a:cubicBezTo>
                    <a:pt x="165" y="198"/>
                    <a:pt x="210" y="202"/>
                    <a:pt x="251" y="206"/>
                  </a:cubicBezTo>
                  <a:cubicBezTo>
                    <a:pt x="287" y="202"/>
                    <a:pt x="323" y="200"/>
                    <a:pt x="359" y="200"/>
                  </a:cubicBezTo>
                  <a:cubicBezTo>
                    <a:pt x="419" y="200"/>
                    <a:pt x="479" y="206"/>
                    <a:pt x="538" y="219"/>
                  </a:cubicBezTo>
                  <a:cubicBezTo>
                    <a:pt x="562" y="204"/>
                    <a:pt x="586" y="198"/>
                    <a:pt x="609" y="198"/>
                  </a:cubicBezTo>
                  <a:cubicBezTo>
                    <a:pt x="643" y="198"/>
                    <a:pt x="677" y="209"/>
                    <a:pt x="711" y="219"/>
                  </a:cubicBezTo>
                  <a:cubicBezTo>
                    <a:pt x="748" y="223"/>
                    <a:pt x="780" y="227"/>
                    <a:pt x="813" y="231"/>
                  </a:cubicBezTo>
                  <a:cubicBezTo>
                    <a:pt x="867" y="235"/>
                    <a:pt x="920" y="248"/>
                    <a:pt x="969" y="256"/>
                  </a:cubicBezTo>
                  <a:cubicBezTo>
                    <a:pt x="1002" y="262"/>
                    <a:pt x="1036" y="265"/>
                    <a:pt x="1070" y="265"/>
                  </a:cubicBezTo>
                  <a:cubicBezTo>
                    <a:pt x="1124" y="265"/>
                    <a:pt x="1179" y="257"/>
                    <a:pt x="1232" y="239"/>
                  </a:cubicBezTo>
                  <a:cubicBezTo>
                    <a:pt x="1239" y="239"/>
                    <a:pt x="1246" y="230"/>
                    <a:pt x="1253" y="230"/>
                  </a:cubicBezTo>
                  <a:cubicBezTo>
                    <a:pt x="1254" y="230"/>
                    <a:pt x="1255" y="231"/>
                    <a:pt x="1256" y="231"/>
                  </a:cubicBezTo>
                  <a:cubicBezTo>
                    <a:pt x="1282" y="241"/>
                    <a:pt x="1307" y="244"/>
                    <a:pt x="1333" y="244"/>
                  </a:cubicBezTo>
                  <a:cubicBezTo>
                    <a:pt x="1385" y="244"/>
                    <a:pt x="1438" y="230"/>
                    <a:pt x="1491" y="230"/>
                  </a:cubicBezTo>
                  <a:cubicBezTo>
                    <a:pt x="1499" y="230"/>
                    <a:pt x="1507" y="230"/>
                    <a:pt x="1515" y="231"/>
                  </a:cubicBezTo>
                  <a:cubicBezTo>
                    <a:pt x="1589" y="231"/>
                    <a:pt x="1663" y="243"/>
                    <a:pt x="1737" y="256"/>
                  </a:cubicBezTo>
                  <a:cubicBezTo>
                    <a:pt x="1776" y="263"/>
                    <a:pt x="1815" y="266"/>
                    <a:pt x="1854" y="266"/>
                  </a:cubicBezTo>
                  <a:cubicBezTo>
                    <a:pt x="1933" y="266"/>
                    <a:pt x="2012" y="255"/>
                    <a:pt x="2092" y="255"/>
                  </a:cubicBezTo>
                  <a:cubicBezTo>
                    <a:pt x="2101" y="255"/>
                    <a:pt x="2109" y="255"/>
                    <a:pt x="2118" y="256"/>
                  </a:cubicBezTo>
                  <a:cubicBezTo>
                    <a:pt x="2121" y="256"/>
                    <a:pt x="2124" y="256"/>
                    <a:pt x="2128" y="256"/>
                  </a:cubicBezTo>
                  <a:cubicBezTo>
                    <a:pt x="2210" y="256"/>
                    <a:pt x="2284" y="221"/>
                    <a:pt x="2360" y="221"/>
                  </a:cubicBezTo>
                  <a:cubicBezTo>
                    <a:pt x="2393" y="221"/>
                    <a:pt x="2427" y="228"/>
                    <a:pt x="2463" y="248"/>
                  </a:cubicBezTo>
                  <a:cubicBezTo>
                    <a:pt x="2496" y="256"/>
                    <a:pt x="2528" y="260"/>
                    <a:pt x="2561" y="260"/>
                  </a:cubicBezTo>
                  <a:lnTo>
                    <a:pt x="2561" y="5"/>
                  </a:lnTo>
                  <a:cubicBezTo>
                    <a:pt x="2520" y="2"/>
                    <a:pt x="2479" y="0"/>
                    <a:pt x="2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63"/>
            <p:cNvSpPr/>
            <p:nvPr/>
          </p:nvSpPr>
          <p:spPr>
            <a:xfrm>
              <a:off x="1305299" y="3677560"/>
              <a:ext cx="253274" cy="23203"/>
            </a:xfrm>
            <a:custGeom>
              <a:avLst/>
              <a:gdLst/>
              <a:ahLst/>
              <a:cxnLst/>
              <a:rect l="l" t="t" r="r" b="b"/>
              <a:pathLst>
                <a:path w="3111" h="285" extrusionOk="0">
                  <a:moveTo>
                    <a:pt x="2969" y="0"/>
                  </a:moveTo>
                  <a:cubicBezTo>
                    <a:pt x="2852" y="0"/>
                    <a:pt x="2737" y="14"/>
                    <a:pt x="2626" y="42"/>
                  </a:cubicBezTo>
                  <a:cubicBezTo>
                    <a:pt x="2532" y="58"/>
                    <a:pt x="2437" y="67"/>
                    <a:pt x="2343" y="71"/>
                  </a:cubicBezTo>
                  <a:cubicBezTo>
                    <a:pt x="2322" y="71"/>
                    <a:pt x="2294" y="75"/>
                    <a:pt x="2269" y="75"/>
                  </a:cubicBezTo>
                  <a:cubicBezTo>
                    <a:pt x="2223" y="78"/>
                    <a:pt x="2176" y="81"/>
                    <a:pt x="2130" y="81"/>
                  </a:cubicBezTo>
                  <a:cubicBezTo>
                    <a:pt x="2111" y="81"/>
                    <a:pt x="2091" y="80"/>
                    <a:pt x="2072" y="79"/>
                  </a:cubicBezTo>
                  <a:cubicBezTo>
                    <a:pt x="2023" y="75"/>
                    <a:pt x="1974" y="73"/>
                    <a:pt x="1925" y="73"/>
                  </a:cubicBezTo>
                  <a:cubicBezTo>
                    <a:pt x="1857" y="73"/>
                    <a:pt x="1789" y="76"/>
                    <a:pt x="1720" y="76"/>
                  </a:cubicBezTo>
                  <a:cubicBezTo>
                    <a:pt x="1698" y="76"/>
                    <a:pt x="1676" y="75"/>
                    <a:pt x="1654" y="75"/>
                  </a:cubicBezTo>
                  <a:cubicBezTo>
                    <a:pt x="1510" y="75"/>
                    <a:pt x="1366" y="67"/>
                    <a:pt x="1223" y="67"/>
                  </a:cubicBezTo>
                  <a:cubicBezTo>
                    <a:pt x="1169" y="67"/>
                    <a:pt x="1112" y="75"/>
                    <a:pt x="1063" y="75"/>
                  </a:cubicBezTo>
                  <a:cubicBezTo>
                    <a:pt x="978" y="78"/>
                    <a:pt x="893" y="91"/>
                    <a:pt x="808" y="91"/>
                  </a:cubicBezTo>
                  <a:cubicBezTo>
                    <a:pt x="774" y="91"/>
                    <a:pt x="740" y="89"/>
                    <a:pt x="706" y="83"/>
                  </a:cubicBezTo>
                  <a:cubicBezTo>
                    <a:pt x="624" y="68"/>
                    <a:pt x="542" y="64"/>
                    <a:pt x="460" y="64"/>
                  </a:cubicBezTo>
                  <a:cubicBezTo>
                    <a:pt x="358" y="64"/>
                    <a:pt x="256" y="71"/>
                    <a:pt x="156" y="71"/>
                  </a:cubicBezTo>
                  <a:cubicBezTo>
                    <a:pt x="152" y="70"/>
                    <a:pt x="147" y="70"/>
                    <a:pt x="143" y="70"/>
                  </a:cubicBezTo>
                  <a:cubicBezTo>
                    <a:pt x="86" y="70"/>
                    <a:pt x="34" y="95"/>
                    <a:pt x="0" y="140"/>
                  </a:cubicBezTo>
                  <a:cubicBezTo>
                    <a:pt x="27" y="177"/>
                    <a:pt x="68" y="198"/>
                    <a:pt x="112" y="198"/>
                  </a:cubicBezTo>
                  <a:cubicBezTo>
                    <a:pt x="128" y="198"/>
                    <a:pt x="144" y="195"/>
                    <a:pt x="160" y="190"/>
                  </a:cubicBezTo>
                  <a:cubicBezTo>
                    <a:pt x="185" y="184"/>
                    <a:pt x="210" y="181"/>
                    <a:pt x="236" y="181"/>
                  </a:cubicBezTo>
                  <a:cubicBezTo>
                    <a:pt x="266" y="181"/>
                    <a:pt x="296" y="185"/>
                    <a:pt x="324" y="194"/>
                  </a:cubicBezTo>
                  <a:cubicBezTo>
                    <a:pt x="373" y="202"/>
                    <a:pt x="419" y="202"/>
                    <a:pt x="464" y="206"/>
                  </a:cubicBezTo>
                  <a:cubicBezTo>
                    <a:pt x="504" y="214"/>
                    <a:pt x="545" y="217"/>
                    <a:pt x="586" y="217"/>
                  </a:cubicBezTo>
                  <a:cubicBezTo>
                    <a:pt x="633" y="217"/>
                    <a:pt x="680" y="213"/>
                    <a:pt x="726" y="206"/>
                  </a:cubicBezTo>
                  <a:cubicBezTo>
                    <a:pt x="730" y="205"/>
                    <a:pt x="733" y="205"/>
                    <a:pt x="736" y="205"/>
                  </a:cubicBezTo>
                  <a:cubicBezTo>
                    <a:pt x="745" y="205"/>
                    <a:pt x="753" y="208"/>
                    <a:pt x="759" y="214"/>
                  </a:cubicBezTo>
                  <a:cubicBezTo>
                    <a:pt x="781" y="226"/>
                    <a:pt x="805" y="233"/>
                    <a:pt x="829" y="233"/>
                  </a:cubicBezTo>
                  <a:cubicBezTo>
                    <a:pt x="846" y="233"/>
                    <a:pt x="863" y="229"/>
                    <a:pt x="878" y="223"/>
                  </a:cubicBezTo>
                  <a:cubicBezTo>
                    <a:pt x="927" y="214"/>
                    <a:pt x="972" y="210"/>
                    <a:pt x="1018" y="210"/>
                  </a:cubicBezTo>
                  <a:cubicBezTo>
                    <a:pt x="1063" y="206"/>
                    <a:pt x="1104" y="206"/>
                    <a:pt x="1149" y="206"/>
                  </a:cubicBezTo>
                  <a:cubicBezTo>
                    <a:pt x="1165" y="204"/>
                    <a:pt x="1182" y="203"/>
                    <a:pt x="1198" y="203"/>
                  </a:cubicBezTo>
                  <a:cubicBezTo>
                    <a:pt x="1247" y="203"/>
                    <a:pt x="1296" y="212"/>
                    <a:pt x="1342" y="231"/>
                  </a:cubicBezTo>
                  <a:cubicBezTo>
                    <a:pt x="1391" y="247"/>
                    <a:pt x="1440" y="251"/>
                    <a:pt x="1489" y="251"/>
                  </a:cubicBezTo>
                  <a:cubicBezTo>
                    <a:pt x="1592" y="255"/>
                    <a:pt x="1695" y="255"/>
                    <a:pt x="1797" y="259"/>
                  </a:cubicBezTo>
                  <a:cubicBezTo>
                    <a:pt x="2002" y="268"/>
                    <a:pt x="2199" y="280"/>
                    <a:pt x="2405" y="284"/>
                  </a:cubicBezTo>
                  <a:cubicBezTo>
                    <a:pt x="2416" y="285"/>
                    <a:pt x="2427" y="285"/>
                    <a:pt x="2439" y="285"/>
                  </a:cubicBezTo>
                  <a:cubicBezTo>
                    <a:pt x="2530" y="285"/>
                    <a:pt x="2621" y="272"/>
                    <a:pt x="2712" y="272"/>
                  </a:cubicBezTo>
                  <a:cubicBezTo>
                    <a:pt x="2747" y="270"/>
                    <a:pt x="2782" y="269"/>
                    <a:pt x="2817" y="269"/>
                  </a:cubicBezTo>
                  <a:cubicBezTo>
                    <a:pt x="2852" y="269"/>
                    <a:pt x="2887" y="270"/>
                    <a:pt x="2922" y="272"/>
                  </a:cubicBezTo>
                  <a:cubicBezTo>
                    <a:pt x="2954" y="280"/>
                    <a:pt x="2987" y="284"/>
                    <a:pt x="3020" y="284"/>
                  </a:cubicBezTo>
                  <a:cubicBezTo>
                    <a:pt x="3049" y="280"/>
                    <a:pt x="3082" y="276"/>
                    <a:pt x="3110" y="276"/>
                  </a:cubicBezTo>
                  <a:lnTo>
                    <a:pt x="3110" y="9"/>
                  </a:lnTo>
                  <a:lnTo>
                    <a:pt x="3086" y="5"/>
                  </a:lnTo>
                  <a:cubicBezTo>
                    <a:pt x="3047" y="2"/>
                    <a:pt x="3008" y="0"/>
                    <a:pt x="29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63"/>
            <p:cNvSpPr/>
            <p:nvPr/>
          </p:nvSpPr>
          <p:spPr>
            <a:xfrm>
              <a:off x="1329967" y="3635144"/>
              <a:ext cx="228932" cy="22470"/>
            </a:xfrm>
            <a:custGeom>
              <a:avLst/>
              <a:gdLst/>
              <a:ahLst/>
              <a:cxnLst/>
              <a:rect l="l" t="t" r="r" b="b"/>
              <a:pathLst>
                <a:path w="2812" h="276" extrusionOk="0">
                  <a:moveTo>
                    <a:pt x="2811" y="1"/>
                  </a:moveTo>
                  <a:cubicBezTo>
                    <a:pt x="2782" y="3"/>
                    <a:pt x="2752" y="3"/>
                    <a:pt x="2723" y="3"/>
                  </a:cubicBezTo>
                  <a:cubicBezTo>
                    <a:pt x="2671" y="3"/>
                    <a:pt x="2621" y="1"/>
                    <a:pt x="2570" y="1"/>
                  </a:cubicBezTo>
                  <a:cubicBezTo>
                    <a:pt x="2523" y="1"/>
                    <a:pt x="2477" y="3"/>
                    <a:pt x="2430" y="9"/>
                  </a:cubicBezTo>
                  <a:cubicBezTo>
                    <a:pt x="2381" y="13"/>
                    <a:pt x="2331" y="21"/>
                    <a:pt x="2282" y="34"/>
                  </a:cubicBezTo>
                  <a:cubicBezTo>
                    <a:pt x="2232" y="46"/>
                    <a:pt x="2182" y="52"/>
                    <a:pt x="2132" y="52"/>
                  </a:cubicBezTo>
                  <a:cubicBezTo>
                    <a:pt x="2116" y="52"/>
                    <a:pt x="2101" y="51"/>
                    <a:pt x="2085" y="50"/>
                  </a:cubicBezTo>
                  <a:cubicBezTo>
                    <a:pt x="2052" y="49"/>
                    <a:pt x="2019" y="48"/>
                    <a:pt x="1986" y="48"/>
                  </a:cubicBezTo>
                  <a:cubicBezTo>
                    <a:pt x="1921" y="48"/>
                    <a:pt x="1854" y="50"/>
                    <a:pt x="1786" y="50"/>
                  </a:cubicBezTo>
                  <a:lnTo>
                    <a:pt x="1215" y="54"/>
                  </a:lnTo>
                  <a:lnTo>
                    <a:pt x="961" y="54"/>
                  </a:lnTo>
                  <a:cubicBezTo>
                    <a:pt x="957" y="53"/>
                    <a:pt x="954" y="53"/>
                    <a:pt x="950" y="53"/>
                  </a:cubicBezTo>
                  <a:cubicBezTo>
                    <a:pt x="917" y="53"/>
                    <a:pt x="888" y="94"/>
                    <a:pt x="853" y="94"/>
                  </a:cubicBezTo>
                  <a:cubicBezTo>
                    <a:pt x="845" y="94"/>
                    <a:pt x="838" y="92"/>
                    <a:pt x="830" y="87"/>
                  </a:cubicBezTo>
                  <a:cubicBezTo>
                    <a:pt x="788" y="67"/>
                    <a:pt x="743" y="58"/>
                    <a:pt x="702" y="58"/>
                  </a:cubicBezTo>
                  <a:cubicBezTo>
                    <a:pt x="509" y="54"/>
                    <a:pt x="321" y="54"/>
                    <a:pt x="128" y="54"/>
                  </a:cubicBezTo>
                  <a:cubicBezTo>
                    <a:pt x="91" y="54"/>
                    <a:pt x="58" y="62"/>
                    <a:pt x="25" y="79"/>
                  </a:cubicBezTo>
                  <a:cubicBezTo>
                    <a:pt x="13" y="87"/>
                    <a:pt x="1" y="103"/>
                    <a:pt x="1" y="124"/>
                  </a:cubicBezTo>
                  <a:cubicBezTo>
                    <a:pt x="1" y="140"/>
                    <a:pt x="9" y="161"/>
                    <a:pt x="21" y="173"/>
                  </a:cubicBezTo>
                  <a:cubicBezTo>
                    <a:pt x="33" y="186"/>
                    <a:pt x="50" y="190"/>
                    <a:pt x="66" y="190"/>
                  </a:cubicBezTo>
                  <a:cubicBezTo>
                    <a:pt x="83" y="192"/>
                    <a:pt x="98" y="193"/>
                    <a:pt x="113" y="193"/>
                  </a:cubicBezTo>
                  <a:cubicBezTo>
                    <a:pt x="129" y="193"/>
                    <a:pt x="144" y="192"/>
                    <a:pt x="161" y="190"/>
                  </a:cubicBezTo>
                  <a:cubicBezTo>
                    <a:pt x="194" y="181"/>
                    <a:pt x="226" y="177"/>
                    <a:pt x="259" y="177"/>
                  </a:cubicBezTo>
                  <a:cubicBezTo>
                    <a:pt x="291" y="177"/>
                    <a:pt x="323" y="181"/>
                    <a:pt x="354" y="190"/>
                  </a:cubicBezTo>
                  <a:cubicBezTo>
                    <a:pt x="362" y="191"/>
                    <a:pt x="371" y="192"/>
                    <a:pt x="380" y="192"/>
                  </a:cubicBezTo>
                  <a:cubicBezTo>
                    <a:pt x="400" y="192"/>
                    <a:pt x="420" y="189"/>
                    <a:pt x="440" y="189"/>
                  </a:cubicBezTo>
                  <a:cubicBezTo>
                    <a:pt x="452" y="189"/>
                    <a:pt x="465" y="190"/>
                    <a:pt x="477" y="194"/>
                  </a:cubicBezTo>
                  <a:cubicBezTo>
                    <a:pt x="508" y="203"/>
                    <a:pt x="540" y="212"/>
                    <a:pt x="572" y="212"/>
                  </a:cubicBezTo>
                  <a:cubicBezTo>
                    <a:pt x="598" y="212"/>
                    <a:pt x="623" y="206"/>
                    <a:pt x="649" y="190"/>
                  </a:cubicBezTo>
                  <a:cubicBezTo>
                    <a:pt x="653" y="186"/>
                    <a:pt x="658" y="185"/>
                    <a:pt x="663" y="185"/>
                  </a:cubicBezTo>
                  <a:cubicBezTo>
                    <a:pt x="678" y="185"/>
                    <a:pt x="695" y="195"/>
                    <a:pt x="711" y="198"/>
                  </a:cubicBezTo>
                  <a:cubicBezTo>
                    <a:pt x="724" y="202"/>
                    <a:pt x="738" y="204"/>
                    <a:pt x="752" y="204"/>
                  </a:cubicBezTo>
                  <a:cubicBezTo>
                    <a:pt x="790" y="204"/>
                    <a:pt x="827" y="187"/>
                    <a:pt x="854" y="157"/>
                  </a:cubicBezTo>
                  <a:cubicBezTo>
                    <a:pt x="892" y="191"/>
                    <a:pt x="938" y="208"/>
                    <a:pt x="985" y="208"/>
                  </a:cubicBezTo>
                  <a:cubicBezTo>
                    <a:pt x="995" y="208"/>
                    <a:pt x="1005" y="207"/>
                    <a:pt x="1014" y="206"/>
                  </a:cubicBezTo>
                  <a:cubicBezTo>
                    <a:pt x="1026" y="205"/>
                    <a:pt x="1038" y="205"/>
                    <a:pt x="1050" y="205"/>
                  </a:cubicBezTo>
                  <a:cubicBezTo>
                    <a:pt x="1121" y="205"/>
                    <a:pt x="1194" y="214"/>
                    <a:pt x="1264" y="214"/>
                  </a:cubicBezTo>
                  <a:cubicBezTo>
                    <a:pt x="1367" y="222"/>
                    <a:pt x="1461" y="222"/>
                    <a:pt x="1564" y="222"/>
                  </a:cubicBezTo>
                  <a:cubicBezTo>
                    <a:pt x="1575" y="221"/>
                    <a:pt x="1585" y="221"/>
                    <a:pt x="1595" y="221"/>
                  </a:cubicBezTo>
                  <a:cubicBezTo>
                    <a:pt x="1620" y="221"/>
                    <a:pt x="1643" y="224"/>
                    <a:pt x="1667" y="227"/>
                  </a:cubicBezTo>
                  <a:cubicBezTo>
                    <a:pt x="1689" y="235"/>
                    <a:pt x="1712" y="239"/>
                    <a:pt x="1735" y="239"/>
                  </a:cubicBezTo>
                  <a:cubicBezTo>
                    <a:pt x="1756" y="239"/>
                    <a:pt x="1777" y="236"/>
                    <a:pt x="1798" y="231"/>
                  </a:cubicBezTo>
                  <a:cubicBezTo>
                    <a:pt x="1804" y="229"/>
                    <a:pt x="1810" y="228"/>
                    <a:pt x="1817" y="228"/>
                  </a:cubicBezTo>
                  <a:cubicBezTo>
                    <a:pt x="1829" y="228"/>
                    <a:pt x="1841" y="231"/>
                    <a:pt x="1851" y="239"/>
                  </a:cubicBezTo>
                  <a:cubicBezTo>
                    <a:pt x="1884" y="262"/>
                    <a:pt x="1919" y="267"/>
                    <a:pt x="1953" y="267"/>
                  </a:cubicBezTo>
                  <a:cubicBezTo>
                    <a:pt x="1974" y="267"/>
                    <a:pt x="1995" y="265"/>
                    <a:pt x="2015" y="263"/>
                  </a:cubicBezTo>
                  <a:cubicBezTo>
                    <a:pt x="2106" y="255"/>
                    <a:pt x="2200" y="247"/>
                    <a:pt x="2290" y="239"/>
                  </a:cubicBezTo>
                  <a:cubicBezTo>
                    <a:pt x="2360" y="235"/>
                    <a:pt x="2430" y="222"/>
                    <a:pt x="2500" y="218"/>
                  </a:cubicBezTo>
                  <a:cubicBezTo>
                    <a:pt x="2506" y="218"/>
                    <a:pt x="2512" y="218"/>
                    <a:pt x="2519" y="218"/>
                  </a:cubicBezTo>
                  <a:cubicBezTo>
                    <a:pt x="2562" y="218"/>
                    <a:pt x="2608" y="229"/>
                    <a:pt x="2647" y="247"/>
                  </a:cubicBezTo>
                  <a:cubicBezTo>
                    <a:pt x="2696" y="268"/>
                    <a:pt x="2754" y="276"/>
                    <a:pt x="2811" y="276"/>
                  </a:cubicBezTo>
                  <a:lnTo>
                    <a:pt x="28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63"/>
            <p:cNvSpPr/>
            <p:nvPr/>
          </p:nvSpPr>
          <p:spPr>
            <a:xfrm>
              <a:off x="1498654" y="3466457"/>
              <a:ext cx="60245" cy="20109"/>
            </a:xfrm>
            <a:custGeom>
              <a:avLst/>
              <a:gdLst/>
              <a:ahLst/>
              <a:cxnLst/>
              <a:rect l="l" t="t" r="r" b="b"/>
              <a:pathLst>
                <a:path w="740" h="247" extrusionOk="0">
                  <a:moveTo>
                    <a:pt x="739" y="1"/>
                  </a:moveTo>
                  <a:cubicBezTo>
                    <a:pt x="719" y="1"/>
                    <a:pt x="698" y="1"/>
                    <a:pt x="678" y="5"/>
                  </a:cubicBezTo>
                  <a:lnTo>
                    <a:pt x="354" y="5"/>
                  </a:lnTo>
                  <a:cubicBezTo>
                    <a:pt x="337" y="9"/>
                    <a:pt x="321" y="9"/>
                    <a:pt x="309" y="13"/>
                  </a:cubicBezTo>
                  <a:lnTo>
                    <a:pt x="95" y="38"/>
                  </a:lnTo>
                  <a:lnTo>
                    <a:pt x="66" y="38"/>
                  </a:lnTo>
                  <a:cubicBezTo>
                    <a:pt x="30" y="42"/>
                    <a:pt x="1" y="75"/>
                    <a:pt x="1" y="112"/>
                  </a:cubicBezTo>
                  <a:cubicBezTo>
                    <a:pt x="5" y="157"/>
                    <a:pt x="36" y="199"/>
                    <a:pt x="70" y="199"/>
                  </a:cubicBezTo>
                  <a:cubicBezTo>
                    <a:pt x="73" y="199"/>
                    <a:pt x="76" y="198"/>
                    <a:pt x="79" y="198"/>
                  </a:cubicBezTo>
                  <a:cubicBezTo>
                    <a:pt x="95" y="194"/>
                    <a:pt x="111" y="193"/>
                    <a:pt x="127" y="193"/>
                  </a:cubicBezTo>
                  <a:cubicBezTo>
                    <a:pt x="172" y="193"/>
                    <a:pt x="216" y="203"/>
                    <a:pt x="261" y="203"/>
                  </a:cubicBezTo>
                  <a:cubicBezTo>
                    <a:pt x="270" y="203"/>
                    <a:pt x="279" y="203"/>
                    <a:pt x="288" y="202"/>
                  </a:cubicBezTo>
                  <a:cubicBezTo>
                    <a:pt x="293" y="202"/>
                    <a:pt x="298" y="201"/>
                    <a:pt x="302" y="201"/>
                  </a:cubicBezTo>
                  <a:cubicBezTo>
                    <a:pt x="379" y="201"/>
                    <a:pt x="453" y="231"/>
                    <a:pt x="526" y="243"/>
                  </a:cubicBezTo>
                  <a:cubicBezTo>
                    <a:pt x="553" y="243"/>
                    <a:pt x="595" y="228"/>
                    <a:pt x="631" y="228"/>
                  </a:cubicBezTo>
                  <a:cubicBezTo>
                    <a:pt x="649" y="228"/>
                    <a:pt x="666" y="232"/>
                    <a:pt x="678" y="243"/>
                  </a:cubicBezTo>
                  <a:cubicBezTo>
                    <a:pt x="698" y="247"/>
                    <a:pt x="719" y="247"/>
                    <a:pt x="739" y="247"/>
                  </a:cubicBezTo>
                  <a:lnTo>
                    <a:pt x="7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63"/>
            <p:cNvSpPr/>
            <p:nvPr/>
          </p:nvSpPr>
          <p:spPr>
            <a:xfrm>
              <a:off x="1266140" y="3889476"/>
              <a:ext cx="292759" cy="25075"/>
            </a:xfrm>
            <a:custGeom>
              <a:avLst/>
              <a:gdLst/>
              <a:ahLst/>
              <a:cxnLst/>
              <a:rect l="l" t="t" r="r" b="b"/>
              <a:pathLst>
                <a:path w="3596" h="308" extrusionOk="0">
                  <a:moveTo>
                    <a:pt x="3558" y="0"/>
                  </a:moveTo>
                  <a:cubicBezTo>
                    <a:pt x="3546" y="0"/>
                    <a:pt x="3534" y="2"/>
                    <a:pt x="3522" y="4"/>
                  </a:cubicBezTo>
                  <a:cubicBezTo>
                    <a:pt x="3464" y="20"/>
                    <a:pt x="3398" y="32"/>
                    <a:pt x="3337" y="36"/>
                  </a:cubicBezTo>
                  <a:cubicBezTo>
                    <a:pt x="3298" y="34"/>
                    <a:pt x="3260" y="33"/>
                    <a:pt x="3222" y="33"/>
                  </a:cubicBezTo>
                  <a:cubicBezTo>
                    <a:pt x="3129" y="33"/>
                    <a:pt x="3036" y="39"/>
                    <a:pt x="2943" y="45"/>
                  </a:cubicBezTo>
                  <a:cubicBezTo>
                    <a:pt x="2906" y="45"/>
                    <a:pt x="2869" y="49"/>
                    <a:pt x="2832" y="57"/>
                  </a:cubicBezTo>
                  <a:cubicBezTo>
                    <a:pt x="2763" y="71"/>
                    <a:pt x="2694" y="76"/>
                    <a:pt x="2624" y="76"/>
                  </a:cubicBezTo>
                  <a:cubicBezTo>
                    <a:pt x="2494" y="76"/>
                    <a:pt x="2364" y="60"/>
                    <a:pt x="2233" y="57"/>
                  </a:cubicBezTo>
                  <a:cubicBezTo>
                    <a:pt x="2134" y="54"/>
                    <a:pt x="2033" y="39"/>
                    <a:pt x="1930" y="39"/>
                  </a:cubicBezTo>
                  <a:cubicBezTo>
                    <a:pt x="1897" y="39"/>
                    <a:pt x="1864" y="41"/>
                    <a:pt x="1831" y="45"/>
                  </a:cubicBezTo>
                  <a:cubicBezTo>
                    <a:pt x="1806" y="49"/>
                    <a:pt x="1781" y="50"/>
                    <a:pt x="1755" y="50"/>
                  </a:cubicBezTo>
                  <a:cubicBezTo>
                    <a:pt x="1720" y="50"/>
                    <a:pt x="1685" y="48"/>
                    <a:pt x="1650" y="48"/>
                  </a:cubicBezTo>
                  <a:cubicBezTo>
                    <a:pt x="1639" y="48"/>
                    <a:pt x="1628" y="48"/>
                    <a:pt x="1618" y="49"/>
                  </a:cubicBezTo>
                  <a:cubicBezTo>
                    <a:pt x="1515" y="57"/>
                    <a:pt x="1412" y="77"/>
                    <a:pt x="1310" y="82"/>
                  </a:cubicBezTo>
                  <a:cubicBezTo>
                    <a:pt x="1203" y="90"/>
                    <a:pt x="1096" y="90"/>
                    <a:pt x="990" y="90"/>
                  </a:cubicBezTo>
                  <a:cubicBezTo>
                    <a:pt x="908" y="90"/>
                    <a:pt x="834" y="77"/>
                    <a:pt x="752" y="77"/>
                  </a:cubicBezTo>
                  <a:cubicBezTo>
                    <a:pt x="698" y="77"/>
                    <a:pt x="641" y="90"/>
                    <a:pt x="584" y="90"/>
                  </a:cubicBezTo>
                  <a:lnTo>
                    <a:pt x="124" y="90"/>
                  </a:lnTo>
                  <a:cubicBezTo>
                    <a:pt x="111" y="90"/>
                    <a:pt x="97" y="89"/>
                    <a:pt x="83" y="89"/>
                  </a:cubicBezTo>
                  <a:cubicBezTo>
                    <a:pt x="54" y="89"/>
                    <a:pt x="23" y="94"/>
                    <a:pt x="1" y="131"/>
                  </a:cubicBezTo>
                  <a:cubicBezTo>
                    <a:pt x="21" y="176"/>
                    <a:pt x="62" y="205"/>
                    <a:pt x="116" y="205"/>
                  </a:cubicBezTo>
                  <a:cubicBezTo>
                    <a:pt x="138" y="205"/>
                    <a:pt x="160" y="206"/>
                    <a:pt x="183" y="206"/>
                  </a:cubicBezTo>
                  <a:cubicBezTo>
                    <a:pt x="194" y="206"/>
                    <a:pt x="206" y="206"/>
                    <a:pt x="218" y="205"/>
                  </a:cubicBezTo>
                  <a:cubicBezTo>
                    <a:pt x="262" y="200"/>
                    <a:pt x="304" y="198"/>
                    <a:pt x="347" y="198"/>
                  </a:cubicBezTo>
                  <a:cubicBezTo>
                    <a:pt x="457" y="198"/>
                    <a:pt x="567" y="210"/>
                    <a:pt x="682" y="213"/>
                  </a:cubicBezTo>
                  <a:cubicBezTo>
                    <a:pt x="842" y="217"/>
                    <a:pt x="1006" y="221"/>
                    <a:pt x="1166" y="221"/>
                  </a:cubicBezTo>
                  <a:cubicBezTo>
                    <a:pt x="1298" y="221"/>
                    <a:pt x="1429" y="213"/>
                    <a:pt x="1560" y="205"/>
                  </a:cubicBezTo>
                  <a:cubicBezTo>
                    <a:pt x="1685" y="189"/>
                    <a:pt x="1810" y="181"/>
                    <a:pt x="1934" y="181"/>
                  </a:cubicBezTo>
                  <a:cubicBezTo>
                    <a:pt x="1978" y="181"/>
                    <a:pt x="2021" y="182"/>
                    <a:pt x="2065" y="184"/>
                  </a:cubicBezTo>
                  <a:cubicBezTo>
                    <a:pt x="2094" y="188"/>
                    <a:pt x="2118" y="192"/>
                    <a:pt x="2147" y="201"/>
                  </a:cubicBezTo>
                  <a:cubicBezTo>
                    <a:pt x="2188" y="213"/>
                    <a:pt x="2225" y="221"/>
                    <a:pt x="2266" y="229"/>
                  </a:cubicBezTo>
                  <a:cubicBezTo>
                    <a:pt x="2300" y="228"/>
                    <a:pt x="2333" y="228"/>
                    <a:pt x="2366" y="228"/>
                  </a:cubicBezTo>
                  <a:cubicBezTo>
                    <a:pt x="2446" y="228"/>
                    <a:pt x="2524" y="230"/>
                    <a:pt x="2602" y="233"/>
                  </a:cubicBezTo>
                  <a:cubicBezTo>
                    <a:pt x="2618" y="232"/>
                    <a:pt x="2633" y="232"/>
                    <a:pt x="2648" y="232"/>
                  </a:cubicBezTo>
                  <a:cubicBezTo>
                    <a:pt x="2693" y="232"/>
                    <a:pt x="2736" y="236"/>
                    <a:pt x="2779" y="246"/>
                  </a:cubicBezTo>
                  <a:cubicBezTo>
                    <a:pt x="2803" y="254"/>
                    <a:pt x="2829" y="258"/>
                    <a:pt x="2855" y="258"/>
                  </a:cubicBezTo>
                  <a:cubicBezTo>
                    <a:pt x="2880" y="258"/>
                    <a:pt x="2906" y="254"/>
                    <a:pt x="2931" y="246"/>
                  </a:cubicBezTo>
                  <a:cubicBezTo>
                    <a:pt x="2943" y="244"/>
                    <a:pt x="2955" y="243"/>
                    <a:pt x="2968" y="243"/>
                  </a:cubicBezTo>
                  <a:cubicBezTo>
                    <a:pt x="2980" y="243"/>
                    <a:pt x="2992" y="244"/>
                    <a:pt x="3005" y="246"/>
                  </a:cubicBezTo>
                  <a:lnTo>
                    <a:pt x="3144" y="246"/>
                  </a:lnTo>
                  <a:cubicBezTo>
                    <a:pt x="3163" y="244"/>
                    <a:pt x="3182" y="244"/>
                    <a:pt x="3201" y="244"/>
                  </a:cubicBezTo>
                  <a:cubicBezTo>
                    <a:pt x="3314" y="244"/>
                    <a:pt x="3428" y="265"/>
                    <a:pt x="3534" y="307"/>
                  </a:cubicBezTo>
                  <a:cubicBezTo>
                    <a:pt x="3554" y="307"/>
                    <a:pt x="3575" y="303"/>
                    <a:pt x="3595" y="299"/>
                  </a:cubicBezTo>
                  <a:lnTo>
                    <a:pt x="3595" y="4"/>
                  </a:lnTo>
                  <a:cubicBezTo>
                    <a:pt x="3583" y="2"/>
                    <a:pt x="3571" y="0"/>
                    <a:pt x="3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63"/>
            <p:cNvSpPr/>
            <p:nvPr/>
          </p:nvSpPr>
          <p:spPr>
            <a:xfrm>
              <a:off x="1407472" y="3507733"/>
              <a:ext cx="151427" cy="22307"/>
            </a:xfrm>
            <a:custGeom>
              <a:avLst/>
              <a:gdLst/>
              <a:ahLst/>
              <a:cxnLst/>
              <a:rect l="l" t="t" r="r" b="b"/>
              <a:pathLst>
                <a:path w="1860" h="274" extrusionOk="0">
                  <a:moveTo>
                    <a:pt x="1730" y="0"/>
                  </a:moveTo>
                  <a:cubicBezTo>
                    <a:pt x="1681" y="0"/>
                    <a:pt x="1632" y="7"/>
                    <a:pt x="1584" y="7"/>
                  </a:cubicBezTo>
                  <a:cubicBezTo>
                    <a:pt x="1576" y="7"/>
                    <a:pt x="1568" y="7"/>
                    <a:pt x="1560" y="7"/>
                  </a:cubicBezTo>
                  <a:cubicBezTo>
                    <a:pt x="1548" y="5"/>
                    <a:pt x="1536" y="5"/>
                    <a:pt x="1524" y="5"/>
                  </a:cubicBezTo>
                  <a:cubicBezTo>
                    <a:pt x="1473" y="5"/>
                    <a:pt x="1422" y="15"/>
                    <a:pt x="1373" y="15"/>
                  </a:cubicBezTo>
                  <a:cubicBezTo>
                    <a:pt x="1367" y="15"/>
                    <a:pt x="1361" y="15"/>
                    <a:pt x="1355" y="15"/>
                  </a:cubicBezTo>
                  <a:cubicBezTo>
                    <a:pt x="1335" y="13"/>
                    <a:pt x="1316" y="12"/>
                    <a:pt x="1297" y="12"/>
                  </a:cubicBezTo>
                  <a:cubicBezTo>
                    <a:pt x="1207" y="12"/>
                    <a:pt x="1119" y="32"/>
                    <a:pt x="1031" y="35"/>
                  </a:cubicBezTo>
                  <a:cubicBezTo>
                    <a:pt x="985" y="35"/>
                    <a:pt x="936" y="27"/>
                    <a:pt x="891" y="27"/>
                  </a:cubicBezTo>
                  <a:cubicBezTo>
                    <a:pt x="784" y="31"/>
                    <a:pt x="678" y="48"/>
                    <a:pt x="579" y="76"/>
                  </a:cubicBezTo>
                  <a:cubicBezTo>
                    <a:pt x="569" y="78"/>
                    <a:pt x="559" y="79"/>
                    <a:pt x="549" y="79"/>
                  </a:cubicBezTo>
                  <a:cubicBezTo>
                    <a:pt x="539" y="79"/>
                    <a:pt x="530" y="78"/>
                    <a:pt x="522" y="76"/>
                  </a:cubicBezTo>
                  <a:cubicBezTo>
                    <a:pt x="419" y="64"/>
                    <a:pt x="312" y="44"/>
                    <a:pt x="206" y="39"/>
                  </a:cubicBezTo>
                  <a:cubicBezTo>
                    <a:pt x="202" y="39"/>
                    <a:pt x="198" y="39"/>
                    <a:pt x="193" y="39"/>
                  </a:cubicBezTo>
                  <a:cubicBezTo>
                    <a:pt x="152" y="39"/>
                    <a:pt x="107" y="56"/>
                    <a:pt x="62" y="56"/>
                  </a:cubicBezTo>
                  <a:cubicBezTo>
                    <a:pt x="25" y="60"/>
                    <a:pt x="1" y="93"/>
                    <a:pt x="9" y="126"/>
                  </a:cubicBezTo>
                  <a:cubicBezTo>
                    <a:pt x="12" y="158"/>
                    <a:pt x="41" y="181"/>
                    <a:pt x="70" y="181"/>
                  </a:cubicBezTo>
                  <a:cubicBezTo>
                    <a:pt x="74" y="181"/>
                    <a:pt x="78" y="180"/>
                    <a:pt x="83" y="179"/>
                  </a:cubicBezTo>
                  <a:cubicBezTo>
                    <a:pt x="131" y="172"/>
                    <a:pt x="179" y="169"/>
                    <a:pt x="227" y="169"/>
                  </a:cubicBezTo>
                  <a:cubicBezTo>
                    <a:pt x="293" y="169"/>
                    <a:pt x="360" y="175"/>
                    <a:pt x="427" y="187"/>
                  </a:cubicBezTo>
                  <a:cubicBezTo>
                    <a:pt x="439" y="190"/>
                    <a:pt x="450" y="190"/>
                    <a:pt x="461" y="190"/>
                  </a:cubicBezTo>
                  <a:cubicBezTo>
                    <a:pt x="487" y="190"/>
                    <a:pt x="512" y="186"/>
                    <a:pt x="539" y="186"/>
                  </a:cubicBezTo>
                  <a:cubicBezTo>
                    <a:pt x="561" y="186"/>
                    <a:pt x="584" y="189"/>
                    <a:pt x="608" y="199"/>
                  </a:cubicBezTo>
                  <a:cubicBezTo>
                    <a:pt x="623" y="207"/>
                    <a:pt x="640" y="209"/>
                    <a:pt x="657" y="209"/>
                  </a:cubicBezTo>
                  <a:cubicBezTo>
                    <a:pt x="699" y="209"/>
                    <a:pt x="745" y="193"/>
                    <a:pt x="788" y="187"/>
                  </a:cubicBezTo>
                  <a:cubicBezTo>
                    <a:pt x="834" y="183"/>
                    <a:pt x="879" y="179"/>
                    <a:pt x="928" y="179"/>
                  </a:cubicBezTo>
                  <a:cubicBezTo>
                    <a:pt x="1088" y="187"/>
                    <a:pt x="1244" y="179"/>
                    <a:pt x="1404" y="204"/>
                  </a:cubicBezTo>
                  <a:cubicBezTo>
                    <a:pt x="1449" y="208"/>
                    <a:pt x="1498" y="236"/>
                    <a:pt x="1539" y="245"/>
                  </a:cubicBezTo>
                  <a:cubicBezTo>
                    <a:pt x="1584" y="253"/>
                    <a:pt x="1630" y="249"/>
                    <a:pt x="1671" y="261"/>
                  </a:cubicBezTo>
                  <a:cubicBezTo>
                    <a:pt x="1678" y="263"/>
                    <a:pt x="1686" y="264"/>
                    <a:pt x="1693" y="264"/>
                  </a:cubicBezTo>
                  <a:cubicBezTo>
                    <a:pt x="1724" y="264"/>
                    <a:pt x="1756" y="252"/>
                    <a:pt x="1788" y="252"/>
                  </a:cubicBezTo>
                  <a:cubicBezTo>
                    <a:pt x="1802" y="252"/>
                    <a:pt x="1817" y="255"/>
                    <a:pt x="1831" y="261"/>
                  </a:cubicBezTo>
                  <a:cubicBezTo>
                    <a:pt x="1839" y="265"/>
                    <a:pt x="1847" y="269"/>
                    <a:pt x="1859" y="273"/>
                  </a:cubicBezTo>
                  <a:lnTo>
                    <a:pt x="1859" y="7"/>
                  </a:lnTo>
                  <a:lnTo>
                    <a:pt x="1847" y="7"/>
                  </a:lnTo>
                  <a:cubicBezTo>
                    <a:pt x="1822" y="7"/>
                    <a:pt x="1798" y="7"/>
                    <a:pt x="1773" y="3"/>
                  </a:cubicBezTo>
                  <a:cubicBezTo>
                    <a:pt x="1759" y="1"/>
                    <a:pt x="1744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63"/>
            <p:cNvSpPr/>
            <p:nvPr/>
          </p:nvSpPr>
          <p:spPr>
            <a:xfrm>
              <a:off x="1373767" y="3594112"/>
              <a:ext cx="185132" cy="20353"/>
            </a:xfrm>
            <a:custGeom>
              <a:avLst/>
              <a:gdLst/>
              <a:ahLst/>
              <a:cxnLst/>
              <a:rect l="l" t="t" r="r" b="b"/>
              <a:pathLst>
                <a:path w="2274" h="250" extrusionOk="0">
                  <a:moveTo>
                    <a:pt x="1941" y="0"/>
                  </a:moveTo>
                  <a:cubicBezTo>
                    <a:pt x="1892" y="0"/>
                    <a:pt x="1847" y="0"/>
                    <a:pt x="1802" y="8"/>
                  </a:cubicBezTo>
                  <a:cubicBezTo>
                    <a:pt x="1695" y="29"/>
                    <a:pt x="1588" y="38"/>
                    <a:pt x="1482" y="38"/>
                  </a:cubicBezTo>
                  <a:cubicBezTo>
                    <a:pt x="1461" y="38"/>
                    <a:pt x="1441" y="38"/>
                    <a:pt x="1420" y="37"/>
                  </a:cubicBezTo>
                  <a:cubicBezTo>
                    <a:pt x="1403" y="37"/>
                    <a:pt x="1387" y="37"/>
                    <a:pt x="1371" y="45"/>
                  </a:cubicBezTo>
                  <a:cubicBezTo>
                    <a:pt x="1340" y="49"/>
                    <a:pt x="1309" y="51"/>
                    <a:pt x="1278" y="51"/>
                  </a:cubicBezTo>
                  <a:cubicBezTo>
                    <a:pt x="1248" y="51"/>
                    <a:pt x="1217" y="49"/>
                    <a:pt x="1186" y="45"/>
                  </a:cubicBezTo>
                  <a:cubicBezTo>
                    <a:pt x="1139" y="42"/>
                    <a:pt x="1093" y="41"/>
                    <a:pt x="1047" y="41"/>
                  </a:cubicBezTo>
                  <a:cubicBezTo>
                    <a:pt x="984" y="41"/>
                    <a:pt x="922" y="43"/>
                    <a:pt x="858" y="45"/>
                  </a:cubicBezTo>
                  <a:cubicBezTo>
                    <a:pt x="811" y="53"/>
                    <a:pt x="764" y="56"/>
                    <a:pt x="717" y="56"/>
                  </a:cubicBezTo>
                  <a:cubicBezTo>
                    <a:pt x="690" y="56"/>
                    <a:pt x="663" y="55"/>
                    <a:pt x="636" y="54"/>
                  </a:cubicBezTo>
                  <a:cubicBezTo>
                    <a:pt x="534" y="45"/>
                    <a:pt x="435" y="41"/>
                    <a:pt x="337" y="41"/>
                  </a:cubicBezTo>
                  <a:cubicBezTo>
                    <a:pt x="312" y="41"/>
                    <a:pt x="292" y="41"/>
                    <a:pt x="271" y="49"/>
                  </a:cubicBezTo>
                  <a:cubicBezTo>
                    <a:pt x="248" y="61"/>
                    <a:pt x="224" y="66"/>
                    <a:pt x="200" y="66"/>
                  </a:cubicBezTo>
                  <a:cubicBezTo>
                    <a:pt x="171" y="66"/>
                    <a:pt x="142" y="59"/>
                    <a:pt x="115" y="45"/>
                  </a:cubicBezTo>
                  <a:cubicBezTo>
                    <a:pt x="109" y="42"/>
                    <a:pt x="103" y="39"/>
                    <a:pt x="96" y="39"/>
                  </a:cubicBezTo>
                  <a:cubicBezTo>
                    <a:pt x="93" y="39"/>
                    <a:pt x="90" y="40"/>
                    <a:pt x="86" y="41"/>
                  </a:cubicBezTo>
                  <a:cubicBezTo>
                    <a:pt x="33" y="45"/>
                    <a:pt x="4" y="62"/>
                    <a:pt x="4" y="95"/>
                  </a:cubicBezTo>
                  <a:cubicBezTo>
                    <a:pt x="1" y="129"/>
                    <a:pt x="26" y="160"/>
                    <a:pt x="58" y="160"/>
                  </a:cubicBezTo>
                  <a:cubicBezTo>
                    <a:pt x="65" y="160"/>
                    <a:pt x="71" y="159"/>
                    <a:pt x="78" y="156"/>
                  </a:cubicBezTo>
                  <a:cubicBezTo>
                    <a:pt x="102" y="148"/>
                    <a:pt x="127" y="143"/>
                    <a:pt x="152" y="143"/>
                  </a:cubicBezTo>
                  <a:cubicBezTo>
                    <a:pt x="199" y="143"/>
                    <a:pt x="246" y="158"/>
                    <a:pt x="283" y="185"/>
                  </a:cubicBezTo>
                  <a:cubicBezTo>
                    <a:pt x="358" y="190"/>
                    <a:pt x="433" y="207"/>
                    <a:pt x="508" y="207"/>
                  </a:cubicBezTo>
                  <a:cubicBezTo>
                    <a:pt x="557" y="207"/>
                    <a:pt x="605" y="199"/>
                    <a:pt x="653" y="177"/>
                  </a:cubicBezTo>
                  <a:cubicBezTo>
                    <a:pt x="663" y="172"/>
                    <a:pt x="674" y="168"/>
                    <a:pt x="687" y="168"/>
                  </a:cubicBezTo>
                  <a:cubicBezTo>
                    <a:pt x="694" y="168"/>
                    <a:pt x="702" y="169"/>
                    <a:pt x="710" y="173"/>
                  </a:cubicBezTo>
                  <a:cubicBezTo>
                    <a:pt x="752" y="192"/>
                    <a:pt x="802" y="204"/>
                    <a:pt x="852" y="204"/>
                  </a:cubicBezTo>
                  <a:cubicBezTo>
                    <a:pt x="865" y="204"/>
                    <a:pt x="878" y="203"/>
                    <a:pt x="891" y="201"/>
                  </a:cubicBezTo>
                  <a:cubicBezTo>
                    <a:pt x="943" y="210"/>
                    <a:pt x="993" y="215"/>
                    <a:pt x="1044" y="215"/>
                  </a:cubicBezTo>
                  <a:cubicBezTo>
                    <a:pt x="1061" y="215"/>
                    <a:pt x="1078" y="215"/>
                    <a:pt x="1096" y="214"/>
                  </a:cubicBezTo>
                  <a:cubicBezTo>
                    <a:pt x="1115" y="210"/>
                    <a:pt x="1134" y="209"/>
                    <a:pt x="1153" y="209"/>
                  </a:cubicBezTo>
                  <a:cubicBezTo>
                    <a:pt x="1209" y="209"/>
                    <a:pt x="1264" y="222"/>
                    <a:pt x="1313" y="246"/>
                  </a:cubicBezTo>
                  <a:cubicBezTo>
                    <a:pt x="1317" y="248"/>
                    <a:pt x="1322" y="249"/>
                    <a:pt x="1328" y="249"/>
                  </a:cubicBezTo>
                  <a:cubicBezTo>
                    <a:pt x="1333" y="249"/>
                    <a:pt x="1338" y="248"/>
                    <a:pt x="1342" y="246"/>
                  </a:cubicBezTo>
                  <a:cubicBezTo>
                    <a:pt x="1371" y="230"/>
                    <a:pt x="1400" y="225"/>
                    <a:pt x="1429" y="225"/>
                  </a:cubicBezTo>
                  <a:cubicBezTo>
                    <a:pt x="1466" y="225"/>
                    <a:pt x="1504" y="233"/>
                    <a:pt x="1541" y="233"/>
                  </a:cubicBezTo>
                  <a:cubicBezTo>
                    <a:pt x="1564" y="233"/>
                    <a:pt x="1586" y="230"/>
                    <a:pt x="1609" y="222"/>
                  </a:cubicBezTo>
                  <a:cubicBezTo>
                    <a:pt x="1610" y="221"/>
                    <a:pt x="1612" y="221"/>
                    <a:pt x="1614" y="221"/>
                  </a:cubicBezTo>
                  <a:cubicBezTo>
                    <a:pt x="1627" y="221"/>
                    <a:pt x="1644" y="230"/>
                    <a:pt x="1658" y="230"/>
                  </a:cubicBezTo>
                  <a:cubicBezTo>
                    <a:pt x="1752" y="230"/>
                    <a:pt x="1851" y="230"/>
                    <a:pt x="1945" y="238"/>
                  </a:cubicBezTo>
                  <a:cubicBezTo>
                    <a:pt x="1961" y="239"/>
                    <a:pt x="1977" y="239"/>
                    <a:pt x="1993" y="239"/>
                  </a:cubicBezTo>
                  <a:cubicBezTo>
                    <a:pt x="2056" y="239"/>
                    <a:pt x="2118" y="235"/>
                    <a:pt x="2180" y="235"/>
                  </a:cubicBezTo>
                  <a:cubicBezTo>
                    <a:pt x="2207" y="235"/>
                    <a:pt x="2234" y="236"/>
                    <a:pt x="2261" y="238"/>
                  </a:cubicBezTo>
                  <a:cubicBezTo>
                    <a:pt x="2261" y="236"/>
                    <a:pt x="2263" y="235"/>
                    <a:pt x="2266" y="235"/>
                  </a:cubicBezTo>
                  <a:cubicBezTo>
                    <a:pt x="2268" y="235"/>
                    <a:pt x="2271" y="236"/>
                    <a:pt x="2273" y="238"/>
                  </a:cubicBezTo>
                  <a:lnTo>
                    <a:pt x="2273" y="0"/>
                  </a:lnTo>
                  <a:lnTo>
                    <a:pt x="2265" y="0"/>
                  </a:lnTo>
                  <a:cubicBezTo>
                    <a:pt x="2253" y="2"/>
                    <a:pt x="2241" y="3"/>
                    <a:pt x="2228" y="3"/>
                  </a:cubicBezTo>
                  <a:cubicBezTo>
                    <a:pt x="2206" y="3"/>
                    <a:pt x="2183" y="1"/>
                    <a:pt x="2160" y="1"/>
                  </a:cubicBezTo>
                  <a:cubicBezTo>
                    <a:pt x="2139" y="1"/>
                    <a:pt x="2118" y="2"/>
                    <a:pt x="2097" y="8"/>
                  </a:cubicBezTo>
                  <a:cubicBezTo>
                    <a:pt x="2084" y="12"/>
                    <a:pt x="2070" y="14"/>
                    <a:pt x="2057" y="14"/>
                  </a:cubicBezTo>
                  <a:cubicBezTo>
                    <a:pt x="2017" y="14"/>
                    <a:pt x="1978" y="0"/>
                    <a:pt x="1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63"/>
            <p:cNvSpPr/>
            <p:nvPr/>
          </p:nvSpPr>
          <p:spPr>
            <a:xfrm>
              <a:off x="1558492" y="3594356"/>
              <a:ext cx="10746" cy="19865"/>
            </a:xfrm>
            <a:custGeom>
              <a:avLst/>
              <a:gdLst/>
              <a:ahLst/>
              <a:cxnLst/>
              <a:rect l="l" t="t" r="r" b="b"/>
              <a:pathLst>
                <a:path w="132" h="244" extrusionOk="0">
                  <a:moveTo>
                    <a:pt x="20" y="0"/>
                  </a:moveTo>
                  <a:cubicBezTo>
                    <a:pt x="14" y="0"/>
                    <a:pt x="7" y="1"/>
                    <a:pt x="0" y="1"/>
                  </a:cubicBezTo>
                  <a:lnTo>
                    <a:pt x="0" y="239"/>
                  </a:lnTo>
                  <a:cubicBezTo>
                    <a:pt x="8" y="239"/>
                    <a:pt x="17" y="243"/>
                    <a:pt x="25" y="243"/>
                  </a:cubicBezTo>
                  <a:cubicBezTo>
                    <a:pt x="91" y="235"/>
                    <a:pt x="132" y="202"/>
                    <a:pt x="127" y="133"/>
                  </a:cubicBezTo>
                  <a:cubicBezTo>
                    <a:pt x="120" y="39"/>
                    <a:pt x="85" y="0"/>
                    <a:pt x="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63"/>
            <p:cNvSpPr/>
            <p:nvPr/>
          </p:nvSpPr>
          <p:spPr>
            <a:xfrm>
              <a:off x="1558818" y="3635795"/>
              <a:ext cx="10095" cy="22226"/>
            </a:xfrm>
            <a:custGeom>
              <a:avLst/>
              <a:gdLst/>
              <a:ahLst/>
              <a:cxnLst/>
              <a:rect l="l" t="t" r="r" b="b"/>
              <a:pathLst>
                <a:path w="124" h="273" extrusionOk="0">
                  <a:moveTo>
                    <a:pt x="18" y="0"/>
                  </a:moveTo>
                  <a:cubicBezTo>
                    <a:pt x="15" y="0"/>
                    <a:pt x="12" y="1"/>
                    <a:pt x="9" y="1"/>
                  </a:cubicBezTo>
                  <a:lnTo>
                    <a:pt x="0" y="1"/>
                  </a:lnTo>
                  <a:lnTo>
                    <a:pt x="0" y="272"/>
                  </a:lnTo>
                  <a:lnTo>
                    <a:pt x="13" y="272"/>
                  </a:lnTo>
                  <a:cubicBezTo>
                    <a:pt x="17" y="272"/>
                    <a:pt x="22" y="273"/>
                    <a:pt x="27" y="273"/>
                  </a:cubicBezTo>
                  <a:cubicBezTo>
                    <a:pt x="85" y="273"/>
                    <a:pt x="123" y="225"/>
                    <a:pt x="123" y="153"/>
                  </a:cubicBezTo>
                  <a:cubicBezTo>
                    <a:pt x="123" y="71"/>
                    <a:pt x="75" y="0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63"/>
            <p:cNvSpPr/>
            <p:nvPr/>
          </p:nvSpPr>
          <p:spPr>
            <a:xfrm>
              <a:off x="1558818" y="3508547"/>
              <a:ext cx="11072" cy="22307"/>
            </a:xfrm>
            <a:custGeom>
              <a:avLst/>
              <a:gdLst/>
              <a:ahLst/>
              <a:cxnLst/>
              <a:rect l="l" t="t" r="r" b="b"/>
              <a:pathLst>
                <a:path w="136" h="274" extrusionOk="0">
                  <a:moveTo>
                    <a:pt x="0" y="1"/>
                  </a:moveTo>
                  <a:lnTo>
                    <a:pt x="0" y="267"/>
                  </a:lnTo>
                  <a:cubicBezTo>
                    <a:pt x="10" y="272"/>
                    <a:pt x="20" y="274"/>
                    <a:pt x="31" y="274"/>
                  </a:cubicBezTo>
                  <a:cubicBezTo>
                    <a:pt x="59" y="274"/>
                    <a:pt x="87" y="258"/>
                    <a:pt x="99" y="231"/>
                  </a:cubicBezTo>
                  <a:cubicBezTo>
                    <a:pt x="136" y="157"/>
                    <a:pt x="132" y="132"/>
                    <a:pt x="99" y="79"/>
                  </a:cubicBezTo>
                  <a:cubicBezTo>
                    <a:pt x="70" y="38"/>
                    <a:pt x="46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63"/>
            <p:cNvSpPr/>
            <p:nvPr/>
          </p:nvSpPr>
          <p:spPr>
            <a:xfrm>
              <a:off x="1558492" y="3466783"/>
              <a:ext cx="11723" cy="20109"/>
            </a:xfrm>
            <a:custGeom>
              <a:avLst/>
              <a:gdLst/>
              <a:ahLst/>
              <a:cxnLst/>
              <a:rect l="l" t="t" r="r" b="b"/>
              <a:pathLst>
                <a:path w="144" h="247" extrusionOk="0">
                  <a:moveTo>
                    <a:pt x="0" y="1"/>
                  </a:moveTo>
                  <a:lnTo>
                    <a:pt x="0" y="247"/>
                  </a:lnTo>
                  <a:cubicBezTo>
                    <a:pt x="45" y="243"/>
                    <a:pt x="86" y="218"/>
                    <a:pt x="107" y="177"/>
                  </a:cubicBezTo>
                  <a:cubicBezTo>
                    <a:pt x="144" y="128"/>
                    <a:pt x="127" y="120"/>
                    <a:pt x="107" y="58"/>
                  </a:cubicBezTo>
                  <a:cubicBezTo>
                    <a:pt x="91" y="1"/>
                    <a:pt x="58" y="1"/>
                    <a:pt x="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63"/>
            <p:cNvSpPr/>
            <p:nvPr/>
          </p:nvSpPr>
          <p:spPr>
            <a:xfrm>
              <a:off x="1558818" y="3551696"/>
              <a:ext cx="11968" cy="19132"/>
            </a:xfrm>
            <a:custGeom>
              <a:avLst/>
              <a:gdLst/>
              <a:ahLst/>
              <a:cxnLst/>
              <a:rect l="l" t="t" r="r" b="b"/>
              <a:pathLst>
                <a:path w="147" h="235" extrusionOk="0">
                  <a:moveTo>
                    <a:pt x="0" y="0"/>
                  </a:moveTo>
                  <a:lnTo>
                    <a:pt x="0" y="234"/>
                  </a:lnTo>
                  <a:lnTo>
                    <a:pt x="4" y="234"/>
                  </a:lnTo>
                  <a:cubicBezTo>
                    <a:pt x="10" y="234"/>
                    <a:pt x="15" y="235"/>
                    <a:pt x="20" y="235"/>
                  </a:cubicBezTo>
                  <a:cubicBezTo>
                    <a:pt x="97" y="235"/>
                    <a:pt x="146" y="174"/>
                    <a:pt x="115" y="78"/>
                  </a:cubicBezTo>
                  <a:cubicBezTo>
                    <a:pt x="107" y="45"/>
                    <a:pt x="82" y="16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63"/>
            <p:cNvSpPr/>
            <p:nvPr/>
          </p:nvSpPr>
          <p:spPr>
            <a:xfrm>
              <a:off x="1558818" y="3805866"/>
              <a:ext cx="10095" cy="22796"/>
            </a:xfrm>
            <a:custGeom>
              <a:avLst/>
              <a:gdLst/>
              <a:ahLst/>
              <a:cxnLst/>
              <a:rect l="l" t="t" r="r" b="b"/>
              <a:pathLst>
                <a:path w="124" h="280" extrusionOk="0">
                  <a:moveTo>
                    <a:pt x="0" y="1"/>
                  </a:moveTo>
                  <a:lnTo>
                    <a:pt x="0" y="280"/>
                  </a:lnTo>
                  <a:cubicBezTo>
                    <a:pt x="62" y="276"/>
                    <a:pt x="123" y="263"/>
                    <a:pt x="123" y="206"/>
                  </a:cubicBezTo>
                  <a:cubicBezTo>
                    <a:pt x="119" y="136"/>
                    <a:pt x="119" y="62"/>
                    <a:pt x="62" y="29"/>
                  </a:cubicBezTo>
                  <a:cubicBezTo>
                    <a:pt x="41" y="17"/>
                    <a:pt x="21" y="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63"/>
            <p:cNvSpPr/>
            <p:nvPr/>
          </p:nvSpPr>
          <p:spPr>
            <a:xfrm>
              <a:off x="1558818" y="3847956"/>
              <a:ext cx="11072" cy="23447"/>
            </a:xfrm>
            <a:custGeom>
              <a:avLst/>
              <a:gdLst/>
              <a:ahLst/>
              <a:cxnLst/>
              <a:rect l="l" t="t" r="r" b="b"/>
              <a:pathLst>
                <a:path w="136" h="288" extrusionOk="0">
                  <a:moveTo>
                    <a:pt x="0" y="1"/>
                  </a:moveTo>
                  <a:lnTo>
                    <a:pt x="0" y="288"/>
                  </a:lnTo>
                  <a:cubicBezTo>
                    <a:pt x="62" y="284"/>
                    <a:pt x="115" y="267"/>
                    <a:pt x="119" y="222"/>
                  </a:cubicBezTo>
                  <a:cubicBezTo>
                    <a:pt x="136" y="107"/>
                    <a:pt x="111" y="29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63"/>
            <p:cNvSpPr/>
            <p:nvPr/>
          </p:nvSpPr>
          <p:spPr>
            <a:xfrm>
              <a:off x="1558818" y="3889721"/>
              <a:ext cx="12456" cy="24098"/>
            </a:xfrm>
            <a:custGeom>
              <a:avLst/>
              <a:gdLst/>
              <a:ahLst/>
              <a:cxnLst/>
              <a:rect l="l" t="t" r="r" b="b"/>
              <a:pathLst>
                <a:path w="153" h="296" extrusionOk="0">
                  <a:moveTo>
                    <a:pt x="0" y="1"/>
                  </a:moveTo>
                  <a:lnTo>
                    <a:pt x="0" y="296"/>
                  </a:lnTo>
                  <a:cubicBezTo>
                    <a:pt x="82" y="275"/>
                    <a:pt x="152" y="218"/>
                    <a:pt x="115" y="140"/>
                  </a:cubicBezTo>
                  <a:cubicBezTo>
                    <a:pt x="87" y="54"/>
                    <a:pt x="54" y="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63"/>
            <p:cNvSpPr/>
            <p:nvPr/>
          </p:nvSpPr>
          <p:spPr>
            <a:xfrm>
              <a:off x="1558492" y="3721685"/>
              <a:ext cx="11072" cy="20435"/>
            </a:xfrm>
            <a:custGeom>
              <a:avLst/>
              <a:gdLst/>
              <a:ahLst/>
              <a:cxnLst/>
              <a:rect l="l" t="t" r="r" b="b"/>
              <a:pathLst>
                <a:path w="136" h="251" extrusionOk="0">
                  <a:moveTo>
                    <a:pt x="0" y="1"/>
                  </a:moveTo>
                  <a:lnTo>
                    <a:pt x="0" y="251"/>
                  </a:lnTo>
                  <a:cubicBezTo>
                    <a:pt x="33" y="251"/>
                    <a:pt x="66" y="243"/>
                    <a:pt x="91" y="226"/>
                  </a:cubicBezTo>
                  <a:cubicBezTo>
                    <a:pt x="123" y="185"/>
                    <a:pt x="136" y="132"/>
                    <a:pt x="119" y="87"/>
                  </a:cubicBezTo>
                  <a:cubicBezTo>
                    <a:pt x="107" y="38"/>
                    <a:pt x="66" y="1"/>
                    <a:pt x="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63"/>
            <p:cNvSpPr/>
            <p:nvPr/>
          </p:nvSpPr>
          <p:spPr>
            <a:xfrm>
              <a:off x="1558818" y="3678618"/>
              <a:ext cx="11561" cy="21900"/>
            </a:xfrm>
            <a:custGeom>
              <a:avLst/>
              <a:gdLst/>
              <a:ahLst/>
              <a:cxnLst/>
              <a:rect l="l" t="t" r="r" b="b"/>
              <a:pathLst>
                <a:path w="142" h="269" extrusionOk="0">
                  <a:moveTo>
                    <a:pt x="0" y="0"/>
                  </a:moveTo>
                  <a:lnTo>
                    <a:pt x="0" y="267"/>
                  </a:lnTo>
                  <a:lnTo>
                    <a:pt x="9" y="267"/>
                  </a:lnTo>
                  <a:cubicBezTo>
                    <a:pt x="17" y="268"/>
                    <a:pt x="25" y="269"/>
                    <a:pt x="32" y="269"/>
                  </a:cubicBezTo>
                  <a:cubicBezTo>
                    <a:pt x="101" y="269"/>
                    <a:pt x="142" y="220"/>
                    <a:pt x="119" y="127"/>
                  </a:cubicBezTo>
                  <a:cubicBezTo>
                    <a:pt x="95" y="45"/>
                    <a:pt x="66" y="13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63"/>
            <p:cNvSpPr/>
            <p:nvPr/>
          </p:nvSpPr>
          <p:spPr>
            <a:xfrm>
              <a:off x="1558818" y="3766136"/>
              <a:ext cx="10095" cy="19783"/>
            </a:xfrm>
            <a:custGeom>
              <a:avLst/>
              <a:gdLst/>
              <a:ahLst/>
              <a:cxnLst/>
              <a:rect l="l" t="t" r="r" b="b"/>
              <a:pathLst>
                <a:path w="124" h="243" extrusionOk="0">
                  <a:moveTo>
                    <a:pt x="0" y="0"/>
                  </a:moveTo>
                  <a:lnTo>
                    <a:pt x="0" y="242"/>
                  </a:lnTo>
                  <a:cubicBezTo>
                    <a:pt x="119" y="234"/>
                    <a:pt x="123" y="156"/>
                    <a:pt x="123" y="123"/>
                  </a:cubicBezTo>
                  <a:cubicBezTo>
                    <a:pt x="123" y="66"/>
                    <a:pt x="95" y="13"/>
                    <a:pt x="54" y="13"/>
                  </a:cubicBezTo>
                  <a:cubicBezTo>
                    <a:pt x="37" y="9"/>
                    <a:pt x="17" y="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63"/>
            <p:cNvSpPr/>
            <p:nvPr/>
          </p:nvSpPr>
          <p:spPr>
            <a:xfrm>
              <a:off x="1226085" y="3848363"/>
              <a:ext cx="18155" cy="7164"/>
            </a:xfrm>
            <a:custGeom>
              <a:avLst/>
              <a:gdLst/>
              <a:ahLst/>
              <a:cxnLst/>
              <a:rect l="l" t="t" r="r" b="b"/>
              <a:pathLst>
                <a:path w="223" h="88" extrusionOk="0">
                  <a:moveTo>
                    <a:pt x="113" y="0"/>
                  </a:moveTo>
                  <a:cubicBezTo>
                    <a:pt x="76" y="0"/>
                    <a:pt x="38" y="9"/>
                    <a:pt x="1" y="49"/>
                  </a:cubicBezTo>
                  <a:cubicBezTo>
                    <a:pt x="17" y="65"/>
                    <a:pt x="25" y="78"/>
                    <a:pt x="33" y="82"/>
                  </a:cubicBezTo>
                  <a:cubicBezTo>
                    <a:pt x="54" y="86"/>
                    <a:pt x="74" y="87"/>
                    <a:pt x="94" y="87"/>
                  </a:cubicBezTo>
                  <a:cubicBezTo>
                    <a:pt x="139" y="87"/>
                    <a:pt x="182" y="78"/>
                    <a:pt x="222" y="61"/>
                  </a:cubicBezTo>
                  <a:cubicBezTo>
                    <a:pt x="193" y="12"/>
                    <a:pt x="193" y="8"/>
                    <a:pt x="173" y="4"/>
                  </a:cubicBezTo>
                  <a:cubicBezTo>
                    <a:pt x="153" y="2"/>
                    <a:pt x="133" y="0"/>
                    <a:pt x="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63"/>
            <p:cNvSpPr/>
            <p:nvPr/>
          </p:nvSpPr>
          <p:spPr>
            <a:xfrm>
              <a:off x="1230074" y="3948826"/>
              <a:ext cx="29471" cy="7571"/>
            </a:xfrm>
            <a:custGeom>
              <a:avLst/>
              <a:gdLst/>
              <a:ahLst/>
              <a:cxnLst/>
              <a:rect l="l" t="t" r="r" b="b"/>
              <a:pathLst>
                <a:path w="362" h="93" extrusionOk="0">
                  <a:moveTo>
                    <a:pt x="120" y="1"/>
                  </a:moveTo>
                  <a:cubicBezTo>
                    <a:pt x="88" y="1"/>
                    <a:pt x="57" y="2"/>
                    <a:pt x="25" y="5"/>
                  </a:cubicBezTo>
                  <a:cubicBezTo>
                    <a:pt x="17" y="5"/>
                    <a:pt x="9" y="38"/>
                    <a:pt x="1" y="54"/>
                  </a:cubicBezTo>
                  <a:cubicBezTo>
                    <a:pt x="54" y="82"/>
                    <a:pt x="106" y="92"/>
                    <a:pt x="158" y="92"/>
                  </a:cubicBezTo>
                  <a:cubicBezTo>
                    <a:pt x="223" y="92"/>
                    <a:pt x="289" y="76"/>
                    <a:pt x="362" y="58"/>
                  </a:cubicBezTo>
                  <a:cubicBezTo>
                    <a:pt x="341" y="38"/>
                    <a:pt x="333" y="25"/>
                    <a:pt x="325" y="21"/>
                  </a:cubicBezTo>
                  <a:cubicBezTo>
                    <a:pt x="258" y="7"/>
                    <a:pt x="188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63"/>
            <p:cNvSpPr/>
            <p:nvPr/>
          </p:nvSpPr>
          <p:spPr>
            <a:xfrm>
              <a:off x="1227795" y="3902909"/>
              <a:ext cx="9362" cy="4803"/>
            </a:xfrm>
            <a:custGeom>
              <a:avLst/>
              <a:gdLst/>
              <a:ahLst/>
              <a:cxnLst/>
              <a:rect l="l" t="t" r="r" b="b"/>
              <a:pathLst>
                <a:path w="115" h="59" extrusionOk="0">
                  <a:moveTo>
                    <a:pt x="53" y="0"/>
                  </a:moveTo>
                  <a:cubicBezTo>
                    <a:pt x="34" y="0"/>
                    <a:pt x="16" y="5"/>
                    <a:pt x="0" y="15"/>
                  </a:cubicBezTo>
                  <a:cubicBezTo>
                    <a:pt x="23" y="44"/>
                    <a:pt x="34" y="59"/>
                    <a:pt x="49" y="59"/>
                  </a:cubicBezTo>
                  <a:cubicBezTo>
                    <a:pt x="63" y="59"/>
                    <a:pt x="81" y="45"/>
                    <a:pt x="115" y="19"/>
                  </a:cubicBezTo>
                  <a:cubicBezTo>
                    <a:pt x="96" y="6"/>
                    <a:pt x="74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63"/>
            <p:cNvSpPr/>
            <p:nvPr/>
          </p:nvSpPr>
          <p:spPr>
            <a:xfrm>
              <a:off x="1190996" y="3950047"/>
              <a:ext cx="22795" cy="6432"/>
            </a:xfrm>
            <a:custGeom>
              <a:avLst/>
              <a:gdLst/>
              <a:ahLst/>
              <a:cxnLst/>
              <a:rect l="l" t="t" r="r" b="b"/>
              <a:pathLst>
                <a:path w="280" h="79" extrusionOk="0">
                  <a:moveTo>
                    <a:pt x="148" y="1"/>
                  </a:moveTo>
                  <a:cubicBezTo>
                    <a:pt x="96" y="1"/>
                    <a:pt x="45" y="16"/>
                    <a:pt x="1" y="47"/>
                  </a:cubicBezTo>
                  <a:cubicBezTo>
                    <a:pt x="40" y="68"/>
                    <a:pt x="84" y="78"/>
                    <a:pt x="128" y="78"/>
                  </a:cubicBezTo>
                  <a:cubicBezTo>
                    <a:pt x="180" y="78"/>
                    <a:pt x="233" y="64"/>
                    <a:pt x="280" y="35"/>
                  </a:cubicBezTo>
                  <a:cubicBezTo>
                    <a:pt x="238" y="12"/>
                    <a:pt x="193" y="1"/>
                    <a:pt x="1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63"/>
            <p:cNvSpPr/>
            <p:nvPr/>
          </p:nvSpPr>
          <p:spPr>
            <a:xfrm>
              <a:off x="1273548" y="3946058"/>
              <a:ext cx="161767" cy="13840"/>
            </a:xfrm>
            <a:custGeom>
              <a:avLst/>
              <a:gdLst/>
              <a:ahLst/>
              <a:cxnLst/>
              <a:rect l="l" t="t" r="r" b="b"/>
              <a:pathLst>
                <a:path w="1987" h="170" extrusionOk="0">
                  <a:moveTo>
                    <a:pt x="365" y="1"/>
                  </a:moveTo>
                  <a:cubicBezTo>
                    <a:pt x="271" y="1"/>
                    <a:pt x="174" y="7"/>
                    <a:pt x="78" y="10"/>
                  </a:cubicBezTo>
                  <a:cubicBezTo>
                    <a:pt x="49" y="18"/>
                    <a:pt x="25" y="31"/>
                    <a:pt x="0" y="43"/>
                  </a:cubicBezTo>
                  <a:cubicBezTo>
                    <a:pt x="29" y="80"/>
                    <a:pt x="41" y="109"/>
                    <a:pt x="54" y="109"/>
                  </a:cubicBezTo>
                  <a:cubicBezTo>
                    <a:pt x="95" y="125"/>
                    <a:pt x="140" y="129"/>
                    <a:pt x="189" y="129"/>
                  </a:cubicBezTo>
                  <a:cubicBezTo>
                    <a:pt x="255" y="121"/>
                    <a:pt x="321" y="117"/>
                    <a:pt x="389" y="117"/>
                  </a:cubicBezTo>
                  <a:cubicBezTo>
                    <a:pt x="426" y="117"/>
                    <a:pt x="463" y="118"/>
                    <a:pt x="501" y="121"/>
                  </a:cubicBezTo>
                  <a:cubicBezTo>
                    <a:pt x="677" y="134"/>
                    <a:pt x="853" y="158"/>
                    <a:pt x="1029" y="158"/>
                  </a:cubicBezTo>
                  <a:cubicBezTo>
                    <a:pt x="1070" y="158"/>
                    <a:pt x="1112" y="157"/>
                    <a:pt x="1153" y="154"/>
                  </a:cubicBezTo>
                  <a:cubicBezTo>
                    <a:pt x="1172" y="150"/>
                    <a:pt x="1191" y="148"/>
                    <a:pt x="1211" y="148"/>
                  </a:cubicBezTo>
                  <a:cubicBezTo>
                    <a:pt x="1231" y="148"/>
                    <a:pt x="1252" y="150"/>
                    <a:pt x="1272" y="154"/>
                  </a:cubicBezTo>
                  <a:cubicBezTo>
                    <a:pt x="1352" y="164"/>
                    <a:pt x="1434" y="169"/>
                    <a:pt x="1516" y="169"/>
                  </a:cubicBezTo>
                  <a:cubicBezTo>
                    <a:pt x="1598" y="169"/>
                    <a:pt x="1680" y="164"/>
                    <a:pt x="1760" y="154"/>
                  </a:cubicBezTo>
                  <a:cubicBezTo>
                    <a:pt x="1838" y="146"/>
                    <a:pt x="1912" y="121"/>
                    <a:pt x="1986" y="109"/>
                  </a:cubicBezTo>
                  <a:cubicBezTo>
                    <a:pt x="1960" y="30"/>
                    <a:pt x="1923" y="27"/>
                    <a:pt x="1889" y="27"/>
                  </a:cubicBezTo>
                  <a:cubicBezTo>
                    <a:pt x="1886" y="27"/>
                    <a:pt x="1883" y="27"/>
                    <a:pt x="1879" y="27"/>
                  </a:cubicBezTo>
                  <a:cubicBezTo>
                    <a:pt x="1760" y="31"/>
                    <a:pt x="1646" y="35"/>
                    <a:pt x="1531" y="39"/>
                  </a:cubicBezTo>
                  <a:cubicBezTo>
                    <a:pt x="1524" y="39"/>
                    <a:pt x="1517" y="39"/>
                    <a:pt x="1511" y="39"/>
                  </a:cubicBezTo>
                  <a:cubicBezTo>
                    <a:pt x="1367" y="39"/>
                    <a:pt x="1223" y="11"/>
                    <a:pt x="1079" y="11"/>
                  </a:cubicBezTo>
                  <a:cubicBezTo>
                    <a:pt x="1012" y="11"/>
                    <a:pt x="945" y="17"/>
                    <a:pt x="878" y="35"/>
                  </a:cubicBezTo>
                  <a:lnTo>
                    <a:pt x="862" y="35"/>
                  </a:lnTo>
                  <a:cubicBezTo>
                    <a:pt x="718" y="23"/>
                    <a:pt x="575" y="6"/>
                    <a:pt x="431" y="2"/>
                  </a:cubicBezTo>
                  <a:cubicBezTo>
                    <a:pt x="409" y="1"/>
                    <a:pt x="387" y="1"/>
                    <a:pt x="3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63"/>
            <p:cNvSpPr/>
            <p:nvPr/>
          </p:nvSpPr>
          <p:spPr>
            <a:xfrm>
              <a:off x="1263128" y="3848363"/>
              <a:ext cx="15143" cy="7409"/>
            </a:xfrm>
            <a:custGeom>
              <a:avLst/>
              <a:gdLst/>
              <a:ahLst/>
              <a:cxnLst/>
              <a:rect l="l" t="t" r="r" b="b"/>
              <a:pathLst>
                <a:path w="186" h="91" extrusionOk="0">
                  <a:moveTo>
                    <a:pt x="88" y="0"/>
                  </a:moveTo>
                  <a:cubicBezTo>
                    <a:pt x="62" y="0"/>
                    <a:pt x="34" y="13"/>
                    <a:pt x="1" y="37"/>
                  </a:cubicBezTo>
                  <a:cubicBezTo>
                    <a:pt x="24" y="73"/>
                    <a:pt x="53" y="91"/>
                    <a:pt x="88" y="91"/>
                  </a:cubicBezTo>
                  <a:cubicBezTo>
                    <a:pt x="116" y="91"/>
                    <a:pt x="149" y="79"/>
                    <a:pt x="186" y="57"/>
                  </a:cubicBezTo>
                  <a:cubicBezTo>
                    <a:pt x="150" y="19"/>
                    <a:pt x="120" y="0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63"/>
            <p:cNvSpPr/>
            <p:nvPr/>
          </p:nvSpPr>
          <p:spPr>
            <a:xfrm>
              <a:off x="1248148" y="3899734"/>
              <a:ext cx="110640" cy="11642"/>
            </a:xfrm>
            <a:custGeom>
              <a:avLst/>
              <a:gdLst/>
              <a:ahLst/>
              <a:cxnLst/>
              <a:rect l="l" t="t" r="r" b="b"/>
              <a:pathLst>
                <a:path w="1359" h="143" extrusionOk="0">
                  <a:moveTo>
                    <a:pt x="242" y="1"/>
                  </a:moveTo>
                  <a:cubicBezTo>
                    <a:pt x="177" y="1"/>
                    <a:pt x="111" y="9"/>
                    <a:pt x="50" y="21"/>
                  </a:cubicBezTo>
                  <a:cubicBezTo>
                    <a:pt x="37" y="21"/>
                    <a:pt x="25" y="38"/>
                    <a:pt x="0" y="58"/>
                  </a:cubicBezTo>
                  <a:cubicBezTo>
                    <a:pt x="29" y="79"/>
                    <a:pt x="54" y="99"/>
                    <a:pt x="87" y="116"/>
                  </a:cubicBezTo>
                  <a:cubicBezTo>
                    <a:pt x="103" y="124"/>
                    <a:pt x="119" y="124"/>
                    <a:pt x="136" y="124"/>
                  </a:cubicBezTo>
                  <a:cubicBezTo>
                    <a:pt x="222" y="128"/>
                    <a:pt x="304" y="140"/>
                    <a:pt x="386" y="140"/>
                  </a:cubicBezTo>
                  <a:cubicBezTo>
                    <a:pt x="480" y="140"/>
                    <a:pt x="572" y="143"/>
                    <a:pt x="664" y="143"/>
                  </a:cubicBezTo>
                  <a:cubicBezTo>
                    <a:pt x="733" y="143"/>
                    <a:pt x="802" y="141"/>
                    <a:pt x="870" y="136"/>
                  </a:cubicBezTo>
                  <a:cubicBezTo>
                    <a:pt x="936" y="128"/>
                    <a:pt x="1003" y="124"/>
                    <a:pt x="1070" y="124"/>
                  </a:cubicBezTo>
                  <a:cubicBezTo>
                    <a:pt x="1137" y="124"/>
                    <a:pt x="1205" y="128"/>
                    <a:pt x="1272" y="136"/>
                  </a:cubicBezTo>
                  <a:cubicBezTo>
                    <a:pt x="1276" y="137"/>
                    <a:pt x="1279" y="137"/>
                    <a:pt x="1282" y="137"/>
                  </a:cubicBezTo>
                  <a:cubicBezTo>
                    <a:pt x="1308" y="137"/>
                    <a:pt x="1333" y="122"/>
                    <a:pt x="1359" y="79"/>
                  </a:cubicBezTo>
                  <a:cubicBezTo>
                    <a:pt x="1342" y="58"/>
                    <a:pt x="1338" y="33"/>
                    <a:pt x="1326" y="25"/>
                  </a:cubicBezTo>
                  <a:cubicBezTo>
                    <a:pt x="1309" y="19"/>
                    <a:pt x="1292" y="12"/>
                    <a:pt x="1275" y="12"/>
                  </a:cubicBezTo>
                  <a:cubicBezTo>
                    <a:pt x="1272" y="12"/>
                    <a:pt x="1268" y="12"/>
                    <a:pt x="1264" y="13"/>
                  </a:cubicBezTo>
                  <a:cubicBezTo>
                    <a:pt x="1171" y="13"/>
                    <a:pt x="1076" y="15"/>
                    <a:pt x="982" y="15"/>
                  </a:cubicBezTo>
                  <a:cubicBezTo>
                    <a:pt x="935" y="15"/>
                    <a:pt x="888" y="14"/>
                    <a:pt x="842" y="13"/>
                  </a:cubicBezTo>
                  <a:cubicBezTo>
                    <a:pt x="640" y="13"/>
                    <a:pt x="444" y="1"/>
                    <a:pt x="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63"/>
            <p:cNvSpPr/>
            <p:nvPr/>
          </p:nvSpPr>
          <p:spPr>
            <a:xfrm>
              <a:off x="1139869" y="3995638"/>
              <a:ext cx="71969" cy="10909"/>
            </a:xfrm>
            <a:custGeom>
              <a:avLst/>
              <a:gdLst/>
              <a:ahLst/>
              <a:cxnLst/>
              <a:rect l="l" t="t" r="r" b="b"/>
              <a:pathLst>
                <a:path w="884" h="134" extrusionOk="0">
                  <a:moveTo>
                    <a:pt x="54" y="0"/>
                  </a:moveTo>
                  <a:cubicBezTo>
                    <a:pt x="38" y="0"/>
                    <a:pt x="21" y="21"/>
                    <a:pt x="1" y="33"/>
                  </a:cubicBezTo>
                  <a:cubicBezTo>
                    <a:pt x="29" y="101"/>
                    <a:pt x="59" y="120"/>
                    <a:pt x="90" y="120"/>
                  </a:cubicBezTo>
                  <a:cubicBezTo>
                    <a:pt x="100" y="120"/>
                    <a:pt x="110" y="118"/>
                    <a:pt x="120" y="115"/>
                  </a:cubicBezTo>
                  <a:cubicBezTo>
                    <a:pt x="172" y="104"/>
                    <a:pt x="225" y="98"/>
                    <a:pt x="279" y="98"/>
                  </a:cubicBezTo>
                  <a:cubicBezTo>
                    <a:pt x="322" y="98"/>
                    <a:pt x="367" y="102"/>
                    <a:pt x="411" y="111"/>
                  </a:cubicBezTo>
                  <a:cubicBezTo>
                    <a:pt x="522" y="123"/>
                    <a:pt x="637" y="127"/>
                    <a:pt x="752" y="132"/>
                  </a:cubicBezTo>
                  <a:cubicBezTo>
                    <a:pt x="759" y="133"/>
                    <a:pt x="766" y="133"/>
                    <a:pt x="774" y="133"/>
                  </a:cubicBezTo>
                  <a:cubicBezTo>
                    <a:pt x="815" y="133"/>
                    <a:pt x="855" y="114"/>
                    <a:pt x="883" y="82"/>
                  </a:cubicBezTo>
                  <a:cubicBezTo>
                    <a:pt x="875" y="66"/>
                    <a:pt x="875" y="50"/>
                    <a:pt x="871" y="45"/>
                  </a:cubicBezTo>
                  <a:cubicBezTo>
                    <a:pt x="711" y="7"/>
                    <a:pt x="550" y="1"/>
                    <a:pt x="389" y="1"/>
                  </a:cubicBezTo>
                  <a:cubicBezTo>
                    <a:pt x="319" y="1"/>
                    <a:pt x="248" y="2"/>
                    <a:pt x="178" y="2"/>
                  </a:cubicBezTo>
                  <a:cubicBezTo>
                    <a:pt x="137" y="2"/>
                    <a:pt x="96" y="2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63"/>
            <p:cNvSpPr/>
            <p:nvPr/>
          </p:nvSpPr>
          <p:spPr>
            <a:xfrm>
              <a:off x="1442561" y="3901118"/>
              <a:ext cx="71562" cy="9444"/>
            </a:xfrm>
            <a:custGeom>
              <a:avLst/>
              <a:gdLst/>
              <a:ahLst/>
              <a:cxnLst/>
              <a:rect l="l" t="t" r="r" b="b"/>
              <a:pathLst>
                <a:path w="879" h="116" extrusionOk="0">
                  <a:moveTo>
                    <a:pt x="50" y="0"/>
                  </a:moveTo>
                  <a:cubicBezTo>
                    <a:pt x="37" y="0"/>
                    <a:pt x="21" y="16"/>
                    <a:pt x="0" y="29"/>
                  </a:cubicBezTo>
                  <a:cubicBezTo>
                    <a:pt x="26" y="86"/>
                    <a:pt x="59" y="102"/>
                    <a:pt x="92" y="102"/>
                  </a:cubicBezTo>
                  <a:cubicBezTo>
                    <a:pt x="101" y="102"/>
                    <a:pt x="110" y="100"/>
                    <a:pt x="119" y="99"/>
                  </a:cubicBezTo>
                  <a:cubicBezTo>
                    <a:pt x="169" y="88"/>
                    <a:pt x="220" y="83"/>
                    <a:pt x="271" y="83"/>
                  </a:cubicBezTo>
                  <a:cubicBezTo>
                    <a:pt x="317" y="83"/>
                    <a:pt x="362" y="87"/>
                    <a:pt x="407" y="94"/>
                  </a:cubicBezTo>
                  <a:cubicBezTo>
                    <a:pt x="522" y="107"/>
                    <a:pt x="632" y="107"/>
                    <a:pt x="747" y="115"/>
                  </a:cubicBezTo>
                  <a:cubicBezTo>
                    <a:pt x="752" y="115"/>
                    <a:pt x="757" y="116"/>
                    <a:pt x="762" y="116"/>
                  </a:cubicBezTo>
                  <a:cubicBezTo>
                    <a:pt x="806" y="116"/>
                    <a:pt x="849" y="99"/>
                    <a:pt x="879" y="70"/>
                  </a:cubicBezTo>
                  <a:cubicBezTo>
                    <a:pt x="874" y="53"/>
                    <a:pt x="870" y="41"/>
                    <a:pt x="866" y="37"/>
                  </a:cubicBezTo>
                  <a:cubicBezTo>
                    <a:pt x="707" y="6"/>
                    <a:pt x="549" y="1"/>
                    <a:pt x="389" y="1"/>
                  </a:cubicBezTo>
                  <a:cubicBezTo>
                    <a:pt x="325" y="1"/>
                    <a:pt x="261" y="2"/>
                    <a:pt x="197" y="2"/>
                  </a:cubicBezTo>
                  <a:cubicBezTo>
                    <a:pt x="148" y="2"/>
                    <a:pt x="99" y="2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63"/>
            <p:cNvSpPr/>
            <p:nvPr/>
          </p:nvSpPr>
          <p:spPr>
            <a:xfrm>
              <a:off x="1156233" y="3901770"/>
              <a:ext cx="13107" cy="7327"/>
            </a:xfrm>
            <a:custGeom>
              <a:avLst/>
              <a:gdLst/>
              <a:ahLst/>
              <a:cxnLst/>
              <a:rect l="l" t="t" r="r" b="b"/>
              <a:pathLst>
                <a:path w="161" h="90" extrusionOk="0">
                  <a:moveTo>
                    <a:pt x="145" y="0"/>
                  </a:moveTo>
                  <a:cubicBezTo>
                    <a:pt x="104" y="0"/>
                    <a:pt x="63" y="4"/>
                    <a:pt x="21" y="8"/>
                  </a:cubicBezTo>
                  <a:cubicBezTo>
                    <a:pt x="13" y="8"/>
                    <a:pt x="9" y="29"/>
                    <a:pt x="1" y="54"/>
                  </a:cubicBezTo>
                  <a:cubicBezTo>
                    <a:pt x="22" y="77"/>
                    <a:pt x="51" y="90"/>
                    <a:pt x="80" y="90"/>
                  </a:cubicBezTo>
                  <a:cubicBezTo>
                    <a:pt x="104" y="90"/>
                    <a:pt x="127" y="82"/>
                    <a:pt x="149" y="66"/>
                  </a:cubicBezTo>
                  <a:cubicBezTo>
                    <a:pt x="153" y="62"/>
                    <a:pt x="161" y="50"/>
                    <a:pt x="161" y="37"/>
                  </a:cubicBezTo>
                  <a:cubicBezTo>
                    <a:pt x="157" y="25"/>
                    <a:pt x="149" y="0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63"/>
            <p:cNvSpPr/>
            <p:nvPr/>
          </p:nvSpPr>
          <p:spPr>
            <a:xfrm>
              <a:off x="1146219" y="3848770"/>
              <a:ext cx="10502" cy="6920"/>
            </a:xfrm>
            <a:custGeom>
              <a:avLst/>
              <a:gdLst/>
              <a:ahLst/>
              <a:cxnLst/>
              <a:rect l="l" t="t" r="r" b="b"/>
              <a:pathLst>
                <a:path w="129" h="85" extrusionOk="0">
                  <a:moveTo>
                    <a:pt x="70" y="0"/>
                  </a:moveTo>
                  <a:cubicBezTo>
                    <a:pt x="48" y="0"/>
                    <a:pt x="25" y="13"/>
                    <a:pt x="1" y="48"/>
                  </a:cubicBezTo>
                  <a:cubicBezTo>
                    <a:pt x="34" y="72"/>
                    <a:pt x="56" y="84"/>
                    <a:pt x="73" y="84"/>
                  </a:cubicBezTo>
                  <a:cubicBezTo>
                    <a:pt x="95" y="84"/>
                    <a:pt x="110" y="65"/>
                    <a:pt x="128" y="23"/>
                  </a:cubicBezTo>
                  <a:cubicBezTo>
                    <a:pt x="109" y="10"/>
                    <a:pt x="90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63"/>
            <p:cNvSpPr/>
            <p:nvPr/>
          </p:nvSpPr>
          <p:spPr>
            <a:xfrm>
              <a:off x="1168933" y="3849177"/>
              <a:ext cx="10828" cy="5455"/>
            </a:xfrm>
            <a:custGeom>
              <a:avLst/>
              <a:gdLst/>
              <a:ahLst/>
              <a:cxnLst/>
              <a:rect l="l" t="t" r="r" b="b"/>
              <a:pathLst>
                <a:path w="133" h="67" extrusionOk="0">
                  <a:moveTo>
                    <a:pt x="60" y="1"/>
                  </a:moveTo>
                  <a:cubicBezTo>
                    <a:pt x="40" y="1"/>
                    <a:pt x="21" y="9"/>
                    <a:pt x="1" y="27"/>
                  </a:cubicBezTo>
                  <a:cubicBezTo>
                    <a:pt x="20" y="55"/>
                    <a:pt x="38" y="67"/>
                    <a:pt x="57" y="67"/>
                  </a:cubicBezTo>
                  <a:cubicBezTo>
                    <a:pt x="80" y="67"/>
                    <a:pt x="103" y="51"/>
                    <a:pt x="132" y="27"/>
                  </a:cubicBezTo>
                  <a:cubicBezTo>
                    <a:pt x="105" y="10"/>
                    <a:pt x="82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63"/>
            <p:cNvSpPr/>
            <p:nvPr/>
          </p:nvSpPr>
          <p:spPr>
            <a:xfrm>
              <a:off x="1218432" y="3994743"/>
              <a:ext cx="198809" cy="14003"/>
            </a:xfrm>
            <a:custGeom>
              <a:avLst/>
              <a:gdLst/>
              <a:ahLst/>
              <a:cxnLst/>
              <a:rect l="l" t="t" r="r" b="b"/>
              <a:pathLst>
                <a:path w="2442" h="172" extrusionOk="0">
                  <a:moveTo>
                    <a:pt x="2129" y="0"/>
                  </a:moveTo>
                  <a:cubicBezTo>
                    <a:pt x="2077" y="0"/>
                    <a:pt x="2025" y="4"/>
                    <a:pt x="1974" y="11"/>
                  </a:cubicBezTo>
                  <a:cubicBezTo>
                    <a:pt x="1957" y="15"/>
                    <a:pt x="1945" y="20"/>
                    <a:pt x="1929" y="24"/>
                  </a:cubicBezTo>
                  <a:cubicBezTo>
                    <a:pt x="1861" y="14"/>
                    <a:pt x="1791" y="10"/>
                    <a:pt x="1720" y="10"/>
                  </a:cubicBezTo>
                  <a:cubicBezTo>
                    <a:pt x="1697" y="10"/>
                    <a:pt x="1673" y="10"/>
                    <a:pt x="1650" y="11"/>
                  </a:cubicBezTo>
                  <a:cubicBezTo>
                    <a:pt x="1629" y="15"/>
                    <a:pt x="1609" y="16"/>
                    <a:pt x="1589" y="16"/>
                  </a:cubicBezTo>
                  <a:cubicBezTo>
                    <a:pt x="1528" y="16"/>
                    <a:pt x="1467" y="4"/>
                    <a:pt x="1406" y="4"/>
                  </a:cubicBezTo>
                  <a:cubicBezTo>
                    <a:pt x="1365" y="4"/>
                    <a:pt x="1325" y="10"/>
                    <a:pt x="1284" y="28"/>
                  </a:cubicBezTo>
                  <a:cubicBezTo>
                    <a:pt x="1283" y="28"/>
                    <a:pt x="1282" y="29"/>
                    <a:pt x="1281" y="29"/>
                  </a:cubicBezTo>
                  <a:cubicBezTo>
                    <a:pt x="1274" y="29"/>
                    <a:pt x="1267" y="20"/>
                    <a:pt x="1264" y="20"/>
                  </a:cubicBezTo>
                  <a:cubicBezTo>
                    <a:pt x="1211" y="20"/>
                    <a:pt x="1161" y="11"/>
                    <a:pt x="1108" y="11"/>
                  </a:cubicBezTo>
                  <a:cubicBezTo>
                    <a:pt x="990" y="11"/>
                    <a:pt x="872" y="6"/>
                    <a:pt x="756" y="6"/>
                  </a:cubicBezTo>
                  <a:cubicBezTo>
                    <a:pt x="727" y="6"/>
                    <a:pt x="698" y="6"/>
                    <a:pt x="669" y="7"/>
                  </a:cubicBezTo>
                  <a:cubicBezTo>
                    <a:pt x="476" y="11"/>
                    <a:pt x="287" y="24"/>
                    <a:pt x="95" y="36"/>
                  </a:cubicBezTo>
                  <a:cubicBezTo>
                    <a:pt x="89" y="35"/>
                    <a:pt x="84" y="34"/>
                    <a:pt x="78" y="34"/>
                  </a:cubicBezTo>
                  <a:cubicBezTo>
                    <a:pt x="46" y="34"/>
                    <a:pt x="14" y="54"/>
                    <a:pt x="0" y="85"/>
                  </a:cubicBezTo>
                  <a:cubicBezTo>
                    <a:pt x="21" y="106"/>
                    <a:pt x="29" y="122"/>
                    <a:pt x="41" y="126"/>
                  </a:cubicBezTo>
                  <a:cubicBezTo>
                    <a:pt x="74" y="138"/>
                    <a:pt x="111" y="143"/>
                    <a:pt x="144" y="147"/>
                  </a:cubicBezTo>
                  <a:cubicBezTo>
                    <a:pt x="182" y="148"/>
                    <a:pt x="220" y="148"/>
                    <a:pt x="258" y="148"/>
                  </a:cubicBezTo>
                  <a:cubicBezTo>
                    <a:pt x="325" y="148"/>
                    <a:pt x="392" y="147"/>
                    <a:pt x="458" y="147"/>
                  </a:cubicBezTo>
                  <a:cubicBezTo>
                    <a:pt x="519" y="147"/>
                    <a:pt x="580" y="148"/>
                    <a:pt x="640" y="151"/>
                  </a:cubicBezTo>
                  <a:cubicBezTo>
                    <a:pt x="722" y="157"/>
                    <a:pt x="803" y="158"/>
                    <a:pt x="884" y="158"/>
                  </a:cubicBezTo>
                  <a:cubicBezTo>
                    <a:pt x="925" y="158"/>
                    <a:pt x="965" y="158"/>
                    <a:pt x="1006" y="158"/>
                  </a:cubicBezTo>
                  <a:cubicBezTo>
                    <a:pt x="1047" y="158"/>
                    <a:pt x="1088" y="158"/>
                    <a:pt x="1129" y="159"/>
                  </a:cubicBezTo>
                  <a:cubicBezTo>
                    <a:pt x="1207" y="159"/>
                    <a:pt x="1284" y="171"/>
                    <a:pt x="1362" y="171"/>
                  </a:cubicBezTo>
                  <a:cubicBezTo>
                    <a:pt x="1403" y="171"/>
                    <a:pt x="1440" y="167"/>
                    <a:pt x="1477" y="163"/>
                  </a:cubicBezTo>
                  <a:cubicBezTo>
                    <a:pt x="1514" y="155"/>
                    <a:pt x="1547" y="151"/>
                    <a:pt x="1580" y="151"/>
                  </a:cubicBezTo>
                  <a:cubicBezTo>
                    <a:pt x="1666" y="151"/>
                    <a:pt x="1752" y="159"/>
                    <a:pt x="1838" y="159"/>
                  </a:cubicBezTo>
                  <a:cubicBezTo>
                    <a:pt x="1972" y="159"/>
                    <a:pt x="2106" y="133"/>
                    <a:pt x="2242" y="133"/>
                  </a:cubicBezTo>
                  <a:cubicBezTo>
                    <a:pt x="2285" y="133"/>
                    <a:pt x="2328" y="136"/>
                    <a:pt x="2372" y="143"/>
                  </a:cubicBezTo>
                  <a:cubicBezTo>
                    <a:pt x="2375" y="143"/>
                    <a:pt x="2378" y="143"/>
                    <a:pt x="2381" y="143"/>
                  </a:cubicBezTo>
                  <a:cubicBezTo>
                    <a:pt x="2407" y="143"/>
                    <a:pt x="2434" y="127"/>
                    <a:pt x="2442" y="102"/>
                  </a:cubicBezTo>
                  <a:cubicBezTo>
                    <a:pt x="2442" y="48"/>
                    <a:pt x="2425" y="40"/>
                    <a:pt x="2409" y="36"/>
                  </a:cubicBezTo>
                  <a:cubicBezTo>
                    <a:pt x="2316" y="12"/>
                    <a:pt x="2222" y="0"/>
                    <a:pt x="2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63"/>
            <p:cNvSpPr/>
            <p:nvPr/>
          </p:nvSpPr>
          <p:spPr>
            <a:xfrm>
              <a:off x="1201661" y="4038868"/>
              <a:ext cx="15794" cy="11072"/>
            </a:xfrm>
            <a:custGeom>
              <a:avLst/>
              <a:gdLst/>
              <a:ahLst/>
              <a:cxnLst/>
              <a:rect l="l" t="t" r="r" b="b"/>
              <a:pathLst>
                <a:path w="194" h="136" extrusionOk="0">
                  <a:moveTo>
                    <a:pt x="123" y="1"/>
                  </a:moveTo>
                  <a:cubicBezTo>
                    <a:pt x="108" y="1"/>
                    <a:pt x="92" y="4"/>
                    <a:pt x="77" y="4"/>
                  </a:cubicBezTo>
                  <a:cubicBezTo>
                    <a:pt x="72" y="4"/>
                    <a:pt x="67" y="4"/>
                    <a:pt x="63" y="3"/>
                  </a:cubicBezTo>
                  <a:cubicBezTo>
                    <a:pt x="61" y="2"/>
                    <a:pt x="60" y="2"/>
                    <a:pt x="59" y="2"/>
                  </a:cubicBezTo>
                  <a:cubicBezTo>
                    <a:pt x="40" y="2"/>
                    <a:pt x="24" y="28"/>
                    <a:pt x="1" y="44"/>
                  </a:cubicBezTo>
                  <a:cubicBezTo>
                    <a:pt x="33" y="106"/>
                    <a:pt x="65" y="136"/>
                    <a:pt x="99" y="136"/>
                  </a:cubicBezTo>
                  <a:cubicBezTo>
                    <a:pt x="129" y="136"/>
                    <a:pt x="161" y="111"/>
                    <a:pt x="194" y="64"/>
                  </a:cubicBezTo>
                  <a:cubicBezTo>
                    <a:pt x="175" y="10"/>
                    <a:pt x="150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63"/>
            <p:cNvSpPr/>
            <p:nvPr/>
          </p:nvSpPr>
          <p:spPr>
            <a:xfrm>
              <a:off x="1381746" y="3849259"/>
              <a:ext cx="16120" cy="6839"/>
            </a:xfrm>
            <a:custGeom>
              <a:avLst/>
              <a:gdLst/>
              <a:ahLst/>
              <a:cxnLst/>
              <a:rect l="l" t="t" r="r" b="b"/>
              <a:pathLst>
                <a:path w="198" h="84" extrusionOk="0">
                  <a:moveTo>
                    <a:pt x="96" y="1"/>
                  </a:moveTo>
                  <a:cubicBezTo>
                    <a:pt x="73" y="1"/>
                    <a:pt x="51" y="6"/>
                    <a:pt x="29" y="9"/>
                  </a:cubicBezTo>
                  <a:cubicBezTo>
                    <a:pt x="17" y="9"/>
                    <a:pt x="9" y="30"/>
                    <a:pt x="1" y="42"/>
                  </a:cubicBezTo>
                  <a:cubicBezTo>
                    <a:pt x="9" y="59"/>
                    <a:pt x="13" y="75"/>
                    <a:pt x="17" y="75"/>
                  </a:cubicBezTo>
                  <a:cubicBezTo>
                    <a:pt x="46" y="83"/>
                    <a:pt x="79" y="83"/>
                    <a:pt x="111" y="83"/>
                  </a:cubicBezTo>
                  <a:cubicBezTo>
                    <a:pt x="144" y="75"/>
                    <a:pt x="173" y="59"/>
                    <a:pt x="198" y="42"/>
                  </a:cubicBezTo>
                  <a:cubicBezTo>
                    <a:pt x="160" y="9"/>
                    <a:pt x="127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63"/>
            <p:cNvSpPr/>
            <p:nvPr/>
          </p:nvSpPr>
          <p:spPr>
            <a:xfrm>
              <a:off x="1192055" y="3903072"/>
              <a:ext cx="5699" cy="4966"/>
            </a:xfrm>
            <a:custGeom>
              <a:avLst/>
              <a:gdLst/>
              <a:ahLst/>
              <a:cxnLst/>
              <a:rect l="l" t="t" r="r" b="b"/>
              <a:pathLst>
                <a:path w="70" h="61" extrusionOk="0">
                  <a:moveTo>
                    <a:pt x="35" y="0"/>
                  </a:moveTo>
                  <a:cubicBezTo>
                    <a:pt x="23" y="0"/>
                    <a:pt x="11" y="6"/>
                    <a:pt x="0" y="25"/>
                  </a:cubicBezTo>
                  <a:cubicBezTo>
                    <a:pt x="17" y="48"/>
                    <a:pt x="26" y="60"/>
                    <a:pt x="35" y="60"/>
                  </a:cubicBezTo>
                  <a:cubicBezTo>
                    <a:pt x="44" y="60"/>
                    <a:pt x="52" y="44"/>
                    <a:pt x="70" y="9"/>
                  </a:cubicBezTo>
                  <a:cubicBezTo>
                    <a:pt x="58" y="5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63"/>
            <p:cNvSpPr/>
            <p:nvPr/>
          </p:nvSpPr>
          <p:spPr>
            <a:xfrm>
              <a:off x="1402831" y="3848363"/>
              <a:ext cx="60489" cy="10584"/>
            </a:xfrm>
            <a:custGeom>
              <a:avLst/>
              <a:gdLst/>
              <a:ahLst/>
              <a:cxnLst/>
              <a:rect l="l" t="t" r="r" b="b"/>
              <a:pathLst>
                <a:path w="743" h="130" extrusionOk="0">
                  <a:moveTo>
                    <a:pt x="540" y="1"/>
                  </a:moveTo>
                  <a:cubicBezTo>
                    <a:pt x="523" y="1"/>
                    <a:pt x="505" y="2"/>
                    <a:pt x="488" y="4"/>
                  </a:cubicBezTo>
                  <a:cubicBezTo>
                    <a:pt x="419" y="12"/>
                    <a:pt x="349" y="20"/>
                    <a:pt x="283" y="20"/>
                  </a:cubicBezTo>
                  <a:cubicBezTo>
                    <a:pt x="214" y="20"/>
                    <a:pt x="148" y="8"/>
                    <a:pt x="82" y="8"/>
                  </a:cubicBezTo>
                  <a:cubicBezTo>
                    <a:pt x="78" y="8"/>
                    <a:pt x="75" y="7"/>
                    <a:pt x="71" y="7"/>
                  </a:cubicBezTo>
                  <a:cubicBezTo>
                    <a:pt x="39" y="7"/>
                    <a:pt x="11" y="24"/>
                    <a:pt x="0" y="53"/>
                  </a:cubicBezTo>
                  <a:cubicBezTo>
                    <a:pt x="17" y="65"/>
                    <a:pt x="29" y="82"/>
                    <a:pt x="41" y="86"/>
                  </a:cubicBezTo>
                  <a:cubicBezTo>
                    <a:pt x="73" y="98"/>
                    <a:pt x="105" y="104"/>
                    <a:pt x="137" y="104"/>
                  </a:cubicBezTo>
                  <a:cubicBezTo>
                    <a:pt x="172" y="104"/>
                    <a:pt x="206" y="97"/>
                    <a:pt x="238" y="82"/>
                  </a:cubicBezTo>
                  <a:cubicBezTo>
                    <a:pt x="257" y="73"/>
                    <a:pt x="276" y="68"/>
                    <a:pt x="295" y="68"/>
                  </a:cubicBezTo>
                  <a:cubicBezTo>
                    <a:pt x="319" y="68"/>
                    <a:pt x="343" y="75"/>
                    <a:pt x="365" y="86"/>
                  </a:cubicBezTo>
                  <a:cubicBezTo>
                    <a:pt x="424" y="115"/>
                    <a:pt x="489" y="130"/>
                    <a:pt x="554" y="130"/>
                  </a:cubicBezTo>
                  <a:cubicBezTo>
                    <a:pt x="580" y="130"/>
                    <a:pt x="606" y="128"/>
                    <a:pt x="632" y="123"/>
                  </a:cubicBezTo>
                  <a:cubicBezTo>
                    <a:pt x="673" y="119"/>
                    <a:pt x="714" y="98"/>
                    <a:pt x="743" y="65"/>
                  </a:cubicBezTo>
                  <a:cubicBezTo>
                    <a:pt x="718" y="45"/>
                    <a:pt x="706" y="24"/>
                    <a:pt x="694" y="24"/>
                  </a:cubicBezTo>
                  <a:cubicBezTo>
                    <a:pt x="642" y="9"/>
                    <a:pt x="590" y="1"/>
                    <a:pt x="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63"/>
            <p:cNvSpPr/>
            <p:nvPr/>
          </p:nvSpPr>
          <p:spPr>
            <a:xfrm>
              <a:off x="1105187" y="4079982"/>
              <a:ext cx="54139" cy="16690"/>
            </a:xfrm>
            <a:custGeom>
              <a:avLst/>
              <a:gdLst/>
              <a:ahLst/>
              <a:cxnLst/>
              <a:rect l="l" t="t" r="r" b="b"/>
              <a:pathLst>
                <a:path w="665" h="205" extrusionOk="0">
                  <a:moveTo>
                    <a:pt x="118" y="1"/>
                  </a:moveTo>
                  <a:cubicBezTo>
                    <a:pt x="97" y="1"/>
                    <a:pt x="75" y="2"/>
                    <a:pt x="53" y="2"/>
                  </a:cubicBezTo>
                  <a:cubicBezTo>
                    <a:pt x="29" y="2"/>
                    <a:pt x="8" y="23"/>
                    <a:pt x="4" y="84"/>
                  </a:cubicBezTo>
                  <a:cubicBezTo>
                    <a:pt x="0" y="146"/>
                    <a:pt x="21" y="175"/>
                    <a:pt x="45" y="187"/>
                  </a:cubicBezTo>
                  <a:cubicBezTo>
                    <a:pt x="58" y="191"/>
                    <a:pt x="70" y="195"/>
                    <a:pt x="78" y="199"/>
                  </a:cubicBezTo>
                  <a:cubicBezTo>
                    <a:pt x="94" y="203"/>
                    <a:pt x="110" y="205"/>
                    <a:pt x="126" y="205"/>
                  </a:cubicBezTo>
                  <a:cubicBezTo>
                    <a:pt x="172" y="205"/>
                    <a:pt x="218" y="192"/>
                    <a:pt x="263" y="192"/>
                  </a:cubicBezTo>
                  <a:cubicBezTo>
                    <a:pt x="281" y="192"/>
                    <a:pt x="298" y="194"/>
                    <a:pt x="316" y="199"/>
                  </a:cubicBezTo>
                  <a:lnTo>
                    <a:pt x="324" y="199"/>
                  </a:lnTo>
                  <a:cubicBezTo>
                    <a:pt x="359" y="180"/>
                    <a:pt x="396" y="170"/>
                    <a:pt x="432" y="170"/>
                  </a:cubicBezTo>
                  <a:cubicBezTo>
                    <a:pt x="457" y="170"/>
                    <a:pt x="482" y="175"/>
                    <a:pt x="505" y="183"/>
                  </a:cubicBezTo>
                  <a:cubicBezTo>
                    <a:pt x="516" y="187"/>
                    <a:pt x="528" y="189"/>
                    <a:pt x="540" y="189"/>
                  </a:cubicBezTo>
                  <a:cubicBezTo>
                    <a:pt x="580" y="189"/>
                    <a:pt x="621" y="167"/>
                    <a:pt x="665" y="117"/>
                  </a:cubicBezTo>
                  <a:cubicBezTo>
                    <a:pt x="644" y="89"/>
                    <a:pt x="632" y="64"/>
                    <a:pt x="620" y="60"/>
                  </a:cubicBezTo>
                  <a:cubicBezTo>
                    <a:pt x="562" y="43"/>
                    <a:pt x="505" y="35"/>
                    <a:pt x="447" y="27"/>
                  </a:cubicBezTo>
                  <a:cubicBezTo>
                    <a:pt x="349" y="19"/>
                    <a:pt x="250" y="11"/>
                    <a:pt x="148" y="2"/>
                  </a:cubicBezTo>
                  <a:cubicBezTo>
                    <a:pt x="138" y="1"/>
                    <a:pt x="128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63"/>
            <p:cNvSpPr/>
            <p:nvPr/>
          </p:nvSpPr>
          <p:spPr>
            <a:xfrm>
              <a:off x="1122854" y="3996615"/>
              <a:ext cx="11479" cy="8060"/>
            </a:xfrm>
            <a:custGeom>
              <a:avLst/>
              <a:gdLst/>
              <a:ahLst/>
              <a:cxnLst/>
              <a:rect l="l" t="t" r="r" b="b"/>
              <a:pathLst>
                <a:path w="141" h="99" extrusionOk="0">
                  <a:moveTo>
                    <a:pt x="55" y="1"/>
                  </a:moveTo>
                  <a:cubicBezTo>
                    <a:pt x="35" y="1"/>
                    <a:pt x="16" y="12"/>
                    <a:pt x="1" y="54"/>
                  </a:cubicBezTo>
                  <a:cubicBezTo>
                    <a:pt x="35" y="84"/>
                    <a:pt x="52" y="99"/>
                    <a:pt x="70" y="99"/>
                  </a:cubicBezTo>
                  <a:cubicBezTo>
                    <a:pt x="87" y="99"/>
                    <a:pt x="105" y="87"/>
                    <a:pt x="140" y="66"/>
                  </a:cubicBezTo>
                  <a:cubicBezTo>
                    <a:pt x="128" y="46"/>
                    <a:pt x="120" y="17"/>
                    <a:pt x="107" y="13"/>
                  </a:cubicBezTo>
                  <a:cubicBezTo>
                    <a:pt x="90" y="9"/>
                    <a:pt x="72" y="1"/>
                    <a:pt x="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63"/>
            <p:cNvSpPr/>
            <p:nvPr/>
          </p:nvSpPr>
          <p:spPr>
            <a:xfrm>
              <a:off x="1155256" y="4037810"/>
              <a:ext cx="41846" cy="12700"/>
            </a:xfrm>
            <a:custGeom>
              <a:avLst/>
              <a:gdLst/>
              <a:ahLst/>
              <a:cxnLst/>
              <a:rect l="l" t="t" r="r" b="b"/>
              <a:pathLst>
                <a:path w="514" h="156" extrusionOk="0">
                  <a:moveTo>
                    <a:pt x="263" y="0"/>
                  </a:moveTo>
                  <a:cubicBezTo>
                    <a:pt x="192" y="0"/>
                    <a:pt x="122" y="8"/>
                    <a:pt x="50" y="12"/>
                  </a:cubicBezTo>
                  <a:cubicBezTo>
                    <a:pt x="38" y="12"/>
                    <a:pt x="25" y="53"/>
                    <a:pt x="1" y="90"/>
                  </a:cubicBezTo>
                  <a:cubicBezTo>
                    <a:pt x="38" y="110"/>
                    <a:pt x="79" y="127"/>
                    <a:pt x="120" y="139"/>
                  </a:cubicBezTo>
                  <a:cubicBezTo>
                    <a:pt x="214" y="147"/>
                    <a:pt x="308" y="151"/>
                    <a:pt x="403" y="155"/>
                  </a:cubicBezTo>
                  <a:cubicBezTo>
                    <a:pt x="406" y="155"/>
                    <a:pt x="410" y="155"/>
                    <a:pt x="413" y="155"/>
                  </a:cubicBezTo>
                  <a:cubicBezTo>
                    <a:pt x="451" y="155"/>
                    <a:pt x="487" y="152"/>
                    <a:pt x="514" y="73"/>
                  </a:cubicBezTo>
                  <a:cubicBezTo>
                    <a:pt x="497" y="61"/>
                    <a:pt x="489" y="36"/>
                    <a:pt x="473" y="32"/>
                  </a:cubicBezTo>
                  <a:cubicBezTo>
                    <a:pt x="403" y="8"/>
                    <a:pt x="333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63"/>
            <p:cNvSpPr/>
            <p:nvPr/>
          </p:nvSpPr>
          <p:spPr>
            <a:xfrm>
              <a:off x="1085079" y="3996045"/>
              <a:ext cx="13107" cy="10421"/>
            </a:xfrm>
            <a:custGeom>
              <a:avLst/>
              <a:gdLst/>
              <a:ahLst/>
              <a:cxnLst/>
              <a:rect l="l" t="t" r="r" b="b"/>
              <a:pathLst>
                <a:path w="161" h="128" extrusionOk="0">
                  <a:moveTo>
                    <a:pt x="76" y="1"/>
                  </a:moveTo>
                  <a:cubicBezTo>
                    <a:pt x="68" y="1"/>
                    <a:pt x="61" y="2"/>
                    <a:pt x="54" y="4"/>
                  </a:cubicBezTo>
                  <a:cubicBezTo>
                    <a:pt x="30" y="4"/>
                    <a:pt x="5" y="12"/>
                    <a:pt x="1" y="65"/>
                  </a:cubicBezTo>
                  <a:cubicBezTo>
                    <a:pt x="36" y="107"/>
                    <a:pt x="57" y="127"/>
                    <a:pt x="79" y="127"/>
                  </a:cubicBezTo>
                  <a:cubicBezTo>
                    <a:pt x="100" y="127"/>
                    <a:pt x="123" y="108"/>
                    <a:pt x="161" y="69"/>
                  </a:cubicBezTo>
                  <a:cubicBezTo>
                    <a:pt x="151" y="28"/>
                    <a:pt x="114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63"/>
            <p:cNvSpPr/>
            <p:nvPr/>
          </p:nvSpPr>
          <p:spPr>
            <a:xfrm>
              <a:off x="1084427" y="4038217"/>
              <a:ext cx="64560" cy="12700"/>
            </a:xfrm>
            <a:custGeom>
              <a:avLst/>
              <a:gdLst/>
              <a:ahLst/>
              <a:cxnLst/>
              <a:rect l="l" t="t" r="r" b="b"/>
              <a:pathLst>
                <a:path w="793" h="156" extrusionOk="0">
                  <a:moveTo>
                    <a:pt x="492" y="1"/>
                  </a:moveTo>
                  <a:cubicBezTo>
                    <a:pt x="461" y="1"/>
                    <a:pt x="430" y="1"/>
                    <a:pt x="399" y="3"/>
                  </a:cubicBezTo>
                  <a:cubicBezTo>
                    <a:pt x="284" y="7"/>
                    <a:pt x="169" y="19"/>
                    <a:pt x="54" y="31"/>
                  </a:cubicBezTo>
                  <a:cubicBezTo>
                    <a:pt x="34" y="35"/>
                    <a:pt x="17" y="44"/>
                    <a:pt x="1" y="56"/>
                  </a:cubicBezTo>
                  <a:cubicBezTo>
                    <a:pt x="25" y="134"/>
                    <a:pt x="54" y="134"/>
                    <a:pt x="87" y="134"/>
                  </a:cubicBezTo>
                  <a:cubicBezTo>
                    <a:pt x="263" y="142"/>
                    <a:pt x="444" y="154"/>
                    <a:pt x="620" y="154"/>
                  </a:cubicBezTo>
                  <a:cubicBezTo>
                    <a:pt x="627" y="155"/>
                    <a:pt x="635" y="156"/>
                    <a:pt x="642" y="156"/>
                  </a:cubicBezTo>
                  <a:cubicBezTo>
                    <a:pt x="703" y="156"/>
                    <a:pt x="760" y="124"/>
                    <a:pt x="793" y="72"/>
                  </a:cubicBezTo>
                  <a:cubicBezTo>
                    <a:pt x="773" y="30"/>
                    <a:pt x="733" y="2"/>
                    <a:pt x="687" y="2"/>
                  </a:cubicBezTo>
                  <a:cubicBezTo>
                    <a:pt x="684" y="2"/>
                    <a:pt x="681" y="2"/>
                    <a:pt x="678" y="3"/>
                  </a:cubicBezTo>
                  <a:cubicBezTo>
                    <a:pt x="615" y="3"/>
                    <a:pt x="554" y="1"/>
                    <a:pt x="4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63"/>
            <p:cNvSpPr/>
            <p:nvPr/>
          </p:nvSpPr>
          <p:spPr>
            <a:xfrm>
              <a:off x="1165595" y="4081773"/>
              <a:ext cx="60571" cy="11968"/>
            </a:xfrm>
            <a:custGeom>
              <a:avLst/>
              <a:gdLst/>
              <a:ahLst/>
              <a:cxnLst/>
              <a:rect l="l" t="t" r="r" b="b"/>
              <a:pathLst>
                <a:path w="744" h="147" extrusionOk="0">
                  <a:moveTo>
                    <a:pt x="73" y="1"/>
                  </a:moveTo>
                  <a:cubicBezTo>
                    <a:pt x="47" y="1"/>
                    <a:pt x="21" y="6"/>
                    <a:pt x="1" y="67"/>
                  </a:cubicBezTo>
                  <a:cubicBezTo>
                    <a:pt x="21" y="118"/>
                    <a:pt x="48" y="144"/>
                    <a:pt x="75" y="144"/>
                  </a:cubicBezTo>
                  <a:cubicBezTo>
                    <a:pt x="80" y="144"/>
                    <a:pt x="86" y="143"/>
                    <a:pt x="91" y="140"/>
                  </a:cubicBezTo>
                  <a:cubicBezTo>
                    <a:pt x="106" y="136"/>
                    <a:pt x="121" y="134"/>
                    <a:pt x="136" y="134"/>
                  </a:cubicBezTo>
                  <a:cubicBezTo>
                    <a:pt x="173" y="134"/>
                    <a:pt x="209" y="145"/>
                    <a:pt x="247" y="145"/>
                  </a:cubicBezTo>
                  <a:lnTo>
                    <a:pt x="633" y="145"/>
                  </a:lnTo>
                  <a:cubicBezTo>
                    <a:pt x="639" y="146"/>
                    <a:pt x="644" y="146"/>
                    <a:pt x="650" y="146"/>
                  </a:cubicBezTo>
                  <a:cubicBezTo>
                    <a:pt x="689" y="146"/>
                    <a:pt x="726" y="123"/>
                    <a:pt x="744" y="87"/>
                  </a:cubicBezTo>
                  <a:cubicBezTo>
                    <a:pt x="715" y="5"/>
                    <a:pt x="670" y="9"/>
                    <a:pt x="633" y="5"/>
                  </a:cubicBezTo>
                  <a:cubicBezTo>
                    <a:pt x="452" y="5"/>
                    <a:pt x="272" y="1"/>
                    <a:pt x="91" y="1"/>
                  </a:cubicBezTo>
                  <a:cubicBezTo>
                    <a:pt x="85" y="1"/>
                    <a:pt x="79" y="1"/>
                    <a:pt x="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63"/>
            <p:cNvSpPr/>
            <p:nvPr/>
          </p:nvSpPr>
          <p:spPr>
            <a:xfrm>
              <a:off x="1405844" y="3901363"/>
              <a:ext cx="28087" cy="9851"/>
            </a:xfrm>
            <a:custGeom>
              <a:avLst/>
              <a:gdLst/>
              <a:ahLst/>
              <a:cxnLst/>
              <a:rect l="l" t="t" r="r" b="b"/>
              <a:pathLst>
                <a:path w="345" h="121" extrusionOk="0">
                  <a:moveTo>
                    <a:pt x="151" y="1"/>
                  </a:moveTo>
                  <a:cubicBezTo>
                    <a:pt x="116" y="1"/>
                    <a:pt x="80" y="4"/>
                    <a:pt x="45" y="9"/>
                  </a:cubicBezTo>
                  <a:cubicBezTo>
                    <a:pt x="29" y="9"/>
                    <a:pt x="17" y="38"/>
                    <a:pt x="0" y="63"/>
                  </a:cubicBezTo>
                  <a:cubicBezTo>
                    <a:pt x="17" y="79"/>
                    <a:pt x="29" y="96"/>
                    <a:pt x="41" y="96"/>
                  </a:cubicBezTo>
                  <a:cubicBezTo>
                    <a:pt x="111" y="108"/>
                    <a:pt x="185" y="116"/>
                    <a:pt x="259" y="120"/>
                  </a:cubicBezTo>
                  <a:cubicBezTo>
                    <a:pt x="287" y="120"/>
                    <a:pt x="316" y="108"/>
                    <a:pt x="345" y="26"/>
                  </a:cubicBezTo>
                  <a:cubicBezTo>
                    <a:pt x="281" y="10"/>
                    <a:pt x="216" y="1"/>
                    <a:pt x="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63"/>
            <p:cNvSpPr/>
            <p:nvPr/>
          </p:nvSpPr>
          <p:spPr>
            <a:xfrm>
              <a:off x="1092161" y="4081610"/>
              <a:ext cx="9037" cy="12538"/>
            </a:xfrm>
            <a:custGeom>
              <a:avLst/>
              <a:gdLst/>
              <a:ahLst/>
              <a:cxnLst/>
              <a:rect l="l" t="t" r="r" b="b"/>
              <a:pathLst>
                <a:path w="111" h="154" extrusionOk="0">
                  <a:moveTo>
                    <a:pt x="52" y="1"/>
                  </a:moveTo>
                  <a:cubicBezTo>
                    <a:pt x="38" y="1"/>
                    <a:pt x="24" y="20"/>
                    <a:pt x="0" y="56"/>
                  </a:cubicBezTo>
                  <a:cubicBezTo>
                    <a:pt x="23" y="123"/>
                    <a:pt x="36" y="154"/>
                    <a:pt x="54" y="154"/>
                  </a:cubicBezTo>
                  <a:cubicBezTo>
                    <a:pt x="67" y="154"/>
                    <a:pt x="84" y="135"/>
                    <a:pt x="111" y="101"/>
                  </a:cubicBezTo>
                  <a:cubicBezTo>
                    <a:pt x="83" y="32"/>
                    <a:pt x="69" y="1"/>
                    <a:pt x="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63"/>
            <p:cNvSpPr/>
            <p:nvPr/>
          </p:nvSpPr>
          <p:spPr>
            <a:xfrm>
              <a:off x="1221770" y="4038461"/>
              <a:ext cx="41846" cy="12130"/>
            </a:xfrm>
            <a:custGeom>
              <a:avLst/>
              <a:gdLst/>
              <a:ahLst/>
              <a:cxnLst/>
              <a:rect l="l" t="t" r="r" b="b"/>
              <a:pathLst>
                <a:path w="514" h="149" extrusionOk="0">
                  <a:moveTo>
                    <a:pt x="123" y="1"/>
                  </a:moveTo>
                  <a:cubicBezTo>
                    <a:pt x="103" y="1"/>
                    <a:pt x="82" y="2"/>
                    <a:pt x="62" y="4"/>
                  </a:cubicBezTo>
                  <a:cubicBezTo>
                    <a:pt x="45" y="4"/>
                    <a:pt x="29" y="28"/>
                    <a:pt x="0" y="49"/>
                  </a:cubicBezTo>
                  <a:cubicBezTo>
                    <a:pt x="29" y="124"/>
                    <a:pt x="57" y="149"/>
                    <a:pt x="94" y="149"/>
                  </a:cubicBezTo>
                  <a:cubicBezTo>
                    <a:pt x="99" y="149"/>
                    <a:pt x="105" y="148"/>
                    <a:pt x="111" y="147"/>
                  </a:cubicBezTo>
                  <a:cubicBezTo>
                    <a:pt x="173" y="139"/>
                    <a:pt x="236" y="120"/>
                    <a:pt x="299" y="120"/>
                  </a:cubicBezTo>
                  <a:cubicBezTo>
                    <a:pt x="332" y="120"/>
                    <a:pt x="365" y="125"/>
                    <a:pt x="398" y="139"/>
                  </a:cubicBezTo>
                  <a:cubicBezTo>
                    <a:pt x="408" y="144"/>
                    <a:pt x="418" y="146"/>
                    <a:pt x="428" y="146"/>
                  </a:cubicBezTo>
                  <a:cubicBezTo>
                    <a:pt x="461" y="146"/>
                    <a:pt x="494" y="120"/>
                    <a:pt x="513" y="57"/>
                  </a:cubicBezTo>
                  <a:cubicBezTo>
                    <a:pt x="489" y="30"/>
                    <a:pt x="457" y="14"/>
                    <a:pt x="423" y="14"/>
                  </a:cubicBezTo>
                  <a:cubicBezTo>
                    <a:pt x="416" y="14"/>
                    <a:pt x="409" y="15"/>
                    <a:pt x="402" y="16"/>
                  </a:cubicBezTo>
                  <a:cubicBezTo>
                    <a:pt x="328" y="16"/>
                    <a:pt x="255" y="8"/>
                    <a:pt x="185" y="4"/>
                  </a:cubicBezTo>
                  <a:cubicBezTo>
                    <a:pt x="164" y="2"/>
                    <a:pt x="144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63"/>
            <p:cNvSpPr/>
            <p:nvPr/>
          </p:nvSpPr>
          <p:spPr>
            <a:xfrm>
              <a:off x="1355368" y="4036344"/>
              <a:ext cx="156719" cy="14817"/>
            </a:xfrm>
            <a:custGeom>
              <a:avLst/>
              <a:gdLst/>
              <a:ahLst/>
              <a:cxnLst/>
              <a:rect l="l" t="t" r="r" b="b"/>
              <a:pathLst>
                <a:path w="1925" h="182" extrusionOk="0">
                  <a:moveTo>
                    <a:pt x="206" y="1"/>
                  </a:moveTo>
                  <a:cubicBezTo>
                    <a:pt x="148" y="1"/>
                    <a:pt x="95" y="9"/>
                    <a:pt x="46" y="26"/>
                  </a:cubicBezTo>
                  <a:cubicBezTo>
                    <a:pt x="21" y="38"/>
                    <a:pt x="0" y="67"/>
                    <a:pt x="0" y="95"/>
                  </a:cubicBezTo>
                  <a:cubicBezTo>
                    <a:pt x="0" y="120"/>
                    <a:pt x="33" y="149"/>
                    <a:pt x="50" y="169"/>
                  </a:cubicBezTo>
                  <a:cubicBezTo>
                    <a:pt x="58" y="173"/>
                    <a:pt x="70" y="173"/>
                    <a:pt x="83" y="173"/>
                  </a:cubicBezTo>
                  <a:cubicBezTo>
                    <a:pt x="143" y="173"/>
                    <a:pt x="205" y="177"/>
                    <a:pt x="266" y="177"/>
                  </a:cubicBezTo>
                  <a:cubicBezTo>
                    <a:pt x="297" y="177"/>
                    <a:pt x="327" y="176"/>
                    <a:pt x="357" y="173"/>
                  </a:cubicBezTo>
                  <a:cubicBezTo>
                    <a:pt x="389" y="171"/>
                    <a:pt x="421" y="170"/>
                    <a:pt x="453" y="170"/>
                  </a:cubicBezTo>
                  <a:cubicBezTo>
                    <a:pt x="556" y="170"/>
                    <a:pt x="660" y="179"/>
                    <a:pt x="764" y="179"/>
                  </a:cubicBezTo>
                  <a:cubicBezTo>
                    <a:pt x="819" y="179"/>
                    <a:pt x="873" y="176"/>
                    <a:pt x="928" y="169"/>
                  </a:cubicBezTo>
                  <a:cubicBezTo>
                    <a:pt x="1000" y="162"/>
                    <a:pt x="1072" y="159"/>
                    <a:pt x="1145" y="159"/>
                  </a:cubicBezTo>
                  <a:cubicBezTo>
                    <a:pt x="1204" y="159"/>
                    <a:pt x="1263" y="161"/>
                    <a:pt x="1322" y="165"/>
                  </a:cubicBezTo>
                  <a:cubicBezTo>
                    <a:pt x="1392" y="169"/>
                    <a:pt x="1428" y="177"/>
                    <a:pt x="1469" y="177"/>
                  </a:cubicBezTo>
                  <a:cubicBezTo>
                    <a:pt x="1597" y="177"/>
                    <a:pt x="1724" y="177"/>
                    <a:pt x="1851" y="181"/>
                  </a:cubicBezTo>
                  <a:cubicBezTo>
                    <a:pt x="1888" y="181"/>
                    <a:pt x="1925" y="161"/>
                    <a:pt x="1921" y="116"/>
                  </a:cubicBezTo>
                  <a:cubicBezTo>
                    <a:pt x="1917" y="83"/>
                    <a:pt x="1880" y="54"/>
                    <a:pt x="1855" y="34"/>
                  </a:cubicBezTo>
                  <a:cubicBezTo>
                    <a:pt x="1851" y="31"/>
                    <a:pt x="1846" y="30"/>
                    <a:pt x="1839" y="30"/>
                  </a:cubicBezTo>
                  <a:cubicBezTo>
                    <a:pt x="1827" y="30"/>
                    <a:pt x="1811" y="34"/>
                    <a:pt x="1798" y="34"/>
                  </a:cubicBezTo>
                  <a:cubicBezTo>
                    <a:pt x="1679" y="30"/>
                    <a:pt x="1556" y="30"/>
                    <a:pt x="1437" y="21"/>
                  </a:cubicBezTo>
                  <a:cubicBezTo>
                    <a:pt x="1327" y="10"/>
                    <a:pt x="1220" y="5"/>
                    <a:pt x="1111" y="5"/>
                  </a:cubicBezTo>
                  <a:cubicBezTo>
                    <a:pt x="1057" y="5"/>
                    <a:pt x="1003" y="6"/>
                    <a:pt x="948" y="9"/>
                  </a:cubicBezTo>
                  <a:cubicBezTo>
                    <a:pt x="914" y="12"/>
                    <a:pt x="880" y="13"/>
                    <a:pt x="846" y="13"/>
                  </a:cubicBezTo>
                  <a:cubicBezTo>
                    <a:pt x="777" y="13"/>
                    <a:pt x="709" y="9"/>
                    <a:pt x="641" y="9"/>
                  </a:cubicBezTo>
                  <a:cubicBezTo>
                    <a:pt x="493" y="5"/>
                    <a:pt x="349" y="1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63"/>
            <p:cNvSpPr/>
            <p:nvPr/>
          </p:nvSpPr>
          <p:spPr>
            <a:xfrm>
              <a:off x="1120167" y="3948745"/>
              <a:ext cx="30855" cy="7327"/>
            </a:xfrm>
            <a:custGeom>
              <a:avLst/>
              <a:gdLst/>
              <a:ahLst/>
              <a:cxnLst/>
              <a:rect l="l" t="t" r="r" b="b"/>
              <a:pathLst>
                <a:path w="379" h="90" extrusionOk="0">
                  <a:moveTo>
                    <a:pt x="98" y="1"/>
                  </a:moveTo>
                  <a:cubicBezTo>
                    <a:pt x="74" y="1"/>
                    <a:pt x="55" y="2"/>
                    <a:pt x="46" y="6"/>
                  </a:cubicBezTo>
                  <a:cubicBezTo>
                    <a:pt x="34" y="10"/>
                    <a:pt x="21" y="35"/>
                    <a:pt x="1" y="51"/>
                  </a:cubicBezTo>
                  <a:cubicBezTo>
                    <a:pt x="38" y="76"/>
                    <a:pt x="89" y="90"/>
                    <a:pt x="150" y="90"/>
                  </a:cubicBezTo>
                  <a:cubicBezTo>
                    <a:pt x="218" y="90"/>
                    <a:pt x="296" y="73"/>
                    <a:pt x="378" y="39"/>
                  </a:cubicBezTo>
                  <a:cubicBezTo>
                    <a:pt x="331" y="20"/>
                    <a:pt x="182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63"/>
            <p:cNvSpPr/>
            <p:nvPr/>
          </p:nvSpPr>
          <p:spPr>
            <a:xfrm>
              <a:off x="1343970" y="4039275"/>
              <a:ext cx="8141" cy="9688"/>
            </a:xfrm>
            <a:custGeom>
              <a:avLst/>
              <a:gdLst/>
              <a:ahLst/>
              <a:cxnLst/>
              <a:rect l="l" t="t" r="r" b="b"/>
              <a:pathLst>
                <a:path w="100" h="119" extrusionOk="0">
                  <a:moveTo>
                    <a:pt x="45" y="1"/>
                  </a:moveTo>
                  <a:cubicBezTo>
                    <a:pt x="33" y="1"/>
                    <a:pt x="22" y="9"/>
                    <a:pt x="9" y="26"/>
                  </a:cubicBezTo>
                  <a:cubicBezTo>
                    <a:pt x="1" y="47"/>
                    <a:pt x="1" y="72"/>
                    <a:pt x="9" y="96"/>
                  </a:cubicBezTo>
                  <a:cubicBezTo>
                    <a:pt x="21" y="111"/>
                    <a:pt x="33" y="119"/>
                    <a:pt x="44" y="119"/>
                  </a:cubicBezTo>
                  <a:cubicBezTo>
                    <a:pt x="63" y="119"/>
                    <a:pt x="81" y="98"/>
                    <a:pt x="99" y="59"/>
                  </a:cubicBezTo>
                  <a:cubicBezTo>
                    <a:pt x="79" y="22"/>
                    <a:pt x="62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63"/>
            <p:cNvSpPr/>
            <p:nvPr/>
          </p:nvSpPr>
          <p:spPr>
            <a:xfrm>
              <a:off x="1230725" y="4083157"/>
              <a:ext cx="75958" cy="12456"/>
            </a:xfrm>
            <a:custGeom>
              <a:avLst/>
              <a:gdLst/>
              <a:ahLst/>
              <a:cxnLst/>
              <a:rect l="l" t="t" r="r" b="b"/>
              <a:pathLst>
                <a:path w="933" h="153" extrusionOk="0">
                  <a:moveTo>
                    <a:pt x="79" y="0"/>
                  </a:moveTo>
                  <a:cubicBezTo>
                    <a:pt x="58" y="0"/>
                    <a:pt x="38" y="21"/>
                    <a:pt x="1" y="41"/>
                  </a:cubicBezTo>
                  <a:cubicBezTo>
                    <a:pt x="63" y="132"/>
                    <a:pt x="63" y="132"/>
                    <a:pt x="108" y="132"/>
                  </a:cubicBezTo>
                  <a:lnTo>
                    <a:pt x="292" y="132"/>
                  </a:lnTo>
                  <a:cubicBezTo>
                    <a:pt x="366" y="136"/>
                    <a:pt x="444" y="152"/>
                    <a:pt x="522" y="152"/>
                  </a:cubicBezTo>
                  <a:cubicBezTo>
                    <a:pt x="625" y="152"/>
                    <a:pt x="727" y="144"/>
                    <a:pt x="830" y="140"/>
                  </a:cubicBezTo>
                  <a:cubicBezTo>
                    <a:pt x="835" y="140"/>
                    <a:pt x="840" y="140"/>
                    <a:pt x="846" y="140"/>
                  </a:cubicBezTo>
                  <a:cubicBezTo>
                    <a:pt x="877" y="140"/>
                    <a:pt x="908" y="134"/>
                    <a:pt x="932" y="50"/>
                  </a:cubicBezTo>
                  <a:cubicBezTo>
                    <a:pt x="895" y="29"/>
                    <a:pt x="854" y="13"/>
                    <a:pt x="809" y="4"/>
                  </a:cubicBezTo>
                  <a:cubicBezTo>
                    <a:pt x="567" y="0"/>
                    <a:pt x="325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63"/>
            <p:cNvSpPr/>
            <p:nvPr/>
          </p:nvSpPr>
          <p:spPr>
            <a:xfrm>
              <a:off x="1314255" y="4078435"/>
              <a:ext cx="150125" cy="18725"/>
            </a:xfrm>
            <a:custGeom>
              <a:avLst/>
              <a:gdLst/>
              <a:ahLst/>
              <a:cxnLst/>
              <a:rect l="l" t="t" r="r" b="b"/>
              <a:pathLst>
                <a:path w="1844" h="230" extrusionOk="0">
                  <a:moveTo>
                    <a:pt x="445" y="1"/>
                  </a:moveTo>
                  <a:cubicBezTo>
                    <a:pt x="438" y="1"/>
                    <a:pt x="431" y="2"/>
                    <a:pt x="423" y="5"/>
                  </a:cubicBezTo>
                  <a:cubicBezTo>
                    <a:pt x="324" y="38"/>
                    <a:pt x="217" y="55"/>
                    <a:pt x="110" y="55"/>
                  </a:cubicBezTo>
                  <a:cubicBezTo>
                    <a:pt x="98" y="55"/>
                    <a:pt x="87" y="55"/>
                    <a:pt x="75" y="54"/>
                  </a:cubicBezTo>
                  <a:cubicBezTo>
                    <a:pt x="46" y="54"/>
                    <a:pt x="21" y="62"/>
                    <a:pt x="1" y="140"/>
                  </a:cubicBezTo>
                  <a:cubicBezTo>
                    <a:pt x="43" y="193"/>
                    <a:pt x="86" y="214"/>
                    <a:pt x="131" y="214"/>
                  </a:cubicBezTo>
                  <a:cubicBezTo>
                    <a:pt x="142" y="214"/>
                    <a:pt x="153" y="213"/>
                    <a:pt x="165" y="210"/>
                  </a:cubicBezTo>
                  <a:cubicBezTo>
                    <a:pt x="183" y="202"/>
                    <a:pt x="203" y="200"/>
                    <a:pt x="223" y="200"/>
                  </a:cubicBezTo>
                  <a:cubicBezTo>
                    <a:pt x="235" y="200"/>
                    <a:pt x="247" y="200"/>
                    <a:pt x="259" y="202"/>
                  </a:cubicBezTo>
                  <a:cubicBezTo>
                    <a:pt x="302" y="218"/>
                    <a:pt x="346" y="227"/>
                    <a:pt x="391" y="227"/>
                  </a:cubicBezTo>
                  <a:cubicBezTo>
                    <a:pt x="415" y="227"/>
                    <a:pt x="440" y="224"/>
                    <a:pt x="464" y="218"/>
                  </a:cubicBezTo>
                  <a:cubicBezTo>
                    <a:pt x="518" y="198"/>
                    <a:pt x="575" y="186"/>
                    <a:pt x="637" y="186"/>
                  </a:cubicBezTo>
                  <a:cubicBezTo>
                    <a:pt x="725" y="201"/>
                    <a:pt x="816" y="209"/>
                    <a:pt x="907" y="209"/>
                  </a:cubicBezTo>
                  <a:cubicBezTo>
                    <a:pt x="938" y="209"/>
                    <a:pt x="970" y="208"/>
                    <a:pt x="1002" y="206"/>
                  </a:cubicBezTo>
                  <a:cubicBezTo>
                    <a:pt x="1051" y="206"/>
                    <a:pt x="1100" y="214"/>
                    <a:pt x="1150" y="227"/>
                  </a:cubicBezTo>
                  <a:cubicBezTo>
                    <a:pt x="1168" y="229"/>
                    <a:pt x="1186" y="230"/>
                    <a:pt x="1205" y="230"/>
                  </a:cubicBezTo>
                  <a:cubicBezTo>
                    <a:pt x="1282" y="230"/>
                    <a:pt x="1359" y="214"/>
                    <a:pt x="1433" y="214"/>
                  </a:cubicBezTo>
                  <a:cubicBezTo>
                    <a:pt x="1440" y="214"/>
                    <a:pt x="1447" y="214"/>
                    <a:pt x="1453" y="214"/>
                  </a:cubicBezTo>
                  <a:cubicBezTo>
                    <a:pt x="1560" y="222"/>
                    <a:pt x="1671" y="222"/>
                    <a:pt x="1782" y="227"/>
                  </a:cubicBezTo>
                  <a:cubicBezTo>
                    <a:pt x="1785" y="227"/>
                    <a:pt x="1789" y="227"/>
                    <a:pt x="1793" y="227"/>
                  </a:cubicBezTo>
                  <a:cubicBezTo>
                    <a:pt x="1812" y="227"/>
                    <a:pt x="1833" y="221"/>
                    <a:pt x="1843" y="157"/>
                  </a:cubicBezTo>
                  <a:cubicBezTo>
                    <a:pt x="1827" y="95"/>
                    <a:pt x="1802" y="75"/>
                    <a:pt x="1773" y="71"/>
                  </a:cubicBezTo>
                  <a:cubicBezTo>
                    <a:pt x="1679" y="67"/>
                    <a:pt x="1585" y="67"/>
                    <a:pt x="1494" y="54"/>
                  </a:cubicBezTo>
                  <a:cubicBezTo>
                    <a:pt x="1416" y="46"/>
                    <a:pt x="1338" y="46"/>
                    <a:pt x="1260" y="46"/>
                  </a:cubicBezTo>
                  <a:cubicBezTo>
                    <a:pt x="1183" y="46"/>
                    <a:pt x="1105" y="46"/>
                    <a:pt x="1027" y="38"/>
                  </a:cubicBezTo>
                  <a:cubicBezTo>
                    <a:pt x="990" y="30"/>
                    <a:pt x="952" y="27"/>
                    <a:pt x="914" y="27"/>
                  </a:cubicBezTo>
                  <a:cubicBezTo>
                    <a:pt x="893" y="27"/>
                    <a:pt x="871" y="28"/>
                    <a:pt x="850" y="30"/>
                  </a:cubicBezTo>
                  <a:cubicBezTo>
                    <a:pt x="797" y="43"/>
                    <a:pt x="742" y="49"/>
                    <a:pt x="688" y="49"/>
                  </a:cubicBezTo>
                  <a:cubicBezTo>
                    <a:pt x="638" y="49"/>
                    <a:pt x="589" y="44"/>
                    <a:pt x="542" y="34"/>
                  </a:cubicBezTo>
                  <a:cubicBezTo>
                    <a:pt x="509" y="27"/>
                    <a:pt x="478" y="1"/>
                    <a:pt x="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63"/>
            <p:cNvSpPr/>
            <p:nvPr/>
          </p:nvSpPr>
          <p:spPr>
            <a:xfrm>
              <a:off x="1267198" y="4038543"/>
              <a:ext cx="74248" cy="10909"/>
            </a:xfrm>
            <a:custGeom>
              <a:avLst/>
              <a:gdLst/>
              <a:ahLst/>
              <a:cxnLst/>
              <a:rect l="l" t="t" r="r" b="b"/>
              <a:pathLst>
                <a:path w="912" h="134" extrusionOk="0">
                  <a:moveTo>
                    <a:pt x="377" y="1"/>
                  </a:moveTo>
                  <a:cubicBezTo>
                    <a:pt x="268" y="1"/>
                    <a:pt x="160" y="4"/>
                    <a:pt x="49" y="7"/>
                  </a:cubicBezTo>
                  <a:cubicBezTo>
                    <a:pt x="41" y="7"/>
                    <a:pt x="29" y="40"/>
                    <a:pt x="0" y="76"/>
                  </a:cubicBezTo>
                  <a:cubicBezTo>
                    <a:pt x="33" y="93"/>
                    <a:pt x="66" y="109"/>
                    <a:pt x="99" y="118"/>
                  </a:cubicBezTo>
                  <a:cubicBezTo>
                    <a:pt x="173" y="126"/>
                    <a:pt x="242" y="134"/>
                    <a:pt x="316" y="134"/>
                  </a:cubicBezTo>
                  <a:cubicBezTo>
                    <a:pt x="480" y="134"/>
                    <a:pt x="649" y="130"/>
                    <a:pt x="813" y="130"/>
                  </a:cubicBezTo>
                  <a:cubicBezTo>
                    <a:pt x="829" y="130"/>
                    <a:pt x="846" y="130"/>
                    <a:pt x="862" y="122"/>
                  </a:cubicBezTo>
                  <a:cubicBezTo>
                    <a:pt x="882" y="101"/>
                    <a:pt x="899" y="81"/>
                    <a:pt x="911" y="60"/>
                  </a:cubicBezTo>
                  <a:cubicBezTo>
                    <a:pt x="887" y="48"/>
                    <a:pt x="858" y="40"/>
                    <a:pt x="829" y="35"/>
                  </a:cubicBezTo>
                  <a:cubicBezTo>
                    <a:pt x="722" y="23"/>
                    <a:pt x="620" y="7"/>
                    <a:pt x="513" y="3"/>
                  </a:cubicBezTo>
                  <a:cubicBezTo>
                    <a:pt x="467" y="1"/>
                    <a:pt x="422" y="1"/>
                    <a:pt x="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63"/>
            <p:cNvSpPr/>
            <p:nvPr/>
          </p:nvSpPr>
          <p:spPr>
            <a:xfrm>
              <a:off x="955144" y="3848689"/>
              <a:ext cx="9118" cy="6757"/>
            </a:xfrm>
            <a:custGeom>
              <a:avLst/>
              <a:gdLst/>
              <a:ahLst/>
              <a:cxnLst/>
              <a:rect l="l" t="t" r="r" b="b"/>
              <a:pathLst>
                <a:path w="112" h="83" extrusionOk="0">
                  <a:moveTo>
                    <a:pt x="52" y="0"/>
                  </a:moveTo>
                  <a:cubicBezTo>
                    <a:pt x="18" y="0"/>
                    <a:pt x="4" y="13"/>
                    <a:pt x="1" y="41"/>
                  </a:cubicBezTo>
                  <a:cubicBezTo>
                    <a:pt x="5" y="53"/>
                    <a:pt x="9" y="70"/>
                    <a:pt x="25" y="78"/>
                  </a:cubicBezTo>
                  <a:cubicBezTo>
                    <a:pt x="32" y="81"/>
                    <a:pt x="39" y="82"/>
                    <a:pt x="45" y="82"/>
                  </a:cubicBezTo>
                  <a:cubicBezTo>
                    <a:pt x="73" y="82"/>
                    <a:pt x="95" y="55"/>
                    <a:pt x="112" y="8"/>
                  </a:cubicBezTo>
                  <a:cubicBezTo>
                    <a:pt x="87" y="3"/>
                    <a:pt x="67" y="0"/>
                    <a:pt x="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63"/>
            <p:cNvSpPr/>
            <p:nvPr/>
          </p:nvSpPr>
          <p:spPr>
            <a:xfrm>
              <a:off x="1005620" y="3996941"/>
              <a:ext cx="22470" cy="9932"/>
            </a:xfrm>
            <a:custGeom>
              <a:avLst/>
              <a:gdLst/>
              <a:ahLst/>
              <a:cxnLst/>
              <a:rect l="l" t="t" r="r" b="b"/>
              <a:pathLst>
                <a:path w="276" h="122" extrusionOk="0">
                  <a:moveTo>
                    <a:pt x="169" y="1"/>
                  </a:moveTo>
                  <a:cubicBezTo>
                    <a:pt x="158" y="1"/>
                    <a:pt x="147" y="2"/>
                    <a:pt x="136" y="5"/>
                  </a:cubicBezTo>
                  <a:cubicBezTo>
                    <a:pt x="130" y="6"/>
                    <a:pt x="125" y="6"/>
                    <a:pt x="119" y="6"/>
                  </a:cubicBezTo>
                  <a:cubicBezTo>
                    <a:pt x="107" y="6"/>
                    <a:pt x="95" y="5"/>
                    <a:pt x="83" y="5"/>
                  </a:cubicBezTo>
                  <a:cubicBezTo>
                    <a:pt x="54" y="5"/>
                    <a:pt x="26" y="14"/>
                    <a:pt x="0" y="75"/>
                  </a:cubicBezTo>
                  <a:cubicBezTo>
                    <a:pt x="41" y="107"/>
                    <a:pt x="80" y="121"/>
                    <a:pt x="117" y="121"/>
                  </a:cubicBezTo>
                  <a:cubicBezTo>
                    <a:pt x="172" y="121"/>
                    <a:pt x="224" y="90"/>
                    <a:pt x="275" y="46"/>
                  </a:cubicBezTo>
                  <a:cubicBezTo>
                    <a:pt x="247" y="17"/>
                    <a:pt x="208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63"/>
            <p:cNvSpPr/>
            <p:nvPr/>
          </p:nvSpPr>
          <p:spPr>
            <a:xfrm>
              <a:off x="907029" y="3946384"/>
              <a:ext cx="95985" cy="13026"/>
            </a:xfrm>
            <a:custGeom>
              <a:avLst/>
              <a:gdLst/>
              <a:ahLst/>
              <a:cxnLst/>
              <a:rect l="l" t="t" r="r" b="b"/>
              <a:pathLst>
                <a:path w="1179" h="160" extrusionOk="0">
                  <a:moveTo>
                    <a:pt x="982" y="0"/>
                  </a:moveTo>
                  <a:cubicBezTo>
                    <a:pt x="933" y="0"/>
                    <a:pt x="883" y="3"/>
                    <a:pt x="834" y="6"/>
                  </a:cubicBezTo>
                  <a:cubicBezTo>
                    <a:pt x="794" y="6"/>
                    <a:pt x="750" y="19"/>
                    <a:pt x="710" y="19"/>
                  </a:cubicBezTo>
                  <a:cubicBezTo>
                    <a:pt x="704" y="19"/>
                    <a:pt x="699" y="19"/>
                    <a:pt x="694" y="19"/>
                  </a:cubicBezTo>
                  <a:cubicBezTo>
                    <a:pt x="608" y="19"/>
                    <a:pt x="522" y="2"/>
                    <a:pt x="436" y="2"/>
                  </a:cubicBezTo>
                  <a:cubicBezTo>
                    <a:pt x="350" y="2"/>
                    <a:pt x="251" y="19"/>
                    <a:pt x="161" y="19"/>
                  </a:cubicBezTo>
                  <a:cubicBezTo>
                    <a:pt x="108" y="19"/>
                    <a:pt x="58" y="14"/>
                    <a:pt x="1" y="14"/>
                  </a:cubicBezTo>
                  <a:lnTo>
                    <a:pt x="1" y="146"/>
                  </a:lnTo>
                  <a:cubicBezTo>
                    <a:pt x="17" y="154"/>
                    <a:pt x="34" y="158"/>
                    <a:pt x="53" y="158"/>
                  </a:cubicBezTo>
                  <a:cubicBezTo>
                    <a:pt x="63" y="158"/>
                    <a:pt x="73" y="157"/>
                    <a:pt x="83" y="154"/>
                  </a:cubicBezTo>
                  <a:cubicBezTo>
                    <a:pt x="175" y="139"/>
                    <a:pt x="269" y="126"/>
                    <a:pt x="361" y="126"/>
                  </a:cubicBezTo>
                  <a:cubicBezTo>
                    <a:pt x="421" y="126"/>
                    <a:pt x="480" y="131"/>
                    <a:pt x="538" y="146"/>
                  </a:cubicBezTo>
                  <a:cubicBezTo>
                    <a:pt x="580" y="155"/>
                    <a:pt x="622" y="160"/>
                    <a:pt x="663" y="160"/>
                  </a:cubicBezTo>
                  <a:cubicBezTo>
                    <a:pt x="732" y="160"/>
                    <a:pt x="800" y="147"/>
                    <a:pt x="867" y="121"/>
                  </a:cubicBezTo>
                  <a:cubicBezTo>
                    <a:pt x="891" y="113"/>
                    <a:pt x="917" y="109"/>
                    <a:pt x="943" y="109"/>
                  </a:cubicBezTo>
                  <a:cubicBezTo>
                    <a:pt x="968" y="109"/>
                    <a:pt x="994" y="113"/>
                    <a:pt x="1019" y="121"/>
                  </a:cubicBezTo>
                  <a:cubicBezTo>
                    <a:pt x="1035" y="128"/>
                    <a:pt x="1050" y="131"/>
                    <a:pt x="1065" y="131"/>
                  </a:cubicBezTo>
                  <a:cubicBezTo>
                    <a:pt x="1109" y="131"/>
                    <a:pt x="1148" y="102"/>
                    <a:pt x="1179" y="23"/>
                  </a:cubicBezTo>
                  <a:cubicBezTo>
                    <a:pt x="1133" y="14"/>
                    <a:pt x="1088" y="6"/>
                    <a:pt x="1043" y="2"/>
                  </a:cubicBezTo>
                  <a:cubicBezTo>
                    <a:pt x="1023" y="1"/>
                    <a:pt x="1002" y="0"/>
                    <a:pt x="9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63"/>
            <p:cNvSpPr/>
            <p:nvPr/>
          </p:nvSpPr>
          <p:spPr>
            <a:xfrm>
              <a:off x="990233" y="3848933"/>
              <a:ext cx="6432" cy="6513"/>
            </a:xfrm>
            <a:custGeom>
              <a:avLst/>
              <a:gdLst/>
              <a:ahLst/>
              <a:cxnLst/>
              <a:rect l="l" t="t" r="r" b="b"/>
              <a:pathLst>
                <a:path w="79" h="80" extrusionOk="0">
                  <a:moveTo>
                    <a:pt x="17" y="1"/>
                  </a:moveTo>
                  <a:cubicBezTo>
                    <a:pt x="13" y="1"/>
                    <a:pt x="1" y="21"/>
                    <a:pt x="1" y="34"/>
                  </a:cubicBezTo>
                  <a:cubicBezTo>
                    <a:pt x="1" y="46"/>
                    <a:pt x="9" y="58"/>
                    <a:pt x="17" y="71"/>
                  </a:cubicBezTo>
                  <a:cubicBezTo>
                    <a:pt x="25" y="77"/>
                    <a:pt x="31" y="80"/>
                    <a:pt x="36" y="80"/>
                  </a:cubicBezTo>
                  <a:cubicBezTo>
                    <a:pt x="54" y="80"/>
                    <a:pt x="63" y="49"/>
                    <a:pt x="79" y="3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63"/>
            <p:cNvSpPr/>
            <p:nvPr/>
          </p:nvSpPr>
          <p:spPr>
            <a:xfrm>
              <a:off x="1032649" y="3994417"/>
              <a:ext cx="29797" cy="12700"/>
            </a:xfrm>
            <a:custGeom>
              <a:avLst/>
              <a:gdLst/>
              <a:ahLst/>
              <a:cxnLst/>
              <a:rect l="l" t="t" r="r" b="b"/>
              <a:pathLst>
                <a:path w="366" h="156" extrusionOk="0">
                  <a:moveTo>
                    <a:pt x="247" y="1"/>
                  </a:moveTo>
                  <a:cubicBezTo>
                    <a:pt x="198" y="1"/>
                    <a:pt x="149" y="19"/>
                    <a:pt x="100" y="19"/>
                  </a:cubicBezTo>
                  <a:cubicBezTo>
                    <a:pt x="89" y="19"/>
                    <a:pt x="78" y="18"/>
                    <a:pt x="66" y="15"/>
                  </a:cubicBezTo>
                  <a:cubicBezTo>
                    <a:pt x="64" y="15"/>
                    <a:pt x="62" y="15"/>
                    <a:pt x="59" y="15"/>
                  </a:cubicBezTo>
                  <a:cubicBezTo>
                    <a:pt x="37" y="15"/>
                    <a:pt x="16" y="32"/>
                    <a:pt x="1" y="69"/>
                  </a:cubicBezTo>
                  <a:cubicBezTo>
                    <a:pt x="39" y="135"/>
                    <a:pt x="60" y="155"/>
                    <a:pt x="145" y="155"/>
                  </a:cubicBezTo>
                  <a:cubicBezTo>
                    <a:pt x="170" y="155"/>
                    <a:pt x="200" y="154"/>
                    <a:pt x="239" y="151"/>
                  </a:cubicBezTo>
                  <a:cubicBezTo>
                    <a:pt x="245" y="151"/>
                    <a:pt x="251" y="151"/>
                    <a:pt x="257" y="151"/>
                  </a:cubicBezTo>
                  <a:cubicBezTo>
                    <a:pt x="297" y="151"/>
                    <a:pt x="337" y="145"/>
                    <a:pt x="366" y="52"/>
                  </a:cubicBezTo>
                  <a:cubicBezTo>
                    <a:pt x="326" y="12"/>
                    <a:pt x="286" y="1"/>
                    <a:pt x="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63"/>
            <p:cNvSpPr/>
            <p:nvPr/>
          </p:nvSpPr>
          <p:spPr>
            <a:xfrm>
              <a:off x="1468613" y="4085599"/>
              <a:ext cx="22470" cy="7571"/>
            </a:xfrm>
            <a:custGeom>
              <a:avLst/>
              <a:gdLst/>
              <a:ahLst/>
              <a:cxnLst/>
              <a:rect l="l" t="t" r="r" b="b"/>
              <a:pathLst>
                <a:path w="276" h="93" extrusionOk="0">
                  <a:moveTo>
                    <a:pt x="173" y="0"/>
                  </a:moveTo>
                  <a:cubicBezTo>
                    <a:pt x="162" y="0"/>
                    <a:pt x="151" y="1"/>
                    <a:pt x="140" y="3"/>
                  </a:cubicBezTo>
                  <a:cubicBezTo>
                    <a:pt x="134" y="4"/>
                    <a:pt x="128" y="5"/>
                    <a:pt x="122" y="5"/>
                  </a:cubicBezTo>
                  <a:cubicBezTo>
                    <a:pt x="109" y="5"/>
                    <a:pt x="95" y="3"/>
                    <a:pt x="82" y="3"/>
                  </a:cubicBezTo>
                  <a:cubicBezTo>
                    <a:pt x="53" y="3"/>
                    <a:pt x="25" y="10"/>
                    <a:pt x="1" y="57"/>
                  </a:cubicBezTo>
                  <a:cubicBezTo>
                    <a:pt x="42" y="82"/>
                    <a:pt x="82" y="92"/>
                    <a:pt x="119" y="92"/>
                  </a:cubicBezTo>
                  <a:cubicBezTo>
                    <a:pt x="174" y="92"/>
                    <a:pt x="224" y="70"/>
                    <a:pt x="275" y="36"/>
                  </a:cubicBezTo>
                  <a:cubicBezTo>
                    <a:pt x="247" y="11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63"/>
            <p:cNvSpPr/>
            <p:nvPr/>
          </p:nvSpPr>
          <p:spPr>
            <a:xfrm>
              <a:off x="1495642" y="4081528"/>
              <a:ext cx="29878" cy="14736"/>
            </a:xfrm>
            <a:custGeom>
              <a:avLst/>
              <a:gdLst/>
              <a:ahLst/>
              <a:cxnLst/>
              <a:rect l="l" t="t" r="r" b="b"/>
              <a:pathLst>
                <a:path w="367" h="181" extrusionOk="0">
                  <a:moveTo>
                    <a:pt x="248" y="0"/>
                  </a:moveTo>
                  <a:cubicBezTo>
                    <a:pt x="199" y="0"/>
                    <a:pt x="150" y="20"/>
                    <a:pt x="102" y="20"/>
                  </a:cubicBezTo>
                  <a:cubicBezTo>
                    <a:pt x="90" y="20"/>
                    <a:pt x="78" y="19"/>
                    <a:pt x="67" y="16"/>
                  </a:cubicBezTo>
                  <a:cubicBezTo>
                    <a:pt x="64" y="16"/>
                    <a:pt x="62" y="16"/>
                    <a:pt x="59" y="16"/>
                  </a:cubicBezTo>
                  <a:cubicBezTo>
                    <a:pt x="37" y="16"/>
                    <a:pt x="16" y="33"/>
                    <a:pt x="1" y="78"/>
                  </a:cubicBezTo>
                  <a:cubicBezTo>
                    <a:pt x="43" y="158"/>
                    <a:pt x="62" y="181"/>
                    <a:pt x="149" y="181"/>
                  </a:cubicBezTo>
                  <a:cubicBezTo>
                    <a:pt x="173" y="181"/>
                    <a:pt x="203" y="179"/>
                    <a:pt x="239" y="176"/>
                  </a:cubicBezTo>
                  <a:cubicBezTo>
                    <a:pt x="284" y="172"/>
                    <a:pt x="333" y="180"/>
                    <a:pt x="366" y="57"/>
                  </a:cubicBezTo>
                  <a:cubicBezTo>
                    <a:pt x="326" y="13"/>
                    <a:pt x="287" y="0"/>
                    <a:pt x="2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63"/>
            <p:cNvSpPr/>
            <p:nvPr/>
          </p:nvSpPr>
          <p:spPr>
            <a:xfrm>
              <a:off x="970531" y="3848282"/>
              <a:ext cx="12456" cy="8467"/>
            </a:xfrm>
            <a:custGeom>
              <a:avLst/>
              <a:gdLst/>
              <a:ahLst/>
              <a:cxnLst/>
              <a:rect l="l" t="t" r="r" b="b"/>
              <a:pathLst>
                <a:path w="153" h="104" extrusionOk="0">
                  <a:moveTo>
                    <a:pt x="56" y="0"/>
                  </a:moveTo>
                  <a:cubicBezTo>
                    <a:pt x="44" y="0"/>
                    <a:pt x="33" y="2"/>
                    <a:pt x="21" y="5"/>
                  </a:cubicBezTo>
                  <a:cubicBezTo>
                    <a:pt x="13" y="13"/>
                    <a:pt x="5" y="21"/>
                    <a:pt x="1" y="34"/>
                  </a:cubicBezTo>
                  <a:cubicBezTo>
                    <a:pt x="1" y="50"/>
                    <a:pt x="9" y="83"/>
                    <a:pt x="17" y="83"/>
                  </a:cubicBezTo>
                  <a:cubicBezTo>
                    <a:pt x="42" y="91"/>
                    <a:pt x="70" y="99"/>
                    <a:pt x="99" y="103"/>
                  </a:cubicBezTo>
                  <a:cubicBezTo>
                    <a:pt x="101" y="104"/>
                    <a:pt x="103" y="104"/>
                    <a:pt x="104" y="104"/>
                  </a:cubicBezTo>
                  <a:cubicBezTo>
                    <a:pt x="126" y="104"/>
                    <a:pt x="141" y="80"/>
                    <a:pt x="152" y="38"/>
                  </a:cubicBezTo>
                  <a:cubicBezTo>
                    <a:pt x="125" y="13"/>
                    <a:pt x="91" y="0"/>
                    <a:pt x="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63"/>
            <p:cNvSpPr/>
            <p:nvPr/>
          </p:nvSpPr>
          <p:spPr>
            <a:xfrm>
              <a:off x="1006597" y="3901770"/>
              <a:ext cx="14166" cy="8060"/>
            </a:xfrm>
            <a:custGeom>
              <a:avLst/>
              <a:gdLst/>
              <a:ahLst/>
              <a:cxnLst/>
              <a:rect l="l" t="t" r="r" b="b"/>
              <a:pathLst>
                <a:path w="174" h="99" extrusionOk="0">
                  <a:moveTo>
                    <a:pt x="78" y="0"/>
                  </a:moveTo>
                  <a:cubicBezTo>
                    <a:pt x="53" y="0"/>
                    <a:pt x="28" y="10"/>
                    <a:pt x="1" y="41"/>
                  </a:cubicBezTo>
                  <a:cubicBezTo>
                    <a:pt x="13" y="62"/>
                    <a:pt x="17" y="82"/>
                    <a:pt x="25" y="82"/>
                  </a:cubicBezTo>
                  <a:cubicBezTo>
                    <a:pt x="42" y="93"/>
                    <a:pt x="61" y="99"/>
                    <a:pt x="81" y="99"/>
                  </a:cubicBezTo>
                  <a:cubicBezTo>
                    <a:pt x="105" y="99"/>
                    <a:pt x="130" y="90"/>
                    <a:pt x="148" y="74"/>
                  </a:cubicBezTo>
                  <a:cubicBezTo>
                    <a:pt x="161" y="58"/>
                    <a:pt x="169" y="41"/>
                    <a:pt x="173" y="25"/>
                  </a:cubicBezTo>
                  <a:cubicBezTo>
                    <a:pt x="139" y="16"/>
                    <a:pt x="108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63"/>
            <p:cNvSpPr/>
            <p:nvPr/>
          </p:nvSpPr>
          <p:spPr>
            <a:xfrm>
              <a:off x="1030369" y="3848526"/>
              <a:ext cx="13433" cy="7083"/>
            </a:xfrm>
            <a:custGeom>
              <a:avLst/>
              <a:gdLst/>
              <a:ahLst/>
              <a:cxnLst/>
              <a:rect l="l" t="t" r="r" b="b"/>
              <a:pathLst>
                <a:path w="165" h="87" extrusionOk="0">
                  <a:moveTo>
                    <a:pt x="79" y="1"/>
                  </a:moveTo>
                  <a:cubicBezTo>
                    <a:pt x="51" y="1"/>
                    <a:pt x="25" y="17"/>
                    <a:pt x="0" y="55"/>
                  </a:cubicBezTo>
                  <a:cubicBezTo>
                    <a:pt x="22" y="77"/>
                    <a:pt x="43" y="86"/>
                    <a:pt x="63" y="86"/>
                  </a:cubicBezTo>
                  <a:cubicBezTo>
                    <a:pt x="95" y="86"/>
                    <a:pt x="126" y="64"/>
                    <a:pt x="164" y="39"/>
                  </a:cubicBezTo>
                  <a:cubicBezTo>
                    <a:pt x="132" y="15"/>
                    <a:pt x="105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63"/>
            <p:cNvSpPr/>
            <p:nvPr/>
          </p:nvSpPr>
          <p:spPr>
            <a:xfrm>
              <a:off x="937152" y="4080144"/>
              <a:ext cx="149718" cy="17748"/>
            </a:xfrm>
            <a:custGeom>
              <a:avLst/>
              <a:gdLst/>
              <a:ahLst/>
              <a:cxnLst/>
              <a:rect l="l" t="t" r="r" b="b"/>
              <a:pathLst>
                <a:path w="1839" h="218" extrusionOk="0">
                  <a:moveTo>
                    <a:pt x="279" y="0"/>
                  </a:moveTo>
                  <a:cubicBezTo>
                    <a:pt x="209" y="0"/>
                    <a:pt x="140" y="9"/>
                    <a:pt x="74" y="25"/>
                  </a:cubicBezTo>
                  <a:cubicBezTo>
                    <a:pt x="54" y="29"/>
                    <a:pt x="33" y="66"/>
                    <a:pt x="0" y="103"/>
                  </a:cubicBezTo>
                  <a:cubicBezTo>
                    <a:pt x="25" y="140"/>
                    <a:pt x="33" y="160"/>
                    <a:pt x="45" y="165"/>
                  </a:cubicBezTo>
                  <a:cubicBezTo>
                    <a:pt x="86" y="177"/>
                    <a:pt x="132" y="185"/>
                    <a:pt x="177" y="193"/>
                  </a:cubicBezTo>
                  <a:cubicBezTo>
                    <a:pt x="190" y="195"/>
                    <a:pt x="204" y="195"/>
                    <a:pt x="218" y="195"/>
                  </a:cubicBezTo>
                  <a:cubicBezTo>
                    <a:pt x="245" y="195"/>
                    <a:pt x="271" y="193"/>
                    <a:pt x="296" y="193"/>
                  </a:cubicBezTo>
                  <a:cubicBezTo>
                    <a:pt x="374" y="197"/>
                    <a:pt x="452" y="201"/>
                    <a:pt x="530" y="201"/>
                  </a:cubicBezTo>
                  <a:cubicBezTo>
                    <a:pt x="623" y="194"/>
                    <a:pt x="717" y="180"/>
                    <a:pt x="812" y="180"/>
                  </a:cubicBezTo>
                  <a:cubicBezTo>
                    <a:pt x="871" y="180"/>
                    <a:pt x="930" y="186"/>
                    <a:pt x="989" y="201"/>
                  </a:cubicBezTo>
                  <a:cubicBezTo>
                    <a:pt x="997" y="204"/>
                    <a:pt x="1005" y="205"/>
                    <a:pt x="1013" y="205"/>
                  </a:cubicBezTo>
                  <a:cubicBezTo>
                    <a:pt x="1046" y="205"/>
                    <a:pt x="1080" y="187"/>
                    <a:pt x="1116" y="177"/>
                  </a:cubicBezTo>
                  <a:cubicBezTo>
                    <a:pt x="1125" y="177"/>
                    <a:pt x="1136" y="168"/>
                    <a:pt x="1147" y="168"/>
                  </a:cubicBezTo>
                  <a:cubicBezTo>
                    <a:pt x="1150" y="168"/>
                    <a:pt x="1154" y="169"/>
                    <a:pt x="1157" y="173"/>
                  </a:cubicBezTo>
                  <a:cubicBezTo>
                    <a:pt x="1196" y="209"/>
                    <a:pt x="1234" y="218"/>
                    <a:pt x="1273" y="218"/>
                  </a:cubicBezTo>
                  <a:cubicBezTo>
                    <a:pt x="1301" y="218"/>
                    <a:pt x="1329" y="213"/>
                    <a:pt x="1358" y="210"/>
                  </a:cubicBezTo>
                  <a:cubicBezTo>
                    <a:pt x="1404" y="206"/>
                    <a:pt x="1453" y="201"/>
                    <a:pt x="1502" y="197"/>
                  </a:cubicBezTo>
                  <a:lnTo>
                    <a:pt x="1580" y="197"/>
                  </a:lnTo>
                  <a:cubicBezTo>
                    <a:pt x="1650" y="197"/>
                    <a:pt x="1724" y="197"/>
                    <a:pt x="1797" y="193"/>
                  </a:cubicBezTo>
                  <a:cubicBezTo>
                    <a:pt x="1822" y="193"/>
                    <a:pt x="1838" y="156"/>
                    <a:pt x="1838" y="95"/>
                  </a:cubicBezTo>
                  <a:cubicBezTo>
                    <a:pt x="1795" y="21"/>
                    <a:pt x="1748" y="1"/>
                    <a:pt x="1699" y="1"/>
                  </a:cubicBezTo>
                  <a:cubicBezTo>
                    <a:pt x="1669" y="1"/>
                    <a:pt x="1639" y="9"/>
                    <a:pt x="1609" y="17"/>
                  </a:cubicBezTo>
                  <a:cubicBezTo>
                    <a:pt x="1549" y="33"/>
                    <a:pt x="1491" y="38"/>
                    <a:pt x="1432" y="38"/>
                  </a:cubicBezTo>
                  <a:cubicBezTo>
                    <a:pt x="1337" y="38"/>
                    <a:pt x="1242" y="25"/>
                    <a:pt x="1148" y="25"/>
                  </a:cubicBezTo>
                  <a:cubicBezTo>
                    <a:pt x="1140" y="25"/>
                    <a:pt x="1132" y="25"/>
                    <a:pt x="1125" y="25"/>
                  </a:cubicBezTo>
                  <a:cubicBezTo>
                    <a:pt x="1047" y="25"/>
                    <a:pt x="960" y="5"/>
                    <a:pt x="878" y="5"/>
                  </a:cubicBezTo>
                  <a:cubicBezTo>
                    <a:pt x="759" y="5"/>
                    <a:pt x="644" y="17"/>
                    <a:pt x="525" y="17"/>
                  </a:cubicBezTo>
                  <a:cubicBezTo>
                    <a:pt x="443" y="17"/>
                    <a:pt x="361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63"/>
            <p:cNvSpPr/>
            <p:nvPr/>
          </p:nvSpPr>
          <p:spPr>
            <a:xfrm>
              <a:off x="1017995" y="4121828"/>
              <a:ext cx="349504" cy="20516"/>
            </a:xfrm>
            <a:custGeom>
              <a:avLst/>
              <a:gdLst/>
              <a:ahLst/>
              <a:cxnLst/>
              <a:rect l="l" t="t" r="r" b="b"/>
              <a:pathLst>
                <a:path w="4293" h="252" extrusionOk="0">
                  <a:moveTo>
                    <a:pt x="1623" y="0"/>
                  </a:moveTo>
                  <a:cubicBezTo>
                    <a:pt x="1618" y="0"/>
                    <a:pt x="1614" y="1"/>
                    <a:pt x="1609" y="1"/>
                  </a:cubicBezTo>
                  <a:cubicBezTo>
                    <a:pt x="1469" y="30"/>
                    <a:pt x="1330" y="22"/>
                    <a:pt x="1190" y="38"/>
                  </a:cubicBezTo>
                  <a:cubicBezTo>
                    <a:pt x="1157" y="38"/>
                    <a:pt x="1124" y="34"/>
                    <a:pt x="1088" y="34"/>
                  </a:cubicBezTo>
                  <a:cubicBezTo>
                    <a:pt x="1060" y="34"/>
                    <a:pt x="1033" y="24"/>
                    <a:pt x="1005" y="24"/>
                  </a:cubicBezTo>
                  <a:cubicBezTo>
                    <a:pt x="979" y="24"/>
                    <a:pt x="953" y="33"/>
                    <a:pt x="928" y="67"/>
                  </a:cubicBezTo>
                  <a:cubicBezTo>
                    <a:pt x="925" y="71"/>
                    <a:pt x="922" y="72"/>
                    <a:pt x="918" y="72"/>
                  </a:cubicBezTo>
                  <a:cubicBezTo>
                    <a:pt x="909" y="72"/>
                    <a:pt x="899" y="66"/>
                    <a:pt x="891" y="63"/>
                  </a:cubicBezTo>
                  <a:cubicBezTo>
                    <a:pt x="862" y="46"/>
                    <a:pt x="829" y="34"/>
                    <a:pt x="796" y="22"/>
                  </a:cubicBezTo>
                  <a:cubicBezTo>
                    <a:pt x="770" y="14"/>
                    <a:pt x="743" y="11"/>
                    <a:pt x="716" y="11"/>
                  </a:cubicBezTo>
                  <a:cubicBezTo>
                    <a:pt x="661" y="11"/>
                    <a:pt x="605" y="23"/>
                    <a:pt x="550" y="26"/>
                  </a:cubicBezTo>
                  <a:cubicBezTo>
                    <a:pt x="472" y="30"/>
                    <a:pt x="394" y="31"/>
                    <a:pt x="316" y="31"/>
                  </a:cubicBezTo>
                  <a:cubicBezTo>
                    <a:pt x="237" y="31"/>
                    <a:pt x="158" y="30"/>
                    <a:pt x="78" y="30"/>
                  </a:cubicBezTo>
                  <a:cubicBezTo>
                    <a:pt x="58" y="30"/>
                    <a:pt x="37" y="34"/>
                    <a:pt x="21" y="38"/>
                  </a:cubicBezTo>
                  <a:cubicBezTo>
                    <a:pt x="8" y="51"/>
                    <a:pt x="0" y="71"/>
                    <a:pt x="0" y="88"/>
                  </a:cubicBezTo>
                  <a:cubicBezTo>
                    <a:pt x="0" y="112"/>
                    <a:pt x="4" y="141"/>
                    <a:pt x="17" y="165"/>
                  </a:cubicBezTo>
                  <a:cubicBezTo>
                    <a:pt x="21" y="178"/>
                    <a:pt x="37" y="186"/>
                    <a:pt x="54" y="186"/>
                  </a:cubicBezTo>
                  <a:cubicBezTo>
                    <a:pt x="73" y="182"/>
                    <a:pt x="93" y="181"/>
                    <a:pt x="113" y="181"/>
                  </a:cubicBezTo>
                  <a:cubicBezTo>
                    <a:pt x="188" y="181"/>
                    <a:pt x="263" y="202"/>
                    <a:pt x="338" y="202"/>
                  </a:cubicBezTo>
                  <a:cubicBezTo>
                    <a:pt x="374" y="202"/>
                    <a:pt x="411" y="197"/>
                    <a:pt x="447" y="182"/>
                  </a:cubicBezTo>
                  <a:cubicBezTo>
                    <a:pt x="454" y="179"/>
                    <a:pt x="461" y="178"/>
                    <a:pt x="467" y="178"/>
                  </a:cubicBezTo>
                  <a:cubicBezTo>
                    <a:pt x="483" y="178"/>
                    <a:pt x="499" y="183"/>
                    <a:pt x="513" y="186"/>
                  </a:cubicBezTo>
                  <a:cubicBezTo>
                    <a:pt x="568" y="186"/>
                    <a:pt x="621" y="188"/>
                    <a:pt x="674" y="188"/>
                  </a:cubicBezTo>
                  <a:cubicBezTo>
                    <a:pt x="701" y="188"/>
                    <a:pt x="728" y="187"/>
                    <a:pt x="755" y="186"/>
                  </a:cubicBezTo>
                  <a:cubicBezTo>
                    <a:pt x="804" y="178"/>
                    <a:pt x="858" y="170"/>
                    <a:pt x="907" y="157"/>
                  </a:cubicBezTo>
                  <a:cubicBezTo>
                    <a:pt x="915" y="157"/>
                    <a:pt x="928" y="161"/>
                    <a:pt x="936" y="165"/>
                  </a:cubicBezTo>
                  <a:cubicBezTo>
                    <a:pt x="986" y="193"/>
                    <a:pt x="1035" y="221"/>
                    <a:pt x="1085" y="221"/>
                  </a:cubicBezTo>
                  <a:cubicBezTo>
                    <a:pt x="1109" y="221"/>
                    <a:pt x="1133" y="214"/>
                    <a:pt x="1157" y="198"/>
                  </a:cubicBezTo>
                  <a:cubicBezTo>
                    <a:pt x="1160" y="197"/>
                    <a:pt x="1162" y="197"/>
                    <a:pt x="1165" y="197"/>
                  </a:cubicBezTo>
                  <a:cubicBezTo>
                    <a:pt x="1175" y="197"/>
                    <a:pt x="1184" y="202"/>
                    <a:pt x="1194" y="202"/>
                  </a:cubicBezTo>
                  <a:cubicBezTo>
                    <a:pt x="1260" y="202"/>
                    <a:pt x="1326" y="202"/>
                    <a:pt x="1391" y="198"/>
                  </a:cubicBezTo>
                  <a:cubicBezTo>
                    <a:pt x="1498" y="194"/>
                    <a:pt x="1605" y="186"/>
                    <a:pt x="1711" y="186"/>
                  </a:cubicBezTo>
                  <a:cubicBezTo>
                    <a:pt x="1789" y="186"/>
                    <a:pt x="1863" y="211"/>
                    <a:pt x="1941" y="211"/>
                  </a:cubicBezTo>
                  <a:cubicBezTo>
                    <a:pt x="2040" y="211"/>
                    <a:pt x="2139" y="193"/>
                    <a:pt x="2238" y="193"/>
                  </a:cubicBezTo>
                  <a:cubicBezTo>
                    <a:pt x="2266" y="193"/>
                    <a:pt x="2294" y="195"/>
                    <a:pt x="2323" y="198"/>
                  </a:cubicBezTo>
                  <a:cubicBezTo>
                    <a:pt x="2330" y="199"/>
                    <a:pt x="2337" y="200"/>
                    <a:pt x="2344" y="200"/>
                  </a:cubicBezTo>
                  <a:cubicBezTo>
                    <a:pt x="2379" y="200"/>
                    <a:pt x="2414" y="189"/>
                    <a:pt x="2449" y="189"/>
                  </a:cubicBezTo>
                  <a:cubicBezTo>
                    <a:pt x="2483" y="189"/>
                    <a:pt x="2518" y="199"/>
                    <a:pt x="2552" y="239"/>
                  </a:cubicBezTo>
                  <a:cubicBezTo>
                    <a:pt x="2558" y="247"/>
                    <a:pt x="2564" y="249"/>
                    <a:pt x="2571" y="249"/>
                  </a:cubicBezTo>
                  <a:cubicBezTo>
                    <a:pt x="2579" y="249"/>
                    <a:pt x="2587" y="246"/>
                    <a:pt x="2593" y="243"/>
                  </a:cubicBezTo>
                  <a:cubicBezTo>
                    <a:pt x="2655" y="231"/>
                    <a:pt x="2712" y="219"/>
                    <a:pt x="2774" y="206"/>
                  </a:cubicBezTo>
                  <a:cubicBezTo>
                    <a:pt x="2781" y="205"/>
                    <a:pt x="2788" y="204"/>
                    <a:pt x="2794" y="204"/>
                  </a:cubicBezTo>
                  <a:cubicBezTo>
                    <a:pt x="2804" y="204"/>
                    <a:pt x="2814" y="206"/>
                    <a:pt x="2823" y="211"/>
                  </a:cubicBezTo>
                  <a:cubicBezTo>
                    <a:pt x="2839" y="219"/>
                    <a:pt x="2857" y="224"/>
                    <a:pt x="2876" y="224"/>
                  </a:cubicBezTo>
                  <a:cubicBezTo>
                    <a:pt x="2900" y="224"/>
                    <a:pt x="2924" y="216"/>
                    <a:pt x="2942" y="202"/>
                  </a:cubicBezTo>
                  <a:cubicBezTo>
                    <a:pt x="2961" y="193"/>
                    <a:pt x="2981" y="189"/>
                    <a:pt x="3003" y="189"/>
                  </a:cubicBezTo>
                  <a:cubicBezTo>
                    <a:pt x="3010" y="189"/>
                    <a:pt x="3017" y="189"/>
                    <a:pt x="3024" y="190"/>
                  </a:cubicBezTo>
                  <a:cubicBezTo>
                    <a:pt x="3074" y="190"/>
                    <a:pt x="3123" y="182"/>
                    <a:pt x="3172" y="170"/>
                  </a:cubicBezTo>
                  <a:cubicBezTo>
                    <a:pt x="3182" y="164"/>
                    <a:pt x="3193" y="162"/>
                    <a:pt x="3205" y="162"/>
                  </a:cubicBezTo>
                  <a:cubicBezTo>
                    <a:pt x="3221" y="162"/>
                    <a:pt x="3237" y="167"/>
                    <a:pt x="3254" y="174"/>
                  </a:cubicBezTo>
                  <a:cubicBezTo>
                    <a:pt x="3295" y="198"/>
                    <a:pt x="3336" y="219"/>
                    <a:pt x="3385" y="231"/>
                  </a:cubicBezTo>
                  <a:cubicBezTo>
                    <a:pt x="3402" y="235"/>
                    <a:pt x="3419" y="237"/>
                    <a:pt x="3437" y="237"/>
                  </a:cubicBezTo>
                  <a:cubicBezTo>
                    <a:pt x="3484" y="237"/>
                    <a:pt x="3531" y="225"/>
                    <a:pt x="3579" y="225"/>
                  </a:cubicBezTo>
                  <a:cubicBezTo>
                    <a:pt x="3602" y="225"/>
                    <a:pt x="3625" y="228"/>
                    <a:pt x="3648" y="235"/>
                  </a:cubicBezTo>
                  <a:cubicBezTo>
                    <a:pt x="3663" y="240"/>
                    <a:pt x="3677" y="242"/>
                    <a:pt x="3692" y="242"/>
                  </a:cubicBezTo>
                  <a:cubicBezTo>
                    <a:pt x="3722" y="242"/>
                    <a:pt x="3752" y="235"/>
                    <a:pt x="3782" y="235"/>
                  </a:cubicBezTo>
                  <a:cubicBezTo>
                    <a:pt x="3786" y="235"/>
                    <a:pt x="3791" y="235"/>
                    <a:pt x="3796" y="235"/>
                  </a:cubicBezTo>
                  <a:cubicBezTo>
                    <a:pt x="3857" y="235"/>
                    <a:pt x="3919" y="243"/>
                    <a:pt x="3980" y="248"/>
                  </a:cubicBezTo>
                  <a:cubicBezTo>
                    <a:pt x="3997" y="252"/>
                    <a:pt x="4013" y="252"/>
                    <a:pt x="4026" y="252"/>
                  </a:cubicBezTo>
                  <a:cubicBezTo>
                    <a:pt x="4091" y="248"/>
                    <a:pt x="4153" y="239"/>
                    <a:pt x="4214" y="235"/>
                  </a:cubicBezTo>
                  <a:cubicBezTo>
                    <a:pt x="4243" y="235"/>
                    <a:pt x="4268" y="227"/>
                    <a:pt x="4292" y="153"/>
                  </a:cubicBezTo>
                  <a:cubicBezTo>
                    <a:pt x="4247" y="89"/>
                    <a:pt x="4178" y="43"/>
                    <a:pt x="4116" y="43"/>
                  </a:cubicBezTo>
                  <a:cubicBezTo>
                    <a:pt x="4099" y="43"/>
                    <a:pt x="4082" y="47"/>
                    <a:pt x="4067" y="55"/>
                  </a:cubicBezTo>
                  <a:cubicBezTo>
                    <a:pt x="4034" y="72"/>
                    <a:pt x="4002" y="78"/>
                    <a:pt x="3970" y="78"/>
                  </a:cubicBezTo>
                  <a:cubicBezTo>
                    <a:pt x="3905" y="78"/>
                    <a:pt x="3841" y="53"/>
                    <a:pt x="3775" y="51"/>
                  </a:cubicBezTo>
                  <a:cubicBezTo>
                    <a:pt x="3718" y="42"/>
                    <a:pt x="3656" y="38"/>
                    <a:pt x="3599" y="38"/>
                  </a:cubicBezTo>
                  <a:cubicBezTo>
                    <a:pt x="3487" y="52"/>
                    <a:pt x="3374" y="60"/>
                    <a:pt x="3262" y="60"/>
                  </a:cubicBezTo>
                  <a:cubicBezTo>
                    <a:pt x="3239" y="60"/>
                    <a:pt x="3216" y="59"/>
                    <a:pt x="3193" y="59"/>
                  </a:cubicBezTo>
                  <a:cubicBezTo>
                    <a:pt x="3179" y="59"/>
                    <a:pt x="3166" y="59"/>
                    <a:pt x="3152" y="59"/>
                  </a:cubicBezTo>
                  <a:cubicBezTo>
                    <a:pt x="3071" y="59"/>
                    <a:pt x="2990" y="56"/>
                    <a:pt x="2909" y="14"/>
                  </a:cubicBezTo>
                  <a:cubicBezTo>
                    <a:pt x="2902" y="10"/>
                    <a:pt x="2895" y="8"/>
                    <a:pt x="2888" y="8"/>
                  </a:cubicBezTo>
                  <a:cubicBezTo>
                    <a:pt x="2867" y="8"/>
                    <a:pt x="2845" y="23"/>
                    <a:pt x="2823" y="26"/>
                  </a:cubicBezTo>
                  <a:cubicBezTo>
                    <a:pt x="2778" y="42"/>
                    <a:pt x="2733" y="51"/>
                    <a:pt x="2688" y="55"/>
                  </a:cubicBezTo>
                  <a:cubicBezTo>
                    <a:pt x="2647" y="48"/>
                    <a:pt x="2607" y="31"/>
                    <a:pt x="2566" y="31"/>
                  </a:cubicBezTo>
                  <a:cubicBezTo>
                    <a:pt x="2533" y="31"/>
                    <a:pt x="2499" y="42"/>
                    <a:pt x="2466" y="79"/>
                  </a:cubicBezTo>
                  <a:cubicBezTo>
                    <a:pt x="2465" y="80"/>
                    <a:pt x="2463" y="80"/>
                    <a:pt x="2461" y="80"/>
                  </a:cubicBezTo>
                  <a:cubicBezTo>
                    <a:pt x="2455" y="80"/>
                    <a:pt x="2448" y="75"/>
                    <a:pt x="2442" y="75"/>
                  </a:cubicBezTo>
                  <a:cubicBezTo>
                    <a:pt x="2326" y="68"/>
                    <a:pt x="2211" y="45"/>
                    <a:pt x="2096" y="45"/>
                  </a:cubicBezTo>
                  <a:cubicBezTo>
                    <a:pt x="2080" y="45"/>
                    <a:pt x="2064" y="45"/>
                    <a:pt x="2048" y="46"/>
                  </a:cubicBezTo>
                  <a:cubicBezTo>
                    <a:pt x="2041" y="47"/>
                    <a:pt x="2034" y="47"/>
                    <a:pt x="2027" y="47"/>
                  </a:cubicBezTo>
                  <a:cubicBezTo>
                    <a:pt x="1955" y="47"/>
                    <a:pt x="1883" y="17"/>
                    <a:pt x="1811" y="17"/>
                  </a:cubicBezTo>
                  <a:cubicBezTo>
                    <a:pt x="1795" y="17"/>
                    <a:pt x="1780" y="18"/>
                    <a:pt x="1765" y="22"/>
                  </a:cubicBezTo>
                  <a:cubicBezTo>
                    <a:pt x="1758" y="23"/>
                    <a:pt x="1751" y="24"/>
                    <a:pt x="1744" y="24"/>
                  </a:cubicBezTo>
                  <a:cubicBezTo>
                    <a:pt x="1703" y="24"/>
                    <a:pt x="1664" y="0"/>
                    <a:pt x="16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63"/>
            <p:cNvSpPr/>
            <p:nvPr/>
          </p:nvSpPr>
          <p:spPr>
            <a:xfrm>
              <a:off x="955470" y="4038543"/>
              <a:ext cx="105673" cy="14329"/>
            </a:xfrm>
            <a:custGeom>
              <a:avLst/>
              <a:gdLst/>
              <a:ahLst/>
              <a:cxnLst/>
              <a:rect l="l" t="t" r="r" b="b"/>
              <a:pathLst>
                <a:path w="1298" h="176" extrusionOk="0">
                  <a:moveTo>
                    <a:pt x="92" y="0"/>
                  </a:moveTo>
                  <a:cubicBezTo>
                    <a:pt x="65" y="0"/>
                    <a:pt x="33" y="33"/>
                    <a:pt x="1" y="48"/>
                  </a:cubicBezTo>
                  <a:cubicBezTo>
                    <a:pt x="24" y="121"/>
                    <a:pt x="61" y="156"/>
                    <a:pt x="100" y="156"/>
                  </a:cubicBezTo>
                  <a:cubicBezTo>
                    <a:pt x="109" y="156"/>
                    <a:pt x="119" y="154"/>
                    <a:pt x="128" y="150"/>
                  </a:cubicBezTo>
                  <a:cubicBezTo>
                    <a:pt x="153" y="136"/>
                    <a:pt x="181" y="129"/>
                    <a:pt x="209" y="129"/>
                  </a:cubicBezTo>
                  <a:cubicBezTo>
                    <a:pt x="246" y="129"/>
                    <a:pt x="283" y="141"/>
                    <a:pt x="313" y="167"/>
                  </a:cubicBezTo>
                  <a:cubicBezTo>
                    <a:pt x="320" y="172"/>
                    <a:pt x="327" y="174"/>
                    <a:pt x="334" y="174"/>
                  </a:cubicBezTo>
                  <a:cubicBezTo>
                    <a:pt x="339" y="174"/>
                    <a:pt x="345" y="173"/>
                    <a:pt x="350" y="171"/>
                  </a:cubicBezTo>
                  <a:cubicBezTo>
                    <a:pt x="381" y="174"/>
                    <a:pt x="412" y="175"/>
                    <a:pt x="442" y="175"/>
                  </a:cubicBezTo>
                  <a:cubicBezTo>
                    <a:pt x="491" y="175"/>
                    <a:pt x="539" y="172"/>
                    <a:pt x="588" y="167"/>
                  </a:cubicBezTo>
                  <a:cubicBezTo>
                    <a:pt x="625" y="157"/>
                    <a:pt x="662" y="154"/>
                    <a:pt x="700" y="154"/>
                  </a:cubicBezTo>
                  <a:cubicBezTo>
                    <a:pt x="749" y="154"/>
                    <a:pt x="799" y="159"/>
                    <a:pt x="847" y="159"/>
                  </a:cubicBezTo>
                  <a:cubicBezTo>
                    <a:pt x="857" y="159"/>
                    <a:pt x="866" y="159"/>
                    <a:pt x="875" y="159"/>
                  </a:cubicBezTo>
                  <a:cubicBezTo>
                    <a:pt x="912" y="159"/>
                    <a:pt x="949" y="159"/>
                    <a:pt x="986" y="150"/>
                  </a:cubicBezTo>
                  <a:cubicBezTo>
                    <a:pt x="1002" y="147"/>
                    <a:pt x="1018" y="146"/>
                    <a:pt x="1034" y="146"/>
                  </a:cubicBezTo>
                  <a:cubicBezTo>
                    <a:pt x="1063" y="146"/>
                    <a:pt x="1092" y="151"/>
                    <a:pt x="1121" y="159"/>
                  </a:cubicBezTo>
                  <a:cubicBezTo>
                    <a:pt x="1137" y="161"/>
                    <a:pt x="1153" y="163"/>
                    <a:pt x="1169" y="163"/>
                  </a:cubicBezTo>
                  <a:cubicBezTo>
                    <a:pt x="1200" y="163"/>
                    <a:pt x="1231" y="157"/>
                    <a:pt x="1261" y="146"/>
                  </a:cubicBezTo>
                  <a:cubicBezTo>
                    <a:pt x="1281" y="138"/>
                    <a:pt x="1298" y="105"/>
                    <a:pt x="1281" y="44"/>
                  </a:cubicBezTo>
                  <a:cubicBezTo>
                    <a:pt x="1248" y="35"/>
                    <a:pt x="1211" y="27"/>
                    <a:pt x="1179" y="23"/>
                  </a:cubicBezTo>
                  <a:cubicBezTo>
                    <a:pt x="1076" y="19"/>
                    <a:pt x="965" y="19"/>
                    <a:pt x="863" y="15"/>
                  </a:cubicBezTo>
                  <a:cubicBezTo>
                    <a:pt x="727" y="11"/>
                    <a:pt x="592" y="15"/>
                    <a:pt x="456" y="3"/>
                  </a:cubicBezTo>
                  <a:cubicBezTo>
                    <a:pt x="444" y="1"/>
                    <a:pt x="432" y="1"/>
                    <a:pt x="419" y="1"/>
                  </a:cubicBezTo>
                  <a:cubicBezTo>
                    <a:pt x="349" y="1"/>
                    <a:pt x="278" y="18"/>
                    <a:pt x="206" y="18"/>
                  </a:cubicBezTo>
                  <a:cubicBezTo>
                    <a:pt x="172" y="18"/>
                    <a:pt x="138" y="14"/>
                    <a:pt x="103" y="3"/>
                  </a:cubicBezTo>
                  <a:cubicBezTo>
                    <a:pt x="100" y="1"/>
                    <a:pt x="96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63"/>
            <p:cNvSpPr/>
            <p:nvPr/>
          </p:nvSpPr>
          <p:spPr>
            <a:xfrm>
              <a:off x="1370755" y="4123212"/>
              <a:ext cx="96637" cy="16608"/>
            </a:xfrm>
            <a:custGeom>
              <a:avLst/>
              <a:gdLst/>
              <a:ahLst/>
              <a:cxnLst/>
              <a:rect l="l" t="t" r="r" b="b"/>
              <a:pathLst>
                <a:path w="1187" h="204" extrusionOk="0">
                  <a:moveTo>
                    <a:pt x="696" y="1"/>
                  </a:moveTo>
                  <a:cubicBezTo>
                    <a:pt x="651" y="1"/>
                    <a:pt x="607" y="8"/>
                    <a:pt x="562" y="21"/>
                  </a:cubicBezTo>
                  <a:cubicBezTo>
                    <a:pt x="519" y="34"/>
                    <a:pt x="475" y="40"/>
                    <a:pt x="431" y="40"/>
                  </a:cubicBezTo>
                  <a:cubicBezTo>
                    <a:pt x="390" y="40"/>
                    <a:pt x="349" y="35"/>
                    <a:pt x="308" y="25"/>
                  </a:cubicBezTo>
                  <a:cubicBezTo>
                    <a:pt x="278" y="16"/>
                    <a:pt x="248" y="12"/>
                    <a:pt x="219" y="12"/>
                  </a:cubicBezTo>
                  <a:cubicBezTo>
                    <a:pt x="149" y="12"/>
                    <a:pt x="82" y="34"/>
                    <a:pt x="13" y="54"/>
                  </a:cubicBezTo>
                  <a:cubicBezTo>
                    <a:pt x="8" y="54"/>
                    <a:pt x="4" y="75"/>
                    <a:pt x="0" y="87"/>
                  </a:cubicBezTo>
                  <a:cubicBezTo>
                    <a:pt x="13" y="189"/>
                    <a:pt x="49" y="189"/>
                    <a:pt x="78" y="194"/>
                  </a:cubicBezTo>
                  <a:cubicBezTo>
                    <a:pt x="99" y="195"/>
                    <a:pt x="118" y="196"/>
                    <a:pt x="138" y="196"/>
                  </a:cubicBezTo>
                  <a:cubicBezTo>
                    <a:pt x="166" y="196"/>
                    <a:pt x="193" y="194"/>
                    <a:pt x="222" y="189"/>
                  </a:cubicBezTo>
                  <a:cubicBezTo>
                    <a:pt x="271" y="186"/>
                    <a:pt x="324" y="167"/>
                    <a:pt x="376" y="167"/>
                  </a:cubicBezTo>
                  <a:cubicBezTo>
                    <a:pt x="385" y="167"/>
                    <a:pt x="394" y="168"/>
                    <a:pt x="402" y="169"/>
                  </a:cubicBezTo>
                  <a:cubicBezTo>
                    <a:pt x="457" y="180"/>
                    <a:pt x="510" y="196"/>
                    <a:pt x="563" y="196"/>
                  </a:cubicBezTo>
                  <a:cubicBezTo>
                    <a:pt x="590" y="196"/>
                    <a:pt x="617" y="192"/>
                    <a:pt x="644" y="181"/>
                  </a:cubicBezTo>
                  <a:cubicBezTo>
                    <a:pt x="673" y="169"/>
                    <a:pt x="706" y="165"/>
                    <a:pt x="735" y="165"/>
                  </a:cubicBezTo>
                  <a:cubicBezTo>
                    <a:pt x="760" y="168"/>
                    <a:pt x="788" y="198"/>
                    <a:pt x="811" y="198"/>
                  </a:cubicBezTo>
                  <a:cubicBezTo>
                    <a:pt x="817" y="198"/>
                    <a:pt x="824" y="196"/>
                    <a:pt x="829" y="189"/>
                  </a:cubicBezTo>
                  <a:cubicBezTo>
                    <a:pt x="845" y="170"/>
                    <a:pt x="860" y="163"/>
                    <a:pt x="875" y="163"/>
                  </a:cubicBezTo>
                  <a:cubicBezTo>
                    <a:pt x="901" y="163"/>
                    <a:pt x="926" y="186"/>
                    <a:pt x="952" y="202"/>
                  </a:cubicBezTo>
                  <a:cubicBezTo>
                    <a:pt x="955" y="203"/>
                    <a:pt x="958" y="204"/>
                    <a:pt x="961" y="204"/>
                  </a:cubicBezTo>
                  <a:cubicBezTo>
                    <a:pt x="966" y="204"/>
                    <a:pt x="973" y="202"/>
                    <a:pt x="981" y="202"/>
                  </a:cubicBezTo>
                  <a:cubicBezTo>
                    <a:pt x="1022" y="198"/>
                    <a:pt x="1063" y="194"/>
                    <a:pt x="1108" y="189"/>
                  </a:cubicBezTo>
                  <a:cubicBezTo>
                    <a:pt x="1112" y="191"/>
                    <a:pt x="1117" y="191"/>
                    <a:pt x="1121" y="191"/>
                  </a:cubicBezTo>
                  <a:cubicBezTo>
                    <a:pt x="1150" y="191"/>
                    <a:pt x="1179" y="169"/>
                    <a:pt x="1186" y="140"/>
                  </a:cubicBezTo>
                  <a:cubicBezTo>
                    <a:pt x="1182" y="46"/>
                    <a:pt x="1166" y="21"/>
                    <a:pt x="1141" y="21"/>
                  </a:cubicBezTo>
                  <a:cubicBezTo>
                    <a:pt x="1104" y="13"/>
                    <a:pt x="1071" y="13"/>
                    <a:pt x="1038" y="9"/>
                  </a:cubicBezTo>
                  <a:cubicBezTo>
                    <a:pt x="1031" y="8"/>
                    <a:pt x="1024" y="8"/>
                    <a:pt x="1017" y="8"/>
                  </a:cubicBezTo>
                  <a:cubicBezTo>
                    <a:pt x="965" y="8"/>
                    <a:pt x="915" y="25"/>
                    <a:pt x="863" y="25"/>
                  </a:cubicBezTo>
                  <a:cubicBezTo>
                    <a:pt x="845" y="25"/>
                    <a:pt x="827" y="23"/>
                    <a:pt x="809" y="17"/>
                  </a:cubicBezTo>
                  <a:cubicBezTo>
                    <a:pt x="771" y="6"/>
                    <a:pt x="733" y="1"/>
                    <a:pt x="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63"/>
            <p:cNvSpPr/>
            <p:nvPr/>
          </p:nvSpPr>
          <p:spPr>
            <a:xfrm>
              <a:off x="1003259" y="4125491"/>
              <a:ext cx="11154" cy="11723"/>
            </a:xfrm>
            <a:custGeom>
              <a:avLst/>
              <a:gdLst/>
              <a:ahLst/>
              <a:cxnLst/>
              <a:rect l="l" t="t" r="r" b="b"/>
              <a:pathLst>
                <a:path w="137" h="144" extrusionOk="0">
                  <a:moveTo>
                    <a:pt x="58" y="1"/>
                  </a:moveTo>
                  <a:cubicBezTo>
                    <a:pt x="44" y="1"/>
                    <a:pt x="31" y="5"/>
                    <a:pt x="17" y="14"/>
                  </a:cubicBezTo>
                  <a:cubicBezTo>
                    <a:pt x="9" y="30"/>
                    <a:pt x="5" y="51"/>
                    <a:pt x="5" y="71"/>
                  </a:cubicBezTo>
                  <a:cubicBezTo>
                    <a:pt x="1" y="88"/>
                    <a:pt x="5" y="104"/>
                    <a:pt x="13" y="120"/>
                  </a:cubicBezTo>
                  <a:cubicBezTo>
                    <a:pt x="31" y="128"/>
                    <a:pt x="50" y="144"/>
                    <a:pt x="70" y="144"/>
                  </a:cubicBezTo>
                  <a:cubicBezTo>
                    <a:pt x="92" y="144"/>
                    <a:pt x="115" y="125"/>
                    <a:pt x="136" y="59"/>
                  </a:cubicBezTo>
                  <a:cubicBezTo>
                    <a:pt x="109" y="18"/>
                    <a:pt x="84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63"/>
            <p:cNvSpPr/>
            <p:nvPr/>
          </p:nvSpPr>
          <p:spPr>
            <a:xfrm>
              <a:off x="907029" y="3849666"/>
              <a:ext cx="23203" cy="6432"/>
            </a:xfrm>
            <a:custGeom>
              <a:avLst/>
              <a:gdLst/>
              <a:ahLst/>
              <a:cxnLst/>
              <a:rect l="l" t="t" r="r" b="b"/>
              <a:pathLst>
                <a:path w="285" h="79" extrusionOk="0">
                  <a:moveTo>
                    <a:pt x="239" y="0"/>
                  </a:moveTo>
                  <a:cubicBezTo>
                    <a:pt x="165" y="0"/>
                    <a:pt x="91" y="8"/>
                    <a:pt x="13" y="12"/>
                  </a:cubicBezTo>
                  <a:cubicBezTo>
                    <a:pt x="9" y="12"/>
                    <a:pt x="5" y="17"/>
                    <a:pt x="1" y="21"/>
                  </a:cubicBezTo>
                  <a:lnTo>
                    <a:pt x="1" y="54"/>
                  </a:lnTo>
                  <a:cubicBezTo>
                    <a:pt x="13" y="62"/>
                    <a:pt x="26" y="66"/>
                    <a:pt x="38" y="70"/>
                  </a:cubicBezTo>
                  <a:cubicBezTo>
                    <a:pt x="87" y="74"/>
                    <a:pt x="140" y="78"/>
                    <a:pt x="194" y="78"/>
                  </a:cubicBezTo>
                  <a:cubicBezTo>
                    <a:pt x="210" y="78"/>
                    <a:pt x="231" y="78"/>
                    <a:pt x="247" y="70"/>
                  </a:cubicBezTo>
                  <a:cubicBezTo>
                    <a:pt x="255" y="66"/>
                    <a:pt x="264" y="45"/>
                    <a:pt x="284" y="21"/>
                  </a:cubicBezTo>
                  <a:cubicBezTo>
                    <a:pt x="264" y="12"/>
                    <a:pt x="25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63"/>
            <p:cNvSpPr/>
            <p:nvPr/>
          </p:nvSpPr>
          <p:spPr>
            <a:xfrm>
              <a:off x="907029" y="4121258"/>
              <a:ext cx="91996" cy="21086"/>
            </a:xfrm>
            <a:custGeom>
              <a:avLst/>
              <a:gdLst/>
              <a:ahLst/>
              <a:cxnLst/>
              <a:rect l="l" t="t" r="r" b="b"/>
              <a:pathLst>
                <a:path w="1130" h="259" extrusionOk="0">
                  <a:moveTo>
                    <a:pt x="758" y="1"/>
                  </a:moveTo>
                  <a:cubicBezTo>
                    <a:pt x="716" y="1"/>
                    <a:pt x="675" y="7"/>
                    <a:pt x="633" y="25"/>
                  </a:cubicBezTo>
                  <a:cubicBezTo>
                    <a:pt x="557" y="52"/>
                    <a:pt x="477" y="65"/>
                    <a:pt x="398" y="65"/>
                  </a:cubicBezTo>
                  <a:cubicBezTo>
                    <a:pt x="331" y="65"/>
                    <a:pt x="265" y="56"/>
                    <a:pt x="202" y="37"/>
                  </a:cubicBezTo>
                  <a:cubicBezTo>
                    <a:pt x="155" y="26"/>
                    <a:pt x="111" y="12"/>
                    <a:pt x="67" y="12"/>
                  </a:cubicBezTo>
                  <a:cubicBezTo>
                    <a:pt x="45" y="12"/>
                    <a:pt x="23" y="15"/>
                    <a:pt x="1" y="25"/>
                  </a:cubicBezTo>
                  <a:lnTo>
                    <a:pt x="1" y="222"/>
                  </a:lnTo>
                  <a:cubicBezTo>
                    <a:pt x="34" y="238"/>
                    <a:pt x="75" y="246"/>
                    <a:pt x="112" y="246"/>
                  </a:cubicBezTo>
                  <a:cubicBezTo>
                    <a:pt x="166" y="235"/>
                    <a:pt x="219" y="226"/>
                    <a:pt x="272" y="226"/>
                  </a:cubicBezTo>
                  <a:cubicBezTo>
                    <a:pt x="319" y="226"/>
                    <a:pt x="365" y="233"/>
                    <a:pt x="411" y="255"/>
                  </a:cubicBezTo>
                  <a:cubicBezTo>
                    <a:pt x="418" y="257"/>
                    <a:pt x="424" y="258"/>
                    <a:pt x="431" y="258"/>
                  </a:cubicBezTo>
                  <a:cubicBezTo>
                    <a:pt x="453" y="258"/>
                    <a:pt x="475" y="245"/>
                    <a:pt x="497" y="242"/>
                  </a:cubicBezTo>
                  <a:cubicBezTo>
                    <a:pt x="551" y="234"/>
                    <a:pt x="596" y="218"/>
                    <a:pt x="649" y="213"/>
                  </a:cubicBezTo>
                  <a:cubicBezTo>
                    <a:pt x="711" y="205"/>
                    <a:pt x="776" y="209"/>
                    <a:pt x="838" y="205"/>
                  </a:cubicBezTo>
                  <a:lnTo>
                    <a:pt x="1039" y="205"/>
                  </a:lnTo>
                  <a:cubicBezTo>
                    <a:pt x="1068" y="205"/>
                    <a:pt x="1096" y="205"/>
                    <a:pt x="1129" y="111"/>
                  </a:cubicBezTo>
                  <a:cubicBezTo>
                    <a:pt x="1105" y="86"/>
                    <a:pt x="1088" y="62"/>
                    <a:pt x="1072" y="58"/>
                  </a:cubicBezTo>
                  <a:cubicBezTo>
                    <a:pt x="966" y="43"/>
                    <a:pt x="862" y="1"/>
                    <a:pt x="7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63"/>
            <p:cNvSpPr/>
            <p:nvPr/>
          </p:nvSpPr>
          <p:spPr>
            <a:xfrm>
              <a:off x="938780" y="3901525"/>
              <a:ext cx="10828" cy="8304"/>
            </a:xfrm>
            <a:custGeom>
              <a:avLst/>
              <a:gdLst/>
              <a:ahLst/>
              <a:cxnLst/>
              <a:rect l="l" t="t" r="r" b="b"/>
              <a:pathLst>
                <a:path w="133" h="102" extrusionOk="0">
                  <a:moveTo>
                    <a:pt x="54" y="0"/>
                  </a:moveTo>
                  <a:cubicBezTo>
                    <a:pt x="41" y="0"/>
                    <a:pt x="29" y="3"/>
                    <a:pt x="17" y="7"/>
                  </a:cubicBezTo>
                  <a:cubicBezTo>
                    <a:pt x="5" y="16"/>
                    <a:pt x="1" y="28"/>
                    <a:pt x="1" y="44"/>
                  </a:cubicBezTo>
                  <a:cubicBezTo>
                    <a:pt x="1" y="57"/>
                    <a:pt x="5" y="73"/>
                    <a:pt x="13" y="85"/>
                  </a:cubicBezTo>
                  <a:cubicBezTo>
                    <a:pt x="24" y="96"/>
                    <a:pt x="37" y="102"/>
                    <a:pt x="51" y="102"/>
                  </a:cubicBezTo>
                  <a:cubicBezTo>
                    <a:pt x="78" y="102"/>
                    <a:pt x="108" y="81"/>
                    <a:pt x="132" y="40"/>
                  </a:cubicBezTo>
                  <a:cubicBezTo>
                    <a:pt x="112" y="14"/>
                    <a:pt x="83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63"/>
            <p:cNvSpPr/>
            <p:nvPr/>
          </p:nvSpPr>
          <p:spPr>
            <a:xfrm>
              <a:off x="951155" y="4043427"/>
              <a:ext cx="81" cy="407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0"/>
                  </a:move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63"/>
            <p:cNvSpPr/>
            <p:nvPr/>
          </p:nvSpPr>
          <p:spPr>
            <a:xfrm>
              <a:off x="1064725" y="4039357"/>
              <a:ext cx="13759" cy="12130"/>
            </a:xfrm>
            <a:custGeom>
              <a:avLst/>
              <a:gdLst/>
              <a:ahLst/>
              <a:cxnLst/>
              <a:rect l="l" t="t" r="r" b="b"/>
              <a:pathLst>
                <a:path w="169" h="149" extrusionOk="0">
                  <a:moveTo>
                    <a:pt x="85" y="1"/>
                  </a:moveTo>
                  <a:cubicBezTo>
                    <a:pt x="58" y="1"/>
                    <a:pt x="30" y="16"/>
                    <a:pt x="1" y="46"/>
                  </a:cubicBezTo>
                  <a:cubicBezTo>
                    <a:pt x="34" y="115"/>
                    <a:pt x="60" y="149"/>
                    <a:pt x="86" y="149"/>
                  </a:cubicBezTo>
                  <a:cubicBezTo>
                    <a:pt x="111" y="149"/>
                    <a:pt x="137" y="117"/>
                    <a:pt x="169" y="54"/>
                  </a:cubicBezTo>
                  <a:cubicBezTo>
                    <a:pt x="141" y="18"/>
                    <a:pt x="114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63"/>
            <p:cNvSpPr/>
            <p:nvPr/>
          </p:nvSpPr>
          <p:spPr>
            <a:xfrm>
              <a:off x="955795" y="4042369"/>
              <a:ext cx="81" cy="407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1"/>
                  </a:move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63"/>
            <p:cNvSpPr/>
            <p:nvPr/>
          </p:nvSpPr>
          <p:spPr>
            <a:xfrm>
              <a:off x="1067086" y="3996127"/>
              <a:ext cx="14084" cy="10584"/>
            </a:xfrm>
            <a:custGeom>
              <a:avLst/>
              <a:gdLst/>
              <a:ahLst/>
              <a:cxnLst/>
              <a:rect l="l" t="t" r="r" b="b"/>
              <a:pathLst>
                <a:path w="173" h="130" extrusionOk="0">
                  <a:moveTo>
                    <a:pt x="83" y="1"/>
                  </a:moveTo>
                  <a:cubicBezTo>
                    <a:pt x="61" y="1"/>
                    <a:pt x="38" y="9"/>
                    <a:pt x="17" y="15"/>
                  </a:cubicBezTo>
                  <a:cubicBezTo>
                    <a:pt x="9" y="15"/>
                    <a:pt x="0" y="39"/>
                    <a:pt x="0" y="48"/>
                  </a:cubicBezTo>
                  <a:cubicBezTo>
                    <a:pt x="0" y="64"/>
                    <a:pt x="9" y="85"/>
                    <a:pt x="17" y="101"/>
                  </a:cubicBezTo>
                  <a:cubicBezTo>
                    <a:pt x="39" y="119"/>
                    <a:pt x="59" y="129"/>
                    <a:pt x="80" y="129"/>
                  </a:cubicBezTo>
                  <a:cubicBezTo>
                    <a:pt x="109" y="129"/>
                    <a:pt x="139" y="109"/>
                    <a:pt x="173" y="68"/>
                  </a:cubicBezTo>
                  <a:cubicBezTo>
                    <a:pt x="143" y="15"/>
                    <a:pt x="113" y="1"/>
                    <a:pt x="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63"/>
            <p:cNvSpPr/>
            <p:nvPr/>
          </p:nvSpPr>
          <p:spPr>
            <a:xfrm>
              <a:off x="1077100" y="3848037"/>
              <a:ext cx="6757" cy="6920"/>
            </a:xfrm>
            <a:custGeom>
              <a:avLst/>
              <a:gdLst/>
              <a:ahLst/>
              <a:cxnLst/>
              <a:rect l="l" t="t" r="r" b="b"/>
              <a:pathLst>
                <a:path w="83" h="85" extrusionOk="0">
                  <a:moveTo>
                    <a:pt x="50" y="1"/>
                  </a:moveTo>
                  <a:cubicBezTo>
                    <a:pt x="36" y="1"/>
                    <a:pt x="20" y="11"/>
                    <a:pt x="0" y="32"/>
                  </a:cubicBezTo>
                  <a:cubicBezTo>
                    <a:pt x="0" y="41"/>
                    <a:pt x="0" y="45"/>
                    <a:pt x="0" y="53"/>
                  </a:cubicBezTo>
                  <a:cubicBezTo>
                    <a:pt x="24" y="75"/>
                    <a:pt x="41" y="85"/>
                    <a:pt x="54" y="85"/>
                  </a:cubicBezTo>
                  <a:cubicBezTo>
                    <a:pt x="65" y="85"/>
                    <a:pt x="73" y="77"/>
                    <a:pt x="78" y="61"/>
                  </a:cubicBezTo>
                  <a:cubicBezTo>
                    <a:pt x="83" y="45"/>
                    <a:pt x="78" y="32"/>
                    <a:pt x="74" y="16"/>
                  </a:cubicBezTo>
                  <a:cubicBezTo>
                    <a:pt x="68" y="6"/>
                    <a:pt x="59" y="1"/>
                    <a:pt x="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63"/>
            <p:cNvSpPr/>
            <p:nvPr/>
          </p:nvSpPr>
          <p:spPr>
            <a:xfrm>
              <a:off x="1079787" y="3901851"/>
              <a:ext cx="9444" cy="7653"/>
            </a:xfrm>
            <a:custGeom>
              <a:avLst/>
              <a:gdLst/>
              <a:ahLst/>
              <a:cxnLst/>
              <a:rect l="l" t="t" r="r" b="b"/>
              <a:pathLst>
                <a:path w="116" h="94" extrusionOk="0">
                  <a:moveTo>
                    <a:pt x="39" y="0"/>
                  </a:moveTo>
                  <a:cubicBezTo>
                    <a:pt x="22" y="0"/>
                    <a:pt x="7" y="13"/>
                    <a:pt x="0" y="57"/>
                  </a:cubicBezTo>
                  <a:cubicBezTo>
                    <a:pt x="26" y="76"/>
                    <a:pt x="50" y="93"/>
                    <a:pt x="77" y="93"/>
                  </a:cubicBezTo>
                  <a:cubicBezTo>
                    <a:pt x="84" y="93"/>
                    <a:pt x="91" y="92"/>
                    <a:pt x="99" y="90"/>
                  </a:cubicBezTo>
                  <a:cubicBezTo>
                    <a:pt x="107" y="81"/>
                    <a:pt x="111" y="73"/>
                    <a:pt x="111" y="65"/>
                  </a:cubicBezTo>
                  <a:cubicBezTo>
                    <a:pt x="115" y="53"/>
                    <a:pt x="115" y="40"/>
                    <a:pt x="111" y="28"/>
                  </a:cubicBezTo>
                  <a:cubicBezTo>
                    <a:pt x="91" y="16"/>
                    <a:pt x="74" y="7"/>
                    <a:pt x="54" y="3"/>
                  </a:cubicBezTo>
                  <a:cubicBezTo>
                    <a:pt x="49" y="1"/>
                    <a:pt x="44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63"/>
            <p:cNvSpPr/>
            <p:nvPr/>
          </p:nvSpPr>
          <p:spPr>
            <a:xfrm>
              <a:off x="1101117" y="3995801"/>
              <a:ext cx="17829" cy="10584"/>
            </a:xfrm>
            <a:custGeom>
              <a:avLst/>
              <a:gdLst/>
              <a:ahLst/>
              <a:cxnLst/>
              <a:rect l="l" t="t" r="r" b="b"/>
              <a:pathLst>
                <a:path w="219" h="130" extrusionOk="0">
                  <a:moveTo>
                    <a:pt x="88" y="1"/>
                  </a:moveTo>
                  <a:cubicBezTo>
                    <a:pt x="59" y="1"/>
                    <a:pt x="29" y="12"/>
                    <a:pt x="1" y="64"/>
                  </a:cubicBezTo>
                  <a:cubicBezTo>
                    <a:pt x="37" y="111"/>
                    <a:pt x="71" y="130"/>
                    <a:pt x="104" y="130"/>
                  </a:cubicBezTo>
                  <a:cubicBezTo>
                    <a:pt x="143" y="130"/>
                    <a:pt x="181" y="104"/>
                    <a:pt x="218" y="68"/>
                  </a:cubicBezTo>
                  <a:cubicBezTo>
                    <a:pt x="188" y="17"/>
                    <a:pt x="182" y="5"/>
                    <a:pt x="163" y="5"/>
                  </a:cubicBezTo>
                  <a:cubicBezTo>
                    <a:pt x="159" y="5"/>
                    <a:pt x="154" y="6"/>
                    <a:pt x="149" y="7"/>
                  </a:cubicBezTo>
                  <a:cubicBezTo>
                    <a:pt x="130" y="7"/>
                    <a:pt x="109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63"/>
            <p:cNvSpPr/>
            <p:nvPr/>
          </p:nvSpPr>
          <p:spPr>
            <a:xfrm>
              <a:off x="1439549" y="3996859"/>
              <a:ext cx="13107" cy="10258"/>
            </a:xfrm>
            <a:custGeom>
              <a:avLst/>
              <a:gdLst/>
              <a:ahLst/>
              <a:cxnLst/>
              <a:rect l="l" t="t" r="r" b="b"/>
              <a:pathLst>
                <a:path w="161" h="126" extrusionOk="0">
                  <a:moveTo>
                    <a:pt x="66" y="0"/>
                  </a:moveTo>
                  <a:cubicBezTo>
                    <a:pt x="61" y="0"/>
                    <a:pt x="55" y="1"/>
                    <a:pt x="50" y="2"/>
                  </a:cubicBezTo>
                  <a:cubicBezTo>
                    <a:pt x="25" y="2"/>
                    <a:pt x="5" y="10"/>
                    <a:pt x="1" y="63"/>
                  </a:cubicBezTo>
                  <a:cubicBezTo>
                    <a:pt x="34" y="105"/>
                    <a:pt x="54" y="126"/>
                    <a:pt x="76" y="126"/>
                  </a:cubicBezTo>
                  <a:cubicBezTo>
                    <a:pt x="97" y="126"/>
                    <a:pt x="121" y="107"/>
                    <a:pt x="161" y="71"/>
                  </a:cubicBezTo>
                  <a:cubicBezTo>
                    <a:pt x="146" y="28"/>
                    <a:pt x="109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63"/>
            <p:cNvSpPr/>
            <p:nvPr/>
          </p:nvSpPr>
          <p:spPr>
            <a:xfrm>
              <a:off x="1421475" y="3997022"/>
              <a:ext cx="13840" cy="10339"/>
            </a:xfrm>
            <a:custGeom>
              <a:avLst/>
              <a:gdLst/>
              <a:ahLst/>
              <a:cxnLst/>
              <a:rect l="l" t="t" r="r" b="b"/>
              <a:pathLst>
                <a:path w="170" h="127" extrusionOk="0">
                  <a:moveTo>
                    <a:pt x="83" y="0"/>
                  </a:moveTo>
                  <a:cubicBezTo>
                    <a:pt x="60" y="0"/>
                    <a:pt x="37" y="9"/>
                    <a:pt x="13" y="16"/>
                  </a:cubicBezTo>
                  <a:cubicBezTo>
                    <a:pt x="9" y="16"/>
                    <a:pt x="1" y="37"/>
                    <a:pt x="1" y="49"/>
                  </a:cubicBezTo>
                  <a:cubicBezTo>
                    <a:pt x="1" y="65"/>
                    <a:pt x="5" y="82"/>
                    <a:pt x="17" y="98"/>
                  </a:cubicBezTo>
                  <a:cubicBezTo>
                    <a:pt x="38" y="117"/>
                    <a:pt x="58" y="126"/>
                    <a:pt x="78" y="126"/>
                  </a:cubicBezTo>
                  <a:cubicBezTo>
                    <a:pt x="108" y="126"/>
                    <a:pt x="138" y="107"/>
                    <a:pt x="169" y="65"/>
                  </a:cubicBezTo>
                  <a:cubicBezTo>
                    <a:pt x="141" y="15"/>
                    <a:pt x="113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63"/>
            <p:cNvSpPr/>
            <p:nvPr/>
          </p:nvSpPr>
          <p:spPr>
            <a:xfrm>
              <a:off x="1455587" y="3996615"/>
              <a:ext cx="17748" cy="10746"/>
            </a:xfrm>
            <a:custGeom>
              <a:avLst/>
              <a:gdLst/>
              <a:ahLst/>
              <a:cxnLst/>
              <a:rect l="l" t="t" r="r" b="b"/>
              <a:pathLst>
                <a:path w="218" h="132" extrusionOk="0">
                  <a:moveTo>
                    <a:pt x="86" y="1"/>
                  </a:moveTo>
                  <a:cubicBezTo>
                    <a:pt x="58" y="1"/>
                    <a:pt x="29" y="11"/>
                    <a:pt x="0" y="66"/>
                  </a:cubicBezTo>
                  <a:cubicBezTo>
                    <a:pt x="36" y="113"/>
                    <a:pt x="69" y="131"/>
                    <a:pt x="101" y="131"/>
                  </a:cubicBezTo>
                  <a:cubicBezTo>
                    <a:pt x="140" y="131"/>
                    <a:pt x="178" y="104"/>
                    <a:pt x="218" y="66"/>
                  </a:cubicBezTo>
                  <a:cubicBezTo>
                    <a:pt x="181" y="9"/>
                    <a:pt x="181" y="5"/>
                    <a:pt x="148" y="5"/>
                  </a:cubicBezTo>
                  <a:cubicBezTo>
                    <a:pt x="145" y="5"/>
                    <a:pt x="143" y="5"/>
                    <a:pt x="140" y="5"/>
                  </a:cubicBezTo>
                  <a:cubicBezTo>
                    <a:pt x="122" y="5"/>
                    <a:pt x="104" y="1"/>
                    <a:pt x="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63"/>
            <p:cNvSpPr/>
            <p:nvPr/>
          </p:nvSpPr>
          <p:spPr>
            <a:xfrm>
              <a:off x="1104862" y="3901281"/>
              <a:ext cx="9362" cy="7978"/>
            </a:xfrm>
            <a:custGeom>
              <a:avLst/>
              <a:gdLst/>
              <a:ahLst/>
              <a:cxnLst/>
              <a:rect l="l" t="t" r="r" b="b"/>
              <a:pathLst>
                <a:path w="115" h="98" extrusionOk="0">
                  <a:moveTo>
                    <a:pt x="52" y="1"/>
                  </a:moveTo>
                  <a:cubicBezTo>
                    <a:pt x="30" y="1"/>
                    <a:pt x="14" y="21"/>
                    <a:pt x="0" y="64"/>
                  </a:cubicBezTo>
                  <a:cubicBezTo>
                    <a:pt x="31" y="86"/>
                    <a:pt x="49" y="98"/>
                    <a:pt x="63" y="98"/>
                  </a:cubicBezTo>
                  <a:cubicBezTo>
                    <a:pt x="81" y="98"/>
                    <a:pt x="92" y="78"/>
                    <a:pt x="115" y="35"/>
                  </a:cubicBezTo>
                  <a:cubicBezTo>
                    <a:pt x="89" y="12"/>
                    <a:pt x="68" y="1"/>
                    <a:pt x="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63"/>
            <p:cNvSpPr/>
            <p:nvPr/>
          </p:nvSpPr>
          <p:spPr>
            <a:xfrm>
              <a:off x="1049338" y="3947198"/>
              <a:ext cx="60245" cy="10502"/>
            </a:xfrm>
            <a:custGeom>
              <a:avLst/>
              <a:gdLst/>
              <a:ahLst/>
              <a:cxnLst/>
              <a:rect l="l" t="t" r="r" b="b"/>
              <a:pathLst>
                <a:path w="740" h="129" extrusionOk="0">
                  <a:moveTo>
                    <a:pt x="555" y="0"/>
                  </a:moveTo>
                  <a:cubicBezTo>
                    <a:pt x="387" y="0"/>
                    <a:pt x="218" y="4"/>
                    <a:pt x="50" y="9"/>
                  </a:cubicBezTo>
                  <a:cubicBezTo>
                    <a:pt x="34" y="9"/>
                    <a:pt x="17" y="37"/>
                    <a:pt x="1" y="50"/>
                  </a:cubicBezTo>
                  <a:lnTo>
                    <a:pt x="1" y="86"/>
                  </a:lnTo>
                  <a:cubicBezTo>
                    <a:pt x="21" y="99"/>
                    <a:pt x="42" y="103"/>
                    <a:pt x="67" y="111"/>
                  </a:cubicBezTo>
                  <a:cubicBezTo>
                    <a:pt x="80" y="112"/>
                    <a:pt x="94" y="113"/>
                    <a:pt x="109" y="113"/>
                  </a:cubicBezTo>
                  <a:cubicBezTo>
                    <a:pt x="137" y="113"/>
                    <a:pt x="166" y="111"/>
                    <a:pt x="194" y="111"/>
                  </a:cubicBezTo>
                  <a:cubicBezTo>
                    <a:pt x="224" y="110"/>
                    <a:pt x="253" y="109"/>
                    <a:pt x="282" y="109"/>
                  </a:cubicBezTo>
                  <a:cubicBezTo>
                    <a:pt x="333" y="109"/>
                    <a:pt x="382" y="112"/>
                    <a:pt x="432" y="119"/>
                  </a:cubicBezTo>
                  <a:cubicBezTo>
                    <a:pt x="458" y="125"/>
                    <a:pt x="485" y="128"/>
                    <a:pt x="511" y="128"/>
                  </a:cubicBezTo>
                  <a:cubicBezTo>
                    <a:pt x="576" y="128"/>
                    <a:pt x="640" y="111"/>
                    <a:pt x="698" y="82"/>
                  </a:cubicBezTo>
                  <a:cubicBezTo>
                    <a:pt x="707" y="78"/>
                    <a:pt x="715" y="62"/>
                    <a:pt x="739" y="33"/>
                  </a:cubicBezTo>
                  <a:cubicBezTo>
                    <a:pt x="678" y="17"/>
                    <a:pt x="616" y="9"/>
                    <a:pt x="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63"/>
            <p:cNvSpPr/>
            <p:nvPr/>
          </p:nvSpPr>
          <p:spPr>
            <a:xfrm>
              <a:off x="1118539" y="3900793"/>
              <a:ext cx="9118" cy="9851"/>
            </a:xfrm>
            <a:custGeom>
              <a:avLst/>
              <a:gdLst/>
              <a:ahLst/>
              <a:cxnLst/>
              <a:rect l="l" t="t" r="r" b="b"/>
              <a:pathLst>
                <a:path w="112" h="121" extrusionOk="0">
                  <a:moveTo>
                    <a:pt x="51" y="1"/>
                  </a:moveTo>
                  <a:cubicBezTo>
                    <a:pt x="35" y="1"/>
                    <a:pt x="21" y="19"/>
                    <a:pt x="0" y="57"/>
                  </a:cubicBezTo>
                  <a:cubicBezTo>
                    <a:pt x="15" y="87"/>
                    <a:pt x="23" y="120"/>
                    <a:pt x="46" y="120"/>
                  </a:cubicBezTo>
                  <a:cubicBezTo>
                    <a:pt x="48" y="120"/>
                    <a:pt x="51" y="120"/>
                    <a:pt x="54" y="119"/>
                  </a:cubicBezTo>
                  <a:cubicBezTo>
                    <a:pt x="86" y="111"/>
                    <a:pt x="107" y="82"/>
                    <a:pt x="111" y="49"/>
                  </a:cubicBezTo>
                  <a:cubicBezTo>
                    <a:pt x="83" y="17"/>
                    <a:pt x="66" y="1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63"/>
            <p:cNvSpPr/>
            <p:nvPr/>
          </p:nvSpPr>
          <p:spPr>
            <a:xfrm>
              <a:off x="1487989" y="3849340"/>
              <a:ext cx="9444" cy="6594"/>
            </a:xfrm>
            <a:custGeom>
              <a:avLst/>
              <a:gdLst/>
              <a:ahLst/>
              <a:cxnLst/>
              <a:rect l="l" t="t" r="r" b="b"/>
              <a:pathLst>
                <a:path w="116" h="81" extrusionOk="0">
                  <a:moveTo>
                    <a:pt x="54" y="0"/>
                  </a:moveTo>
                  <a:cubicBezTo>
                    <a:pt x="33" y="0"/>
                    <a:pt x="9" y="0"/>
                    <a:pt x="0" y="49"/>
                  </a:cubicBezTo>
                  <a:cubicBezTo>
                    <a:pt x="20" y="69"/>
                    <a:pt x="47" y="81"/>
                    <a:pt x="76" y="81"/>
                  </a:cubicBezTo>
                  <a:cubicBezTo>
                    <a:pt x="84" y="81"/>
                    <a:pt x="91" y="80"/>
                    <a:pt x="99" y="78"/>
                  </a:cubicBezTo>
                  <a:cubicBezTo>
                    <a:pt x="107" y="74"/>
                    <a:pt x="111" y="66"/>
                    <a:pt x="111" y="58"/>
                  </a:cubicBezTo>
                  <a:cubicBezTo>
                    <a:pt x="115" y="45"/>
                    <a:pt x="115" y="37"/>
                    <a:pt x="111" y="25"/>
                  </a:cubicBezTo>
                  <a:cubicBezTo>
                    <a:pt x="91" y="12"/>
                    <a:pt x="74" y="4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63"/>
            <p:cNvSpPr/>
            <p:nvPr/>
          </p:nvSpPr>
          <p:spPr>
            <a:xfrm>
              <a:off x="1513064" y="3848607"/>
              <a:ext cx="9444" cy="7490"/>
            </a:xfrm>
            <a:custGeom>
              <a:avLst/>
              <a:gdLst/>
              <a:ahLst/>
              <a:cxnLst/>
              <a:rect l="l" t="t" r="r" b="b"/>
              <a:pathLst>
                <a:path w="116" h="92" extrusionOk="0">
                  <a:moveTo>
                    <a:pt x="53" y="1"/>
                  </a:moveTo>
                  <a:cubicBezTo>
                    <a:pt x="30" y="1"/>
                    <a:pt x="15" y="22"/>
                    <a:pt x="0" y="62"/>
                  </a:cubicBezTo>
                  <a:cubicBezTo>
                    <a:pt x="30" y="82"/>
                    <a:pt x="48" y="92"/>
                    <a:pt x="62" y="92"/>
                  </a:cubicBezTo>
                  <a:cubicBezTo>
                    <a:pt x="80" y="92"/>
                    <a:pt x="92" y="74"/>
                    <a:pt x="115" y="34"/>
                  </a:cubicBezTo>
                  <a:cubicBezTo>
                    <a:pt x="89" y="11"/>
                    <a:pt x="69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63"/>
            <p:cNvSpPr/>
            <p:nvPr/>
          </p:nvSpPr>
          <p:spPr>
            <a:xfrm>
              <a:off x="1526741" y="3848200"/>
              <a:ext cx="9118" cy="8955"/>
            </a:xfrm>
            <a:custGeom>
              <a:avLst/>
              <a:gdLst/>
              <a:ahLst/>
              <a:cxnLst/>
              <a:rect l="l" t="t" r="r" b="b"/>
              <a:pathLst>
                <a:path w="112" h="110" extrusionOk="0">
                  <a:moveTo>
                    <a:pt x="51" y="1"/>
                  </a:moveTo>
                  <a:cubicBezTo>
                    <a:pt x="35" y="1"/>
                    <a:pt x="22" y="17"/>
                    <a:pt x="0" y="51"/>
                  </a:cubicBezTo>
                  <a:cubicBezTo>
                    <a:pt x="11" y="80"/>
                    <a:pt x="26" y="110"/>
                    <a:pt x="46" y="110"/>
                  </a:cubicBezTo>
                  <a:cubicBezTo>
                    <a:pt x="49" y="110"/>
                    <a:pt x="51" y="109"/>
                    <a:pt x="54" y="108"/>
                  </a:cubicBezTo>
                  <a:cubicBezTo>
                    <a:pt x="83" y="100"/>
                    <a:pt x="107" y="76"/>
                    <a:pt x="111" y="43"/>
                  </a:cubicBezTo>
                  <a:cubicBezTo>
                    <a:pt x="83" y="15"/>
                    <a:pt x="66" y="1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63"/>
            <p:cNvSpPr/>
            <p:nvPr/>
          </p:nvSpPr>
          <p:spPr>
            <a:xfrm>
              <a:off x="907029" y="4036019"/>
              <a:ext cx="44207" cy="16038"/>
            </a:xfrm>
            <a:custGeom>
              <a:avLst/>
              <a:gdLst/>
              <a:ahLst/>
              <a:cxnLst/>
              <a:rect l="l" t="t" r="r" b="b"/>
              <a:pathLst>
                <a:path w="543" h="197" extrusionOk="0">
                  <a:moveTo>
                    <a:pt x="79" y="1"/>
                  </a:moveTo>
                  <a:cubicBezTo>
                    <a:pt x="50" y="1"/>
                    <a:pt x="26" y="9"/>
                    <a:pt x="1" y="17"/>
                  </a:cubicBezTo>
                  <a:lnTo>
                    <a:pt x="1" y="194"/>
                  </a:lnTo>
                  <a:cubicBezTo>
                    <a:pt x="5" y="196"/>
                    <a:pt x="8" y="197"/>
                    <a:pt x="11" y="197"/>
                  </a:cubicBezTo>
                  <a:cubicBezTo>
                    <a:pt x="14" y="197"/>
                    <a:pt x="17" y="196"/>
                    <a:pt x="21" y="194"/>
                  </a:cubicBezTo>
                  <a:cubicBezTo>
                    <a:pt x="32" y="194"/>
                    <a:pt x="43" y="195"/>
                    <a:pt x="54" y="195"/>
                  </a:cubicBezTo>
                  <a:cubicBezTo>
                    <a:pt x="105" y="195"/>
                    <a:pt x="155" y="187"/>
                    <a:pt x="206" y="177"/>
                  </a:cubicBezTo>
                  <a:cubicBezTo>
                    <a:pt x="230" y="164"/>
                    <a:pt x="254" y="158"/>
                    <a:pt x="279" y="158"/>
                  </a:cubicBezTo>
                  <a:cubicBezTo>
                    <a:pt x="302" y="158"/>
                    <a:pt x="324" y="163"/>
                    <a:pt x="346" y="173"/>
                  </a:cubicBezTo>
                  <a:cubicBezTo>
                    <a:pt x="368" y="186"/>
                    <a:pt x="391" y="192"/>
                    <a:pt x="412" y="192"/>
                  </a:cubicBezTo>
                  <a:cubicBezTo>
                    <a:pt x="459" y="192"/>
                    <a:pt x="503" y="160"/>
                    <a:pt x="543" y="95"/>
                  </a:cubicBezTo>
                  <a:cubicBezTo>
                    <a:pt x="514" y="79"/>
                    <a:pt x="489" y="50"/>
                    <a:pt x="460" y="42"/>
                  </a:cubicBezTo>
                  <a:cubicBezTo>
                    <a:pt x="333" y="25"/>
                    <a:pt x="206" y="13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63"/>
            <p:cNvSpPr/>
            <p:nvPr/>
          </p:nvSpPr>
          <p:spPr>
            <a:xfrm>
              <a:off x="923800" y="3993114"/>
              <a:ext cx="77179" cy="14003"/>
            </a:xfrm>
            <a:custGeom>
              <a:avLst/>
              <a:gdLst/>
              <a:ahLst/>
              <a:cxnLst/>
              <a:rect l="l" t="t" r="r" b="b"/>
              <a:pathLst>
                <a:path w="948" h="172" extrusionOk="0">
                  <a:moveTo>
                    <a:pt x="401" y="1"/>
                  </a:moveTo>
                  <a:cubicBezTo>
                    <a:pt x="295" y="1"/>
                    <a:pt x="189" y="15"/>
                    <a:pt x="82" y="15"/>
                  </a:cubicBezTo>
                  <a:cubicBezTo>
                    <a:pt x="53" y="15"/>
                    <a:pt x="16" y="15"/>
                    <a:pt x="0" y="93"/>
                  </a:cubicBezTo>
                  <a:cubicBezTo>
                    <a:pt x="11" y="133"/>
                    <a:pt x="52" y="164"/>
                    <a:pt x="96" y="164"/>
                  </a:cubicBezTo>
                  <a:cubicBezTo>
                    <a:pt x="101" y="164"/>
                    <a:pt x="106" y="163"/>
                    <a:pt x="111" y="163"/>
                  </a:cubicBezTo>
                  <a:cubicBezTo>
                    <a:pt x="267" y="163"/>
                    <a:pt x="423" y="158"/>
                    <a:pt x="583" y="158"/>
                  </a:cubicBezTo>
                  <a:cubicBezTo>
                    <a:pt x="591" y="158"/>
                    <a:pt x="599" y="158"/>
                    <a:pt x="607" y="154"/>
                  </a:cubicBezTo>
                  <a:cubicBezTo>
                    <a:pt x="628" y="148"/>
                    <a:pt x="649" y="144"/>
                    <a:pt x="670" y="144"/>
                  </a:cubicBezTo>
                  <a:cubicBezTo>
                    <a:pt x="700" y="144"/>
                    <a:pt x="729" y="151"/>
                    <a:pt x="755" y="163"/>
                  </a:cubicBezTo>
                  <a:cubicBezTo>
                    <a:pt x="786" y="168"/>
                    <a:pt x="816" y="171"/>
                    <a:pt x="846" y="171"/>
                  </a:cubicBezTo>
                  <a:cubicBezTo>
                    <a:pt x="865" y="171"/>
                    <a:pt x="884" y="170"/>
                    <a:pt x="903" y="167"/>
                  </a:cubicBezTo>
                  <a:cubicBezTo>
                    <a:pt x="915" y="167"/>
                    <a:pt x="932" y="138"/>
                    <a:pt x="948" y="117"/>
                  </a:cubicBezTo>
                  <a:cubicBezTo>
                    <a:pt x="927" y="85"/>
                    <a:pt x="890" y="64"/>
                    <a:pt x="854" y="60"/>
                  </a:cubicBezTo>
                  <a:cubicBezTo>
                    <a:pt x="842" y="61"/>
                    <a:pt x="830" y="61"/>
                    <a:pt x="818" y="61"/>
                  </a:cubicBezTo>
                  <a:cubicBezTo>
                    <a:pt x="760" y="61"/>
                    <a:pt x="702" y="53"/>
                    <a:pt x="644" y="40"/>
                  </a:cubicBezTo>
                  <a:cubicBezTo>
                    <a:pt x="564" y="9"/>
                    <a:pt x="483" y="1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63"/>
            <p:cNvSpPr/>
            <p:nvPr/>
          </p:nvSpPr>
          <p:spPr>
            <a:xfrm>
              <a:off x="907436" y="4078679"/>
              <a:ext cx="24749" cy="17748"/>
            </a:xfrm>
            <a:custGeom>
              <a:avLst/>
              <a:gdLst/>
              <a:ahLst/>
              <a:cxnLst/>
              <a:rect l="l" t="t" r="r" b="b"/>
              <a:pathLst>
                <a:path w="304" h="218" extrusionOk="0">
                  <a:moveTo>
                    <a:pt x="84" y="0"/>
                  </a:moveTo>
                  <a:cubicBezTo>
                    <a:pt x="74" y="0"/>
                    <a:pt x="64" y="1"/>
                    <a:pt x="53" y="2"/>
                  </a:cubicBezTo>
                  <a:cubicBezTo>
                    <a:pt x="33" y="10"/>
                    <a:pt x="12" y="23"/>
                    <a:pt x="0" y="43"/>
                  </a:cubicBezTo>
                  <a:lnTo>
                    <a:pt x="0" y="203"/>
                  </a:lnTo>
                  <a:cubicBezTo>
                    <a:pt x="4" y="207"/>
                    <a:pt x="12" y="207"/>
                    <a:pt x="21" y="211"/>
                  </a:cubicBezTo>
                  <a:cubicBezTo>
                    <a:pt x="35" y="216"/>
                    <a:pt x="49" y="217"/>
                    <a:pt x="63" y="217"/>
                  </a:cubicBezTo>
                  <a:cubicBezTo>
                    <a:pt x="140" y="217"/>
                    <a:pt x="215" y="162"/>
                    <a:pt x="293" y="162"/>
                  </a:cubicBezTo>
                  <a:cubicBezTo>
                    <a:pt x="295" y="162"/>
                    <a:pt x="297" y="162"/>
                    <a:pt x="300" y="162"/>
                  </a:cubicBezTo>
                  <a:cubicBezTo>
                    <a:pt x="300" y="146"/>
                    <a:pt x="300" y="133"/>
                    <a:pt x="304" y="121"/>
                  </a:cubicBezTo>
                  <a:cubicBezTo>
                    <a:pt x="295" y="105"/>
                    <a:pt x="291" y="80"/>
                    <a:pt x="279" y="72"/>
                  </a:cubicBezTo>
                  <a:cubicBezTo>
                    <a:pt x="225" y="25"/>
                    <a:pt x="156" y="0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63"/>
            <p:cNvSpPr/>
            <p:nvPr/>
          </p:nvSpPr>
          <p:spPr>
            <a:xfrm>
              <a:off x="907029" y="3899083"/>
              <a:ext cx="21819" cy="12456"/>
            </a:xfrm>
            <a:custGeom>
              <a:avLst/>
              <a:gdLst/>
              <a:ahLst/>
              <a:cxnLst/>
              <a:rect l="l" t="t" r="r" b="b"/>
              <a:pathLst>
                <a:path w="268" h="153" extrusionOk="0">
                  <a:moveTo>
                    <a:pt x="34" y="0"/>
                  </a:moveTo>
                  <a:cubicBezTo>
                    <a:pt x="21" y="0"/>
                    <a:pt x="9" y="0"/>
                    <a:pt x="1" y="9"/>
                  </a:cubicBezTo>
                  <a:lnTo>
                    <a:pt x="1" y="152"/>
                  </a:lnTo>
                  <a:cubicBezTo>
                    <a:pt x="30" y="144"/>
                    <a:pt x="58" y="140"/>
                    <a:pt x="87" y="140"/>
                  </a:cubicBezTo>
                  <a:cubicBezTo>
                    <a:pt x="92" y="139"/>
                    <a:pt x="98" y="139"/>
                    <a:pt x="103" y="139"/>
                  </a:cubicBezTo>
                  <a:cubicBezTo>
                    <a:pt x="128" y="139"/>
                    <a:pt x="152" y="145"/>
                    <a:pt x="178" y="145"/>
                  </a:cubicBezTo>
                  <a:cubicBezTo>
                    <a:pt x="183" y="145"/>
                    <a:pt x="188" y="145"/>
                    <a:pt x="194" y="144"/>
                  </a:cubicBezTo>
                  <a:cubicBezTo>
                    <a:pt x="222" y="144"/>
                    <a:pt x="251" y="128"/>
                    <a:pt x="268" y="62"/>
                  </a:cubicBezTo>
                  <a:cubicBezTo>
                    <a:pt x="255" y="46"/>
                    <a:pt x="243" y="25"/>
                    <a:pt x="231" y="21"/>
                  </a:cubicBezTo>
                  <a:cubicBezTo>
                    <a:pt x="165" y="13"/>
                    <a:pt x="99" y="9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63"/>
            <p:cNvSpPr/>
            <p:nvPr/>
          </p:nvSpPr>
          <p:spPr>
            <a:xfrm>
              <a:off x="907029" y="3993603"/>
              <a:ext cx="13840" cy="13433"/>
            </a:xfrm>
            <a:custGeom>
              <a:avLst/>
              <a:gdLst/>
              <a:ahLst/>
              <a:cxnLst/>
              <a:rect l="l" t="t" r="r" b="b"/>
              <a:pathLst>
                <a:path w="170" h="165" extrusionOk="0">
                  <a:moveTo>
                    <a:pt x="1" y="1"/>
                  </a:moveTo>
                  <a:lnTo>
                    <a:pt x="1" y="152"/>
                  </a:lnTo>
                  <a:cubicBezTo>
                    <a:pt x="38" y="161"/>
                    <a:pt x="75" y="165"/>
                    <a:pt x="116" y="165"/>
                  </a:cubicBezTo>
                  <a:cubicBezTo>
                    <a:pt x="128" y="161"/>
                    <a:pt x="145" y="152"/>
                    <a:pt x="153" y="140"/>
                  </a:cubicBezTo>
                  <a:cubicBezTo>
                    <a:pt x="165" y="124"/>
                    <a:pt x="169" y="107"/>
                    <a:pt x="169" y="91"/>
                  </a:cubicBezTo>
                  <a:cubicBezTo>
                    <a:pt x="169" y="70"/>
                    <a:pt x="161" y="42"/>
                    <a:pt x="153" y="42"/>
                  </a:cubicBezTo>
                  <a:cubicBezTo>
                    <a:pt x="99" y="34"/>
                    <a:pt x="50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63"/>
            <p:cNvSpPr/>
            <p:nvPr/>
          </p:nvSpPr>
          <p:spPr>
            <a:xfrm>
              <a:off x="1472928" y="3946384"/>
              <a:ext cx="95985" cy="13026"/>
            </a:xfrm>
            <a:custGeom>
              <a:avLst/>
              <a:gdLst/>
              <a:ahLst/>
              <a:cxnLst/>
              <a:rect l="l" t="t" r="r" b="b"/>
              <a:pathLst>
                <a:path w="1179" h="160" extrusionOk="0">
                  <a:moveTo>
                    <a:pt x="198" y="0"/>
                  </a:moveTo>
                  <a:cubicBezTo>
                    <a:pt x="177" y="0"/>
                    <a:pt x="157" y="1"/>
                    <a:pt x="136" y="2"/>
                  </a:cubicBezTo>
                  <a:cubicBezTo>
                    <a:pt x="91" y="6"/>
                    <a:pt x="46" y="14"/>
                    <a:pt x="1" y="23"/>
                  </a:cubicBezTo>
                  <a:cubicBezTo>
                    <a:pt x="34" y="102"/>
                    <a:pt x="74" y="131"/>
                    <a:pt x="116" y="131"/>
                  </a:cubicBezTo>
                  <a:cubicBezTo>
                    <a:pt x="131" y="131"/>
                    <a:pt x="146" y="128"/>
                    <a:pt x="161" y="121"/>
                  </a:cubicBezTo>
                  <a:cubicBezTo>
                    <a:pt x="185" y="113"/>
                    <a:pt x="212" y="109"/>
                    <a:pt x="239" y="109"/>
                  </a:cubicBezTo>
                  <a:cubicBezTo>
                    <a:pt x="266" y="109"/>
                    <a:pt x="292" y="113"/>
                    <a:pt x="317" y="121"/>
                  </a:cubicBezTo>
                  <a:cubicBezTo>
                    <a:pt x="381" y="147"/>
                    <a:pt x="450" y="160"/>
                    <a:pt x="519" y="160"/>
                  </a:cubicBezTo>
                  <a:cubicBezTo>
                    <a:pt x="560" y="160"/>
                    <a:pt x="601" y="155"/>
                    <a:pt x="641" y="146"/>
                  </a:cubicBezTo>
                  <a:cubicBezTo>
                    <a:pt x="701" y="131"/>
                    <a:pt x="760" y="126"/>
                    <a:pt x="820" y="126"/>
                  </a:cubicBezTo>
                  <a:cubicBezTo>
                    <a:pt x="913" y="126"/>
                    <a:pt x="1006" y="139"/>
                    <a:pt x="1101" y="154"/>
                  </a:cubicBezTo>
                  <a:cubicBezTo>
                    <a:pt x="1109" y="157"/>
                    <a:pt x="1118" y="158"/>
                    <a:pt x="1128" y="158"/>
                  </a:cubicBezTo>
                  <a:cubicBezTo>
                    <a:pt x="1145" y="158"/>
                    <a:pt x="1163" y="154"/>
                    <a:pt x="1178" y="146"/>
                  </a:cubicBezTo>
                  <a:lnTo>
                    <a:pt x="1178" y="14"/>
                  </a:lnTo>
                  <a:cubicBezTo>
                    <a:pt x="1129" y="14"/>
                    <a:pt x="1072" y="19"/>
                    <a:pt x="1023" y="19"/>
                  </a:cubicBezTo>
                  <a:cubicBezTo>
                    <a:pt x="928" y="19"/>
                    <a:pt x="834" y="2"/>
                    <a:pt x="744" y="2"/>
                  </a:cubicBezTo>
                  <a:cubicBezTo>
                    <a:pt x="657" y="2"/>
                    <a:pt x="571" y="19"/>
                    <a:pt x="485" y="19"/>
                  </a:cubicBezTo>
                  <a:cubicBezTo>
                    <a:pt x="480" y="19"/>
                    <a:pt x="475" y="19"/>
                    <a:pt x="470" y="19"/>
                  </a:cubicBezTo>
                  <a:cubicBezTo>
                    <a:pt x="430" y="19"/>
                    <a:pt x="390" y="6"/>
                    <a:pt x="350" y="6"/>
                  </a:cubicBezTo>
                  <a:cubicBezTo>
                    <a:pt x="300" y="3"/>
                    <a:pt x="249" y="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63"/>
            <p:cNvSpPr/>
            <p:nvPr/>
          </p:nvSpPr>
          <p:spPr>
            <a:xfrm>
              <a:off x="1546117" y="3849666"/>
              <a:ext cx="22795" cy="6432"/>
            </a:xfrm>
            <a:custGeom>
              <a:avLst/>
              <a:gdLst/>
              <a:ahLst/>
              <a:cxnLst/>
              <a:rect l="l" t="t" r="r" b="b"/>
              <a:pathLst>
                <a:path w="280" h="79" extrusionOk="0">
                  <a:moveTo>
                    <a:pt x="41" y="0"/>
                  </a:moveTo>
                  <a:cubicBezTo>
                    <a:pt x="33" y="0"/>
                    <a:pt x="21" y="12"/>
                    <a:pt x="0" y="21"/>
                  </a:cubicBezTo>
                  <a:cubicBezTo>
                    <a:pt x="17" y="45"/>
                    <a:pt x="25" y="66"/>
                    <a:pt x="37" y="70"/>
                  </a:cubicBezTo>
                  <a:cubicBezTo>
                    <a:pt x="54" y="78"/>
                    <a:pt x="70" y="78"/>
                    <a:pt x="87" y="78"/>
                  </a:cubicBezTo>
                  <a:cubicBezTo>
                    <a:pt x="144" y="78"/>
                    <a:pt x="193" y="74"/>
                    <a:pt x="247" y="70"/>
                  </a:cubicBezTo>
                  <a:cubicBezTo>
                    <a:pt x="259" y="66"/>
                    <a:pt x="271" y="62"/>
                    <a:pt x="279" y="54"/>
                  </a:cubicBezTo>
                  <a:lnTo>
                    <a:pt x="279" y="21"/>
                  </a:lnTo>
                  <a:cubicBezTo>
                    <a:pt x="275" y="17"/>
                    <a:pt x="271" y="12"/>
                    <a:pt x="267" y="12"/>
                  </a:cubicBezTo>
                  <a:cubicBezTo>
                    <a:pt x="193" y="8"/>
                    <a:pt x="119" y="0"/>
                    <a:pt x="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63"/>
            <p:cNvSpPr/>
            <p:nvPr/>
          </p:nvSpPr>
          <p:spPr>
            <a:xfrm>
              <a:off x="1472928" y="4121258"/>
              <a:ext cx="95985" cy="21086"/>
            </a:xfrm>
            <a:custGeom>
              <a:avLst/>
              <a:gdLst/>
              <a:ahLst/>
              <a:cxnLst/>
              <a:rect l="l" t="t" r="r" b="b"/>
              <a:pathLst>
                <a:path w="1179" h="259" extrusionOk="0">
                  <a:moveTo>
                    <a:pt x="393" y="1"/>
                  </a:moveTo>
                  <a:cubicBezTo>
                    <a:pt x="284" y="1"/>
                    <a:pt x="175" y="43"/>
                    <a:pt x="66" y="58"/>
                  </a:cubicBezTo>
                  <a:cubicBezTo>
                    <a:pt x="46" y="62"/>
                    <a:pt x="30" y="86"/>
                    <a:pt x="1" y="111"/>
                  </a:cubicBezTo>
                  <a:cubicBezTo>
                    <a:pt x="34" y="205"/>
                    <a:pt x="66" y="205"/>
                    <a:pt x="99" y="205"/>
                  </a:cubicBezTo>
                  <a:lnTo>
                    <a:pt x="304" y="205"/>
                  </a:lnTo>
                  <a:cubicBezTo>
                    <a:pt x="374" y="209"/>
                    <a:pt x="440" y="205"/>
                    <a:pt x="506" y="213"/>
                  </a:cubicBezTo>
                  <a:cubicBezTo>
                    <a:pt x="559" y="218"/>
                    <a:pt x="608" y="234"/>
                    <a:pt x="661" y="242"/>
                  </a:cubicBezTo>
                  <a:cubicBezTo>
                    <a:pt x="684" y="245"/>
                    <a:pt x="708" y="258"/>
                    <a:pt x="732" y="258"/>
                  </a:cubicBezTo>
                  <a:cubicBezTo>
                    <a:pt x="739" y="258"/>
                    <a:pt x="745" y="257"/>
                    <a:pt x="752" y="255"/>
                  </a:cubicBezTo>
                  <a:cubicBezTo>
                    <a:pt x="800" y="233"/>
                    <a:pt x="848" y="226"/>
                    <a:pt x="896" y="226"/>
                  </a:cubicBezTo>
                  <a:cubicBezTo>
                    <a:pt x="951" y="226"/>
                    <a:pt x="1005" y="235"/>
                    <a:pt x="1059" y="246"/>
                  </a:cubicBezTo>
                  <a:cubicBezTo>
                    <a:pt x="1101" y="246"/>
                    <a:pt x="1142" y="238"/>
                    <a:pt x="1178" y="222"/>
                  </a:cubicBezTo>
                  <a:lnTo>
                    <a:pt x="1178" y="25"/>
                  </a:lnTo>
                  <a:cubicBezTo>
                    <a:pt x="1157" y="15"/>
                    <a:pt x="1134" y="12"/>
                    <a:pt x="1112" y="12"/>
                  </a:cubicBezTo>
                  <a:cubicBezTo>
                    <a:pt x="1066" y="12"/>
                    <a:pt x="1020" y="26"/>
                    <a:pt x="973" y="37"/>
                  </a:cubicBezTo>
                  <a:cubicBezTo>
                    <a:pt x="906" y="56"/>
                    <a:pt x="836" y="65"/>
                    <a:pt x="767" y="65"/>
                  </a:cubicBezTo>
                  <a:cubicBezTo>
                    <a:pt x="684" y="65"/>
                    <a:pt x="600" y="52"/>
                    <a:pt x="522" y="25"/>
                  </a:cubicBezTo>
                  <a:cubicBezTo>
                    <a:pt x="479" y="7"/>
                    <a:pt x="436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63"/>
            <p:cNvSpPr/>
            <p:nvPr/>
          </p:nvSpPr>
          <p:spPr>
            <a:xfrm>
              <a:off x="1516728" y="4036019"/>
              <a:ext cx="52185" cy="16038"/>
            </a:xfrm>
            <a:custGeom>
              <a:avLst/>
              <a:gdLst/>
              <a:ahLst/>
              <a:cxnLst/>
              <a:rect l="l" t="t" r="r" b="b"/>
              <a:pathLst>
                <a:path w="641" h="197" extrusionOk="0">
                  <a:moveTo>
                    <a:pt x="550" y="1"/>
                  </a:moveTo>
                  <a:cubicBezTo>
                    <a:pt x="398" y="13"/>
                    <a:pt x="251" y="25"/>
                    <a:pt x="95" y="42"/>
                  </a:cubicBezTo>
                  <a:cubicBezTo>
                    <a:pt x="62" y="54"/>
                    <a:pt x="29" y="71"/>
                    <a:pt x="0" y="95"/>
                  </a:cubicBezTo>
                  <a:cubicBezTo>
                    <a:pt x="46" y="160"/>
                    <a:pt x="97" y="192"/>
                    <a:pt x="154" y="192"/>
                  </a:cubicBezTo>
                  <a:cubicBezTo>
                    <a:pt x="180" y="192"/>
                    <a:pt x="206" y="186"/>
                    <a:pt x="234" y="173"/>
                  </a:cubicBezTo>
                  <a:cubicBezTo>
                    <a:pt x="260" y="163"/>
                    <a:pt x="286" y="158"/>
                    <a:pt x="312" y="158"/>
                  </a:cubicBezTo>
                  <a:cubicBezTo>
                    <a:pt x="341" y="158"/>
                    <a:pt x="369" y="164"/>
                    <a:pt x="394" y="177"/>
                  </a:cubicBezTo>
                  <a:cubicBezTo>
                    <a:pt x="455" y="187"/>
                    <a:pt x="519" y="195"/>
                    <a:pt x="580" y="195"/>
                  </a:cubicBezTo>
                  <a:cubicBezTo>
                    <a:pt x="594" y="195"/>
                    <a:pt x="607" y="194"/>
                    <a:pt x="620" y="194"/>
                  </a:cubicBezTo>
                  <a:cubicBezTo>
                    <a:pt x="624" y="196"/>
                    <a:pt x="627" y="197"/>
                    <a:pt x="630" y="197"/>
                  </a:cubicBezTo>
                  <a:cubicBezTo>
                    <a:pt x="633" y="197"/>
                    <a:pt x="636" y="196"/>
                    <a:pt x="640" y="194"/>
                  </a:cubicBezTo>
                  <a:lnTo>
                    <a:pt x="640" y="17"/>
                  </a:lnTo>
                  <a:cubicBezTo>
                    <a:pt x="612" y="5"/>
                    <a:pt x="583" y="1"/>
                    <a:pt x="5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63"/>
            <p:cNvSpPr/>
            <p:nvPr/>
          </p:nvSpPr>
          <p:spPr>
            <a:xfrm>
              <a:off x="1477324" y="3993114"/>
              <a:ext cx="74900" cy="14003"/>
            </a:xfrm>
            <a:custGeom>
              <a:avLst/>
              <a:gdLst/>
              <a:ahLst/>
              <a:cxnLst/>
              <a:rect l="l" t="t" r="r" b="b"/>
              <a:pathLst>
                <a:path w="920" h="172" extrusionOk="0">
                  <a:moveTo>
                    <a:pt x="533" y="1"/>
                  </a:moveTo>
                  <a:cubicBezTo>
                    <a:pt x="454" y="1"/>
                    <a:pt x="374" y="9"/>
                    <a:pt x="296" y="40"/>
                  </a:cubicBezTo>
                  <a:cubicBezTo>
                    <a:pt x="238" y="53"/>
                    <a:pt x="183" y="61"/>
                    <a:pt x="126" y="61"/>
                  </a:cubicBezTo>
                  <a:cubicBezTo>
                    <a:pt x="114" y="61"/>
                    <a:pt x="102" y="61"/>
                    <a:pt x="90" y="60"/>
                  </a:cubicBezTo>
                  <a:cubicBezTo>
                    <a:pt x="54" y="64"/>
                    <a:pt x="21" y="85"/>
                    <a:pt x="0" y="117"/>
                  </a:cubicBezTo>
                  <a:cubicBezTo>
                    <a:pt x="17" y="138"/>
                    <a:pt x="29" y="167"/>
                    <a:pt x="45" y="167"/>
                  </a:cubicBezTo>
                  <a:cubicBezTo>
                    <a:pt x="63" y="170"/>
                    <a:pt x="80" y="171"/>
                    <a:pt x="99" y="171"/>
                  </a:cubicBezTo>
                  <a:cubicBezTo>
                    <a:pt x="128" y="171"/>
                    <a:pt x="159" y="168"/>
                    <a:pt x="189" y="163"/>
                  </a:cubicBezTo>
                  <a:cubicBezTo>
                    <a:pt x="215" y="151"/>
                    <a:pt x="243" y="144"/>
                    <a:pt x="270" y="144"/>
                  </a:cubicBezTo>
                  <a:cubicBezTo>
                    <a:pt x="290" y="144"/>
                    <a:pt x="310" y="148"/>
                    <a:pt x="328" y="154"/>
                  </a:cubicBezTo>
                  <a:cubicBezTo>
                    <a:pt x="337" y="158"/>
                    <a:pt x="345" y="158"/>
                    <a:pt x="357" y="158"/>
                  </a:cubicBezTo>
                  <a:cubicBezTo>
                    <a:pt x="509" y="158"/>
                    <a:pt x="661" y="163"/>
                    <a:pt x="817" y="163"/>
                  </a:cubicBezTo>
                  <a:cubicBezTo>
                    <a:pt x="821" y="163"/>
                    <a:pt x="826" y="164"/>
                    <a:pt x="831" y="164"/>
                  </a:cubicBezTo>
                  <a:cubicBezTo>
                    <a:pt x="871" y="164"/>
                    <a:pt x="908" y="133"/>
                    <a:pt x="919" y="93"/>
                  </a:cubicBezTo>
                  <a:cubicBezTo>
                    <a:pt x="907" y="15"/>
                    <a:pt x="870" y="15"/>
                    <a:pt x="841" y="15"/>
                  </a:cubicBezTo>
                  <a:cubicBezTo>
                    <a:pt x="740" y="15"/>
                    <a:pt x="636" y="1"/>
                    <a:pt x="5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63"/>
            <p:cNvSpPr/>
            <p:nvPr/>
          </p:nvSpPr>
          <p:spPr>
            <a:xfrm>
              <a:off x="1530405" y="4078679"/>
              <a:ext cx="38508" cy="17748"/>
            </a:xfrm>
            <a:custGeom>
              <a:avLst/>
              <a:gdLst/>
              <a:ahLst/>
              <a:cxnLst/>
              <a:rect l="l" t="t" r="r" b="b"/>
              <a:pathLst>
                <a:path w="473" h="218" extrusionOk="0">
                  <a:moveTo>
                    <a:pt x="344" y="0"/>
                  </a:moveTo>
                  <a:cubicBezTo>
                    <a:pt x="236" y="0"/>
                    <a:pt x="130" y="25"/>
                    <a:pt x="33" y="72"/>
                  </a:cubicBezTo>
                  <a:cubicBezTo>
                    <a:pt x="21" y="80"/>
                    <a:pt x="9" y="105"/>
                    <a:pt x="1" y="121"/>
                  </a:cubicBezTo>
                  <a:lnTo>
                    <a:pt x="5" y="162"/>
                  </a:lnTo>
                  <a:cubicBezTo>
                    <a:pt x="8" y="162"/>
                    <a:pt x="12" y="162"/>
                    <a:pt x="16" y="162"/>
                  </a:cubicBezTo>
                  <a:cubicBezTo>
                    <a:pt x="137" y="162"/>
                    <a:pt x="254" y="217"/>
                    <a:pt x="374" y="217"/>
                  </a:cubicBezTo>
                  <a:cubicBezTo>
                    <a:pt x="396" y="217"/>
                    <a:pt x="418" y="216"/>
                    <a:pt x="440" y="211"/>
                  </a:cubicBezTo>
                  <a:cubicBezTo>
                    <a:pt x="452" y="207"/>
                    <a:pt x="464" y="207"/>
                    <a:pt x="472" y="203"/>
                  </a:cubicBezTo>
                  <a:lnTo>
                    <a:pt x="472" y="43"/>
                  </a:lnTo>
                  <a:cubicBezTo>
                    <a:pt x="448" y="23"/>
                    <a:pt x="419" y="10"/>
                    <a:pt x="390" y="2"/>
                  </a:cubicBezTo>
                  <a:cubicBezTo>
                    <a:pt x="375" y="1"/>
                    <a:pt x="359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63"/>
            <p:cNvSpPr/>
            <p:nvPr/>
          </p:nvSpPr>
          <p:spPr>
            <a:xfrm>
              <a:off x="1547420" y="3899083"/>
              <a:ext cx="21493" cy="12456"/>
            </a:xfrm>
            <a:custGeom>
              <a:avLst/>
              <a:gdLst/>
              <a:ahLst/>
              <a:cxnLst/>
              <a:rect l="l" t="t" r="r" b="b"/>
              <a:pathLst>
                <a:path w="264" h="153" extrusionOk="0">
                  <a:moveTo>
                    <a:pt x="231" y="0"/>
                  </a:moveTo>
                  <a:cubicBezTo>
                    <a:pt x="169" y="9"/>
                    <a:pt x="103" y="13"/>
                    <a:pt x="38" y="21"/>
                  </a:cubicBezTo>
                  <a:cubicBezTo>
                    <a:pt x="25" y="25"/>
                    <a:pt x="13" y="46"/>
                    <a:pt x="1" y="62"/>
                  </a:cubicBezTo>
                  <a:cubicBezTo>
                    <a:pt x="13" y="128"/>
                    <a:pt x="42" y="144"/>
                    <a:pt x="75" y="144"/>
                  </a:cubicBezTo>
                  <a:cubicBezTo>
                    <a:pt x="80" y="145"/>
                    <a:pt x="84" y="145"/>
                    <a:pt x="89" y="145"/>
                  </a:cubicBezTo>
                  <a:cubicBezTo>
                    <a:pt x="113" y="145"/>
                    <a:pt x="139" y="139"/>
                    <a:pt x="163" y="139"/>
                  </a:cubicBezTo>
                  <a:cubicBezTo>
                    <a:pt x="168" y="139"/>
                    <a:pt x="173" y="139"/>
                    <a:pt x="177" y="140"/>
                  </a:cubicBezTo>
                  <a:cubicBezTo>
                    <a:pt x="206" y="140"/>
                    <a:pt x="235" y="144"/>
                    <a:pt x="263" y="152"/>
                  </a:cubicBezTo>
                  <a:lnTo>
                    <a:pt x="263" y="9"/>
                  </a:lnTo>
                  <a:cubicBezTo>
                    <a:pt x="255" y="0"/>
                    <a:pt x="243" y="0"/>
                    <a:pt x="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63"/>
            <p:cNvSpPr/>
            <p:nvPr/>
          </p:nvSpPr>
          <p:spPr>
            <a:xfrm>
              <a:off x="1555154" y="3993603"/>
              <a:ext cx="13759" cy="13433"/>
            </a:xfrm>
            <a:custGeom>
              <a:avLst/>
              <a:gdLst/>
              <a:ahLst/>
              <a:cxnLst/>
              <a:rect l="l" t="t" r="r" b="b"/>
              <a:pathLst>
                <a:path w="169" h="165" extrusionOk="0">
                  <a:moveTo>
                    <a:pt x="168" y="1"/>
                  </a:moveTo>
                  <a:cubicBezTo>
                    <a:pt x="123" y="1"/>
                    <a:pt x="70" y="34"/>
                    <a:pt x="21" y="42"/>
                  </a:cubicBezTo>
                  <a:cubicBezTo>
                    <a:pt x="13" y="42"/>
                    <a:pt x="0" y="70"/>
                    <a:pt x="0" y="91"/>
                  </a:cubicBezTo>
                  <a:cubicBezTo>
                    <a:pt x="0" y="107"/>
                    <a:pt x="4" y="124"/>
                    <a:pt x="17" y="140"/>
                  </a:cubicBezTo>
                  <a:cubicBezTo>
                    <a:pt x="25" y="152"/>
                    <a:pt x="41" y="161"/>
                    <a:pt x="58" y="165"/>
                  </a:cubicBezTo>
                  <a:cubicBezTo>
                    <a:pt x="95" y="165"/>
                    <a:pt x="132" y="161"/>
                    <a:pt x="168" y="152"/>
                  </a:cubicBezTo>
                  <a:lnTo>
                    <a:pt x="1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1" name="Google Shape;921;p63"/>
          <p:cNvSpPr/>
          <p:nvPr/>
        </p:nvSpPr>
        <p:spPr>
          <a:xfrm>
            <a:off x="3308218" y="2775561"/>
            <a:ext cx="2527564" cy="1739711"/>
          </a:xfrm>
          <a:custGeom>
            <a:avLst/>
            <a:gdLst/>
            <a:ahLst/>
            <a:cxnLst/>
            <a:rect l="l" t="t" r="r" b="b"/>
            <a:pathLst>
              <a:path w="27595" h="18993" extrusionOk="0">
                <a:moveTo>
                  <a:pt x="91" y="0"/>
                </a:moveTo>
                <a:lnTo>
                  <a:pt x="74" y="3065"/>
                </a:lnTo>
                <a:cubicBezTo>
                  <a:pt x="66" y="4128"/>
                  <a:pt x="58" y="5211"/>
                  <a:pt x="45" y="6315"/>
                </a:cubicBezTo>
                <a:cubicBezTo>
                  <a:pt x="33" y="8551"/>
                  <a:pt x="17" y="10533"/>
                  <a:pt x="4" y="12642"/>
                </a:cubicBezTo>
                <a:cubicBezTo>
                  <a:pt x="0" y="13738"/>
                  <a:pt x="8" y="14739"/>
                  <a:pt x="13" y="15662"/>
                </a:cubicBezTo>
                <a:cubicBezTo>
                  <a:pt x="17" y="16126"/>
                  <a:pt x="17" y="16565"/>
                  <a:pt x="13" y="16984"/>
                </a:cubicBezTo>
                <a:cubicBezTo>
                  <a:pt x="13" y="17447"/>
                  <a:pt x="8" y="17907"/>
                  <a:pt x="4" y="18362"/>
                </a:cubicBezTo>
                <a:lnTo>
                  <a:pt x="4" y="18863"/>
                </a:lnTo>
                <a:lnTo>
                  <a:pt x="2323" y="18875"/>
                </a:lnTo>
                <a:cubicBezTo>
                  <a:pt x="3213" y="18884"/>
                  <a:pt x="3878" y="18888"/>
                  <a:pt x="4629" y="18900"/>
                </a:cubicBezTo>
                <a:lnTo>
                  <a:pt x="6869" y="18937"/>
                </a:lnTo>
                <a:cubicBezTo>
                  <a:pt x="7612" y="18945"/>
                  <a:pt x="8408" y="18949"/>
                  <a:pt x="9105" y="18949"/>
                </a:cubicBezTo>
                <a:lnTo>
                  <a:pt x="12310" y="18929"/>
                </a:lnTo>
                <a:cubicBezTo>
                  <a:pt x="12451" y="18928"/>
                  <a:pt x="12586" y="18928"/>
                  <a:pt x="12714" y="18928"/>
                </a:cubicBezTo>
                <a:cubicBezTo>
                  <a:pt x="13288" y="18928"/>
                  <a:pt x="13745" y="18934"/>
                  <a:pt x="14103" y="18941"/>
                </a:cubicBezTo>
                <a:cubicBezTo>
                  <a:pt x="15006" y="18953"/>
                  <a:pt x="15954" y="18974"/>
                  <a:pt x="16947" y="18982"/>
                </a:cubicBezTo>
                <a:lnTo>
                  <a:pt x="17694" y="18986"/>
                </a:lnTo>
                <a:lnTo>
                  <a:pt x="18354" y="18986"/>
                </a:lnTo>
                <a:lnTo>
                  <a:pt x="19606" y="18990"/>
                </a:lnTo>
                <a:cubicBezTo>
                  <a:pt x="20275" y="18992"/>
                  <a:pt x="20912" y="18993"/>
                  <a:pt x="21512" y="18993"/>
                </a:cubicBezTo>
                <a:cubicBezTo>
                  <a:pt x="22360" y="18993"/>
                  <a:pt x="23136" y="18991"/>
                  <a:pt x="23828" y="18986"/>
                </a:cubicBezTo>
                <a:cubicBezTo>
                  <a:pt x="25010" y="18978"/>
                  <a:pt x="25949" y="18970"/>
                  <a:pt x="26589" y="18953"/>
                </a:cubicBezTo>
                <a:cubicBezTo>
                  <a:pt x="27229" y="18941"/>
                  <a:pt x="27582" y="18920"/>
                  <a:pt x="27591" y="18904"/>
                </a:cubicBezTo>
                <a:cubicBezTo>
                  <a:pt x="27595" y="18884"/>
                  <a:pt x="27258" y="18863"/>
                  <a:pt x="26630" y="18842"/>
                </a:cubicBezTo>
                <a:cubicBezTo>
                  <a:pt x="25999" y="18822"/>
                  <a:pt x="25075" y="18806"/>
                  <a:pt x="23910" y="18785"/>
                </a:cubicBezTo>
                <a:lnTo>
                  <a:pt x="19721" y="18732"/>
                </a:lnTo>
                <a:lnTo>
                  <a:pt x="18477" y="18715"/>
                </a:lnTo>
                <a:lnTo>
                  <a:pt x="17841" y="18711"/>
                </a:lnTo>
                <a:lnTo>
                  <a:pt x="17263" y="18703"/>
                </a:lnTo>
                <a:lnTo>
                  <a:pt x="14526" y="18658"/>
                </a:lnTo>
                <a:cubicBezTo>
                  <a:pt x="14137" y="18651"/>
                  <a:pt x="13532" y="18644"/>
                  <a:pt x="12770" y="18644"/>
                </a:cubicBezTo>
                <a:cubicBezTo>
                  <a:pt x="12598" y="18644"/>
                  <a:pt x="12419" y="18645"/>
                  <a:pt x="12232" y="18646"/>
                </a:cubicBezTo>
                <a:cubicBezTo>
                  <a:pt x="11231" y="18646"/>
                  <a:pt x="10102" y="18666"/>
                  <a:pt x="8962" y="18670"/>
                </a:cubicBezTo>
                <a:cubicBezTo>
                  <a:pt x="8796" y="18671"/>
                  <a:pt x="8625" y="18672"/>
                  <a:pt x="8449" y="18672"/>
                </a:cubicBezTo>
                <a:cubicBezTo>
                  <a:pt x="7473" y="18672"/>
                  <a:pt x="6338" y="18654"/>
                  <a:pt x="4941" y="18633"/>
                </a:cubicBezTo>
                <a:lnTo>
                  <a:pt x="3640" y="18621"/>
                </a:lnTo>
                <a:lnTo>
                  <a:pt x="2347" y="18617"/>
                </a:lnTo>
                <a:lnTo>
                  <a:pt x="255" y="18613"/>
                </a:lnTo>
                <a:lnTo>
                  <a:pt x="255" y="18350"/>
                </a:lnTo>
                <a:cubicBezTo>
                  <a:pt x="259" y="17886"/>
                  <a:pt x="259" y="17415"/>
                  <a:pt x="259" y="16934"/>
                </a:cubicBezTo>
                <a:cubicBezTo>
                  <a:pt x="259" y="16417"/>
                  <a:pt x="259" y="15905"/>
                  <a:pt x="255" y="15404"/>
                </a:cubicBezTo>
                <a:cubicBezTo>
                  <a:pt x="251" y="14403"/>
                  <a:pt x="238" y="13434"/>
                  <a:pt x="238" y="12503"/>
                </a:cubicBezTo>
                <a:cubicBezTo>
                  <a:pt x="246" y="10488"/>
                  <a:pt x="255" y="8396"/>
                  <a:pt x="263" y="6245"/>
                </a:cubicBezTo>
                <a:cubicBezTo>
                  <a:pt x="267" y="5183"/>
                  <a:pt x="275" y="4083"/>
                  <a:pt x="279" y="2938"/>
                </a:cubicBezTo>
                <a:lnTo>
                  <a:pt x="283" y="185"/>
                </a:lnTo>
                <a:lnTo>
                  <a:pt x="521" y="185"/>
                </a:lnTo>
                <a:lnTo>
                  <a:pt x="7308" y="189"/>
                </a:lnTo>
                <a:lnTo>
                  <a:pt x="12942" y="189"/>
                </a:lnTo>
                <a:lnTo>
                  <a:pt x="14817" y="168"/>
                </a:lnTo>
                <a:cubicBezTo>
                  <a:pt x="15420" y="164"/>
                  <a:pt x="16007" y="156"/>
                  <a:pt x="16577" y="156"/>
                </a:cubicBezTo>
                <a:cubicBezTo>
                  <a:pt x="16741" y="155"/>
                  <a:pt x="16907" y="154"/>
                  <a:pt x="17074" y="154"/>
                </a:cubicBezTo>
                <a:cubicBezTo>
                  <a:pt x="17478" y="154"/>
                  <a:pt x="17892" y="157"/>
                  <a:pt x="18301" y="160"/>
                </a:cubicBezTo>
                <a:cubicBezTo>
                  <a:pt x="19466" y="168"/>
                  <a:pt x="20644" y="181"/>
                  <a:pt x="21834" y="181"/>
                </a:cubicBezTo>
                <a:cubicBezTo>
                  <a:pt x="22072" y="182"/>
                  <a:pt x="22308" y="182"/>
                  <a:pt x="22542" y="182"/>
                </a:cubicBezTo>
                <a:cubicBezTo>
                  <a:pt x="23478" y="182"/>
                  <a:pt x="24382" y="177"/>
                  <a:pt x="25252" y="177"/>
                </a:cubicBezTo>
                <a:lnTo>
                  <a:pt x="27402" y="177"/>
                </a:lnTo>
                <a:lnTo>
                  <a:pt x="27402" y="846"/>
                </a:lnTo>
                <a:cubicBezTo>
                  <a:pt x="27402" y="1892"/>
                  <a:pt x="27398" y="2905"/>
                  <a:pt x="27398" y="3886"/>
                </a:cubicBezTo>
                <a:cubicBezTo>
                  <a:pt x="27394" y="4838"/>
                  <a:pt x="27385" y="5745"/>
                  <a:pt x="27377" y="6652"/>
                </a:cubicBezTo>
                <a:cubicBezTo>
                  <a:pt x="27373" y="7554"/>
                  <a:pt x="27365" y="8461"/>
                  <a:pt x="27365" y="9331"/>
                </a:cubicBezTo>
                <a:cubicBezTo>
                  <a:pt x="27365" y="10197"/>
                  <a:pt x="27373" y="10989"/>
                  <a:pt x="27377" y="11719"/>
                </a:cubicBezTo>
                <a:cubicBezTo>
                  <a:pt x="27381" y="12445"/>
                  <a:pt x="27385" y="13110"/>
                  <a:pt x="27390" y="13709"/>
                </a:cubicBezTo>
                <a:cubicBezTo>
                  <a:pt x="27394" y="14325"/>
                  <a:pt x="27398" y="14924"/>
                  <a:pt x="27398" y="15445"/>
                </a:cubicBezTo>
                <a:cubicBezTo>
                  <a:pt x="27406" y="16495"/>
                  <a:pt x="27414" y="17320"/>
                  <a:pt x="27431" y="17886"/>
                </a:cubicBezTo>
                <a:cubicBezTo>
                  <a:pt x="27447" y="18449"/>
                  <a:pt x="27467" y="18756"/>
                  <a:pt x="27492" y="18765"/>
                </a:cubicBezTo>
                <a:cubicBezTo>
                  <a:pt x="27493" y="18765"/>
                  <a:pt x="27493" y="18765"/>
                  <a:pt x="27494" y="18765"/>
                </a:cubicBezTo>
                <a:cubicBezTo>
                  <a:pt x="27517" y="18765"/>
                  <a:pt x="27529" y="18474"/>
                  <a:pt x="27545" y="17927"/>
                </a:cubicBezTo>
                <a:cubicBezTo>
                  <a:pt x="27558" y="17365"/>
                  <a:pt x="27570" y="16536"/>
                  <a:pt x="27578" y="15478"/>
                </a:cubicBezTo>
                <a:cubicBezTo>
                  <a:pt x="27578" y="14940"/>
                  <a:pt x="27582" y="14374"/>
                  <a:pt x="27586" y="13709"/>
                </a:cubicBezTo>
                <a:cubicBezTo>
                  <a:pt x="27586" y="13028"/>
                  <a:pt x="27582" y="12306"/>
                  <a:pt x="27578" y="11563"/>
                </a:cubicBezTo>
                <a:cubicBezTo>
                  <a:pt x="27574" y="10821"/>
                  <a:pt x="27570" y="10045"/>
                  <a:pt x="27570" y="9270"/>
                </a:cubicBezTo>
                <a:cubicBezTo>
                  <a:pt x="27566" y="8494"/>
                  <a:pt x="27570" y="7653"/>
                  <a:pt x="27578" y="6742"/>
                </a:cubicBezTo>
                <a:cubicBezTo>
                  <a:pt x="27582" y="5839"/>
                  <a:pt x="27586" y="4813"/>
                  <a:pt x="27586" y="3800"/>
                </a:cubicBezTo>
                <a:cubicBezTo>
                  <a:pt x="27586" y="2811"/>
                  <a:pt x="27582" y="1785"/>
                  <a:pt x="27582" y="731"/>
                </a:cubicBezTo>
                <a:lnTo>
                  <a:pt x="27582" y="0"/>
                </a:lnTo>
                <a:lnTo>
                  <a:pt x="26700" y="0"/>
                </a:lnTo>
                <a:lnTo>
                  <a:pt x="25014" y="8"/>
                </a:lnTo>
                <a:cubicBezTo>
                  <a:pt x="23898" y="13"/>
                  <a:pt x="22782" y="21"/>
                  <a:pt x="21674" y="21"/>
                </a:cubicBezTo>
                <a:lnTo>
                  <a:pt x="18169" y="4"/>
                </a:lnTo>
                <a:cubicBezTo>
                  <a:pt x="17767" y="4"/>
                  <a:pt x="17349" y="3"/>
                  <a:pt x="16922" y="3"/>
                </a:cubicBezTo>
                <a:cubicBezTo>
                  <a:pt x="16709" y="3"/>
                  <a:pt x="16494" y="3"/>
                  <a:pt x="16278" y="4"/>
                </a:cubicBezTo>
                <a:lnTo>
                  <a:pt x="14419" y="25"/>
                </a:lnTo>
                <a:cubicBezTo>
                  <a:pt x="13812" y="29"/>
                  <a:pt x="13225" y="37"/>
                  <a:pt x="12651" y="37"/>
                </a:cubicBezTo>
                <a:lnTo>
                  <a:pt x="10833" y="37"/>
                </a:lnTo>
                <a:lnTo>
                  <a:pt x="7091" y="25"/>
                </a:lnTo>
                <a:lnTo>
                  <a:pt x="333" y="0"/>
                </a:lnTo>
                <a:close/>
              </a:path>
            </a:pathLst>
          </a:custGeom>
          <a:solidFill>
            <a:srgbClr val="5D3D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2" name="Google Shape;922;p63"/>
          <p:cNvGrpSpPr/>
          <p:nvPr/>
        </p:nvGrpSpPr>
        <p:grpSpPr>
          <a:xfrm rot="10800000">
            <a:off x="5407332" y="2775545"/>
            <a:ext cx="398613" cy="405600"/>
            <a:chOff x="907029" y="3466457"/>
            <a:chExt cx="664245" cy="675887"/>
          </a:xfrm>
        </p:grpSpPr>
        <p:sp>
          <p:nvSpPr>
            <p:cNvPr id="923" name="Google Shape;923;p63"/>
            <p:cNvSpPr/>
            <p:nvPr/>
          </p:nvSpPr>
          <p:spPr>
            <a:xfrm>
              <a:off x="1093790" y="3683828"/>
              <a:ext cx="63909" cy="12293"/>
            </a:xfrm>
            <a:custGeom>
              <a:avLst/>
              <a:gdLst/>
              <a:ahLst/>
              <a:cxnLst/>
              <a:rect l="l" t="t" r="r" b="b"/>
              <a:pathLst>
                <a:path w="785" h="151" extrusionOk="0">
                  <a:moveTo>
                    <a:pt x="166" y="0"/>
                  </a:moveTo>
                  <a:cubicBezTo>
                    <a:pt x="125" y="0"/>
                    <a:pt x="85" y="10"/>
                    <a:pt x="46" y="27"/>
                  </a:cubicBezTo>
                  <a:cubicBezTo>
                    <a:pt x="29" y="39"/>
                    <a:pt x="13" y="55"/>
                    <a:pt x="1" y="72"/>
                  </a:cubicBezTo>
                  <a:cubicBezTo>
                    <a:pt x="39" y="122"/>
                    <a:pt x="75" y="151"/>
                    <a:pt x="117" y="151"/>
                  </a:cubicBezTo>
                  <a:cubicBezTo>
                    <a:pt x="133" y="151"/>
                    <a:pt x="151" y="147"/>
                    <a:pt x="169" y="137"/>
                  </a:cubicBezTo>
                  <a:cubicBezTo>
                    <a:pt x="198" y="121"/>
                    <a:pt x="230" y="113"/>
                    <a:pt x="263" y="113"/>
                  </a:cubicBezTo>
                  <a:cubicBezTo>
                    <a:pt x="296" y="113"/>
                    <a:pt x="329" y="121"/>
                    <a:pt x="358" y="137"/>
                  </a:cubicBezTo>
                  <a:cubicBezTo>
                    <a:pt x="376" y="146"/>
                    <a:pt x="397" y="150"/>
                    <a:pt x="418" y="150"/>
                  </a:cubicBezTo>
                  <a:cubicBezTo>
                    <a:pt x="439" y="150"/>
                    <a:pt x="460" y="146"/>
                    <a:pt x="481" y="137"/>
                  </a:cubicBezTo>
                  <a:cubicBezTo>
                    <a:pt x="507" y="125"/>
                    <a:pt x="537" y="119"/>
                    <a:pt x="567" y="119"/>
                  </a:cubicBezTo>
                  <a:cubicBezTo>
                    <a:pt x="597" y="119"/>
                    <a:pt x="626" y="125"/>
                    <a:pt x="653" y="137"/>
                  </a:cubicBezTo>
                  <a:cubicBezTo>
                    <a:pt x="665" y="143"/>
                    <a:pt x="679" y="146"/>
                    <a:pt x="692" y="146"/>
                  </a:cubicBezTo>
                  <a:cubicBezTo>
                    <a:pt x="718" y="146"/>
                    <a:pt x="743" y="135"/>
                    <a:pt x="760" y="113"/>
                  </a:cubicBezTo>
                  <a:cubicBezTo>
                    <a:pt x="784" y="88"/>
                    <a:pt x="780" y="51"/>
                    <a:pt x="752" y="35"/>
                  </a:cubicBezTo>
                  <a:cubicBezTo>
                    <a:pt x="739" y="27"/>
                    <a:pt x="727" y="27"/>
                    <a:pt x="715" y="27"/>
                  </a:cubicBezTo>
                  <a:cubicBezTo>
                    <a:pt x="709" y="27"/>
                    <a:pt x="703" y="27"/>
                    <a:pt x="697" y="27"/>
                  </a:cubicBezTo>
                  <a:cubicBezTo>
                    <a:pt x="596" y="27"/>
                    <a:pt x="496" y="3"/>
                    <a:pt x="396" y="3"/>
                  </a:cubicBezTo>
                  <a:cubicBezTo>
                    <a:pt x="360" y="3"/>
                    <a:pt x="324" y="6"/>
                    <a:pt x="288" y="14"/>
                  </a:cubicBezTo>
                  <a:cubicBezTo>
                    <a:pt x="263" y="14"/>
                    <a:pt x="243" y="10"/>
                    <a:pt x="222" y="6"/>
                  </a:cubicBezTo>
                  <a:cubicBezTo>
                    <a:pt x="203" y="2"/>
                    <a:pt x="185" y="0"/>
                    <a:pt x="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63"/>
            <p:cNvSpPr/>
            <p:nvPr/>
          </p:nvSpPr>
          <p:spPr>
            <a:xfrm>
              <a:off x="1219083" y="3683258"/>
              <a:ext cx="40788" cy="12700"/>
            </a:xfrm>
            <a:custGeom>
              <a:avLst/>
              <a:gdLst/>
              <a:ahLst/>
              <a:cxnLst/>
              <a:rect l="l" t="t" r="r" b="b"/>
              <a:pathLst>
                <a:path w="501" h="156" extrusionOk="0">
                  <a:moveTo>
                    <a:pt x="349" y="1"/>
                  </a:moveTo>
                  <a:lnTo>
                    <a:pt x="70" y="17"/>
                  </a:lnTo>
                  <a:cubicBezTo>
                    <a:pt x="68" y="15"/>
                    <a:pt x="65" y="14"/>
                    <a:pt x="62" y="14"/>
                  </a:cubicBezTo>
                  <a:cubicBezTo>
                    <a:pt x="59" y="14"/>
                    <a:pt x="56" y="15"/>
                    <a:pt x="54" y="17"/>
                  </a:cubicBezTo>
                  <a:cubicBezTo>
                    <a:pt x="21" y="17"/>
                    <a:pt x="0" y="42"/>
                    <a:pt x="0" y="70"/>
                  </a:cubicBezTo>
                  <a:cubicBezTo>
                    <a:pt x="0" y="107"/>
                    <a:pt x="17" y="144"/>
                    <a:pt x="54" y="148"/>
                  </a:cubicBezTo>
                  <a:cubicBezTo>
                    <a:pt x="83" y="153"/>
                    <a:pt x="111" y="155"/>
                    <a:pt x="141" y="155"/>
                  </a:cubicBezTo>
                  <a:cubicBezTo>
                    <a:pt x="162" y="155"/>
                    <a:pt x="183" y="154"/>
                    <a:pt x="206" y="153"/>
                  </a:cubicBezTo>
                  <a:cubicBezTo>
                    <a:pt x="249" y="146"/>
                    <a:pt x="290" y="124"/>
                    <a:pt x="334" y="124"/>
                  </a:cubicBezTo>
                  <a:cubicBezTo>
                    <a:pt x="348" y="124"/>
                    <a:pt x="363" y="126"/>
                    <a:pt x="378" y="132"/>
                  </a:cubicBezTo>
                  <a:cubicBezTo>
                    <a:pt x="382" y="134"/>
                    <a:pt x="386" y="134"/>
                    <a:pt x="390" y="134"/>
                  </a:cubicBezTo>
                  <a:cubicBezTo>
                    <a:pt x="409" y="134"/>
                    <a:pt x="431" y="122"/>
                    <a:pt x="448" y="116"/>
                  </a:cubicBezTo>
                  <a:cubicBezTo>
                    <a:pt x="472" y="103"/>
                    <a:pt x="501" y="95"/>
                    <a:pt x="493" y="50"/>
                  </a:cubicBezTo>
                  <a:cubicBezTo>
                    <a:pt x="489" y="25"/>
                    <a:pt x="470" y="3"/>
                    <a:pt x="446" y="3"/>
                  </a:cubicBezTo>
                  <a:cubicBezTo>
                    <a:pt x="443" y="3"/>
                    <a:pt x="439" y="4"/>
                    <a:pt x="435" y="5"/>
                  </a:cubicBezTo>
                  <a:lnTo>
                    <a:pt x="353" y="5"/>
                  </a:lnTo>
                  <a:lnTo>
                    <a:pt x="3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63"/>
            <p:cNvSpPr/>
            <p:nvPr/>
          </p:nvSpPr>
          <p:spPr>
            <a:xfrm>
              <a:off x="1262151" y="3683828"/>
              <a:ext cx="20109" cy="8793"/>
            </a:xfrm>
            <a:custGeom>
              <a:avLst/>
              <a:gdLst/>
              <a:ahLst/>
              <a:cxnLst/>
              <a:rect l="l" t="t" r="r" b="b"/>
              <a:pathLst>
                <a:path w="247" h="108" extrusionOk="0">
                  <a:moveTo>
                    <a:pt x="95" y="1"/>
                  </a:moveTo>
                  <a:cubicBezTo>
                    <a:pt x="51" y="1"/>
                    <a:pt x="12" y="28"/>
                    <a:pt x="1" y="72"/>
                  </a:cubicBezTo>
                  <a:cubicBezTo>
                    <a:pt x="46" y="95"/>
                    <a:pt x="94" y="107"/>
                    <a:pt x="143" y="107"/>
                  </a:cubicBezTo>
                  <a:cubicBezTo>
                    <a:pt x="171" y="107"/>
                    <a:pt x="199" y="104"/>
                    <a:pt x="226" y="96"/>
                  </a:cubicBezTo>
                  <a:cubicBezTo>
                    <a:pt x="235" y="88"/>
                    <a:pt x="243" y="72"/>
                    <a:pt x="247" y="59"/>
                  </a:cubicBezTo>
                  <a:cubicBezTo>
                    <a:pt x="247" y="47"/>
                    <a:pt x="235" y="22"/>
                    <a:pt x="226" y="18"/>
                  </a:cubicBezTo>
                  <a:cubicBezTo>
                    <a:pt x="189" y="6"/>
                    <a:pt x="148" y="2"/>
                    <a:pt x="111" y="2"/>
                  </a:cubicBezTo>
                  <a:cubicBezTo>
                    <a:pt x="106" y="1"/>
                    <a:pt x="100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63"/>
            <p:cNvSpPr/>
            <p:nvPr/>
          </p:nvSpPr>
          <p:spPr>
            <a:xfrm>
              <a:off x="1284865" y="3683014"/>
              <a:ext cx="17097" cy="10665"/>
            </a:xfrm>
            <a:custGeom>
              <a:avLst/>
              <a:gdLst/>
              <a:ahLst/>
              <a:cxnLst/>
              <a:rect l="l" t="t" r="r" b="b"/>
              <a:pathLst>
                <a:path w="210" h="131" extrusionOk="0">
                  <a:moveTo>
                    <a:pt x="127" y="1"/>
                  </a:moveTo>
                  <a:cubicBezTo>
                    <a:pt x="76" y="1"/>
                    <a:pt x="29" y="25"/>
                    <a:pt x="1" y="69"/>
                  </a:cubicBezTo>
                  <a:cubicBezTo>
                    <a:pt x="42" y="108"/>
                    <a:pt x="79" y="131"/>
                    <a:pt x="115" y="131"/>
                  </a:cubicBezTo>
                  <a:cubicBezTo>
                    <a:pt x="137" y="131"/>
                    <a:pt x="159" y="123"/>
                    <a:pt x="181" y="106"/>
                  </a:cubicBezTo>
                  <a:cubicBezTo>
                    <a:pt x="198" y="90"/>
                    <a:pt x="206" y="73"/>
                    <a:pt x="210" y="53"/>
                  </a:cubicBezTo>
                  <a:cubicBezTo>
                    <a:pt x="202" y="32"/>
                    <a:pt x="189" y="16"/>
                    <a:pt x="173" y="8"/>
                  </a:cubicBezTo>
                  <a:cubicBezTo>
                    <a:pt x="158" y="3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63"/>
            <p:cNvSpPr/>
            <p:nvPr/>
          </p:nvSpPr>
          <p:spPr>
            <a:xfrm>
              <a:off x="1183669" y="3684724"/>
              <a:ext cx="12456" cy="10991"/>
            </a:xfrm>
            <a:custGeom>
              <a:avLst/>
              <a:gdLst/>
              <a:ahLst/>
              <a:cxnLst/>
              <a:rect l="l" t="t" r="r" b="b"/>
              <a:pathLst>
                <a:path w="153" h="135" extrusionOk="0">
                  <a:moveTo>
                    <a:pt x="72" y="0"/>
                  </a:moveTo>
                  <a:cubicBezTo>
                    <a:pt x="53" y="0"/>
                    <a:pt x="35" y="18"/>
                    <a:pt x="0" y="52"/>
                  </a:cubicBezTo>
                  <a:cubicBezTo>
                    <a:pt x="9" y="98"/>
                    <a:pt x="33" y="130"/>
                    <a:pt x="70" y="135"/>
                  </a:cubicBezTo>
                  <a:cubicBezTo>
                    <a:pt x="72" y="135"/>
                    <a:pt x="75" y="135"/>
                    <a:pt x="77" y="135"/>
                  </a:cubicBezTo>
                  <a:cubicBezTo>
                    <a:pt x="108" y="135"/>
                    <a:pt x="141" y="110"/>
                    <a:pt x="152" y="52"/>
                  </a:cubicBezTo>
                  <a:cubicBezTo>
                    <a:pt x="111" y="18"/>
                    <a:pt x="91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63"/>
            <p:cNvSpPr/>
            <p:nvPr/>
          </p:nvSpPr>
          <p:spPr>
            <a:xfrm>
              <a:off x="1202068" y="3684968"/>
              <a:ext cx="12375" cy="11072"/>
            </a:xfrm>
            <a:custGeom>
              <a:avLst/>
              <a:gdLst/>
              <a:ahLst/>
              <a:cxnLst/>
              <a:rect l="l" t="t" r="r" b="b"/>
              <a:pathLst>
                <a:path w="152" h="136" extrusionOk="0">
                  <a:moveTo>
                    <a:pt x="74" y="0"/>
                  </a:moveTo>
                  <a:cubicBezTo>
                    <a:pt x="29" y="0"/>
                    <a:pt x="0" y="25"/>
                    <a:pt x="0" y="58"/>
                  </a:cubicBezTo>
                  <a:cubicBezTo>
                    <a:pt x="4" y="95"/>
                    <a:pt x="33" y="127"/>
                    <a:pt x="70" y="136"/>
                  </a:cubicBezTo>
                  <a:cubicBezTo>
                    <a:pt x="111" y="136"/>
                    <a:pt x="144" y="111"/>
                    <a:pt x="152" y="70"/>
                  </a:cubicBezTo>
                  <a:cubicBezTo>
                    <a:pt x="152" y="54"/>
                    <a:pt x="148" y="41"/>
                    <a:pt x="140" y="29"/>
                  </a:cubicBezTo>
                  <a:cubicBezTo>
                    <a:pt x="127" y="17"/>
                    <a:pt x="111" y="4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63"/>
            <p:cNvSpPr/>
            <p:nvPr/>
          </p:nvSpPr>
          <p:spPr>
            <a:xfrm>
              <a:off x="1167305" y="3683910"/>
              <a:ext cx="11398" cy="10339"/>
            </a:xfrm>
            <a:custGeom>
              <a:avLst/>
              <a:gdLst/>
              <a:ahLst/>
              <a:cxnLst/>
              <a:rect l="l" t="t" r="r" b="b"/>
              <a:pathLst>
                <a:path w="140" h="127" extrusionOk="0">
                  <a:moveTo>
                    <a:pt x="66" y="1"/>
                  </a:moveTo>
                  <a:cubicBezTo>
                    <a:pt x="45" y="9"/>
                    <a:pt x="25" y="21"/>
                    <a:pt x="9" y="38"/>
                  </a:cubicBezTo>
                  <a:cubicBezTo>
                    <a:pt x="0" y="50"/>
                    <a:pt x="0" y="71"/>
                    <a:pt x="4" y="87"/>
                  </a:cubicBezTo>
                  <a:cubicBezTo>
                    <a:pt x="17" y="112"/>
                    <a:pt x="43" y="126"/>
                    <a:pt x="70" y="126"/>
                  </a:cubicBezTo>
                  <a:cubicBezTo>
                    <a:pt x="87" y="126"/>
                    <a:pt x="105" y="120"/>
                    <a:pt x="119" y="108"/>
                  </a:cubicBezTo>
                  <a:cubicBezTo>
                    <a:pt x="132" y="91"/>
                    <a:pt x="140" y="67"/>
                    <a:pt x="140" y="46"/>
                  </a:cubicBezTo>
                  <a:cubicBezTo>
                    <a:pt x="140" y="34"/>
                    <a:pt x="119" y="21"/>
                    <a:pt x="107" y="13"/>
                  </a:cubicBezTo>
                  <a:cubicBezTo>
                    <a:pt x="91" y="5"/>
                    <a:pt x="78" y="5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63"/>
            <p:cNvSpPr/>
            <p:nvPr/>
          </p:nvSpPr>
          <p:spPr>
            <a:xfrm>
              <a:off x="1173330" y="3809204"/>
              <a:ext cx="124317" cy="14329"/>
            </a:xfrm>
            <a:custGeom>
              <a:avLst/>
              <a:gdLst/>
              <a:ahLst/>
              <a:cxnLst/>
              <a:rect l="l" t="t" r="r" b="b"/>
              <a:pathLst>
                <a:path w="1527" h="176" extrusionOk="0">
                  <a:moveTo>
                    <a:pt x="1461" y="1"/>
                  </a:moveTo>
                  <a:cubicBezTo>
                    <a:pt x="1342" y="1"/>
                    <a:pt x="1223" y="1"/>
                    <a:pt x="1104" y="5"/>
                  </a:cubicBezTo>
                  <a:cubicBezTo>
                    <a:pt x="882" y="17"/>
                    <a:pt x="665" y="29"/>
                    <a:pt x="447" y="50"/>
                  </a:cubicBezTo>
                  <a:cubicBezTo>
                    <a:pt x="388" y="52"/>
                    <a:pt x="329" y="55"/>
                    <a:pt x="270" y="55"/>
                  </a:cubicBezTo>
                  <a:cubicBezTo>
                    <a:pt x="226" y="55"/>
                    <a:pt x="183" y="53"/>
                    <a:pt x="140" y="50"/>
                  </a:cubicBezTo>
                  <a:cubicBezTo>
                    <a:pt x="131" y="49"/>
                    <a:pt x="123" y="48"/>
                    <a:pt x="114" y="48"/>
                  </a:cubicBezTo>
                  <a:cubicBezTo>
                    <a:pt x="73" y="48"/>
                    <a:pt x="31" y="64"/>
                    <a:pt x="0" y="91"/>
                  </a:cubicBezTo>
                  <a:cubicBezTo>
                    <a:pt x="17" y="157"/>
                    <a:pt x="54" y="157"/>
                    <a:pt x="86" y="165"/>
                  </a:cubicBezTo>
                  <a:cubicBezTo>
                    <a:pt x="110" y="173"/>
                    <a:pt x="133" y="175"/>
                    <a:pt x="157" y="175"/>
                  </a:cubicBezTo>
                  <a:cubicBezTo>
                    <a:pt x="170" y="175"/>
                    <a:pt x="184" y="175"/>
                    <a:pt x="197" y="173"/>
                  </a:cubicBezTo>
                  <a:cubicBezTo>
                    <a:pt x="240" y="166"/>
                    <a:pt x="283" y="161"/>
                    <a:pt x="326" y="161"/>
                  </a:cubicBezTo>
                  <a:cubicBezTo>
                    <a:pt x="357" y="161"/>
                    <a:pt x="388" y="164"/>
                    <a:pt x="419" y="169"/>
                  </a:cubicBezTo>
                  <a:cubicBezTo>
                    <a:pt x="489" y="169"/>
                    <a:pt x="558" y="165"/>
                    <a:pt x="628" y="161"/>
                  </a:cubicBezTo>
                  <a:lnTo>
                    <a:pt x="1083" y="144"/>
                  </a:lnTo>
                  <a:cubicBezTo>
                    <a:pt x="1112" y="144"/>
                    <a:pt x="1141" y="140"/>
                    <a:pt x="1170" y="136"/>
                  </a:cubicBezTo>
                  <a:cubicBezTo>
                    <a:pt x="1205" y="132"/>
                    <a:pt x="1240" y="124"/>
                    <a:pt x="1276" y="124"/>
                  </a:cubicBezTo>
                  <a:cubicBezTo>
                    <a:pt x="1306" y="124"/>
                    <a:pt x="1336" y="129"/>
                    <a:pt x="1367" y="148"/>
                  </a:cubicBezTo>
                  <a:cubicBezTo>
                    <a:pt x="1386" y="160"/>
                    <a:pt x="1404" y="165"/>
                    <a:pt x="1420" y="165"/>
                  </a:cubicBezTo>
                  <a:cubicBezTo>
                    <a:pt x="1462" y="165"/>
                    <a:pt x="1492" y="131"/>
                    <a:pt x="1510" y="87"/>
                  </a:cubicBezTo>
                  <a:cubicBezTo>
                    <a:pt x="1527" y="58"/>
                    <a:pt x="1514" y="21"/>
                    <a:pt x="1486" y="9"/>
                  </a:cubicBezTo>
                  <a:cubicBezTo>
                    <a:pt x="1477" y="5"/>
                    <a:pt x="1469" y="1"/>
                    <a:pt x="14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63"/>
            <p:cNvSpPr/>
            <p:nvPr/>
          </p:nvSpPr>
          <p:spPr>
            <a:xfrm>
              <a:off x="1298949" y="3808878"/>
              <a:ext cx="17097" cy="11072"/>
            </a:xfrm>
            <a:custGeom>
              <a:avLst/>
              <a:gdLst/>
              <a:ahLst/>
              <a:cxnLst/>
              <a:rect l="l" t="t" r="r" b="b"/>
              <a:pathLst>
                <a:path w="210" h="136" extrusionOk="0">
                  <a:moveTo>
                    <a:pt x="98" y="0"/>
                  </a:moveTo>
                  <a:cubicBezTo>
                    <a:pt x="67" y="0"/>
                    <a:pt x="34" y="14"/>
                    <a:pt x="0" y="50"/>
                  </a:cubicBezTo>
                  <a:cubicBezTo>
                    <a:pt x="25" y="119"/>
                    <a:pt x="59" y="136"/>
                    <a:pt x="97" y="136"/>
                  </a:cubicBezTo>
                  <a:cubicBezTo>
                    <a:pt x="116" y="136"/>
                    <a:pt x="136" y="132"/>
                    <a:pt x="156" y="128"/>
                  </a:cubicBezTo>
                  <a:cubicBezTo>
                    <a:pt x="193" y="120"/>
                    <a:pt x="209" y="91"/>
                    <a:pt x="197" y="33"/>
                  </a:cubicBezTo>
                  <a:cubicBezTo>
                    <a:pt x="164" y="15"/>
                    <a:pt x="131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63"/>
            <p:cNvSpPr/>
            <p:nvPr/>
          </p:nvSpPr>
          <p:spPr>
            <a:xfrm>
              <a:off x="1322966" y="3810506"/>
              <a:ext cx="15468" cy="10828"/>
            </a:xfrm>
            <a:custGeom>
              <a:avLst/>
              <a:gdLst/>
              <a:ahLst/>
              <a:cxnLst/>
              <a:rect l="l" t="t" r="r" b="b"/>
              <a:pathLst>
                <a:path w="190" h="133" extrusionOk="0">
                  <a:moveTo>
                    <a:pt x="108" y="0"/>
                  </a:moveTo>
                  <a:cubicBezTo>
                    <a:pt x="83" y="0"/>
                    <a:pt x="58" y="7"/>
                    <a:pt x="33" y="13"/>
                  </a:cubicBezTo>
                  <a:cubicBezTo>
                    <a:pt x="9" y="17"/>
                    <a:pt x="0" y="59"/>
                    <a:pt x="17" y="79"/>
                  </a:cubicBezTo>
                  <a:cubicBezTo>
                    <a:pt x="36" y="113"/>
                    <a:pt x="68" y="133"/>
                    <a:pt x="105" y="133"/>
                  </a:cubicBezTo>
                  <a:cubicBezTo>
                    <a:pt x="108" y="133"/>
                    <a:pt x="112" y="133"/>
                    <a:pt x="115" y="132"/>
                  </a:cubicBezTo>
                  <a:cubicBezTo>
                    <a:pt x="165" y="124"/>
                    <a:pt x="177" y="87"/>
                    <a:pt x="189" y="30"/>
                  </a:cubicBezTo>
                  <a:cubicBezTo>
                    <a:pt x="161" y="7"/>
                    <a:pt x="134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63"/>
            <p:cNvSpPr/>
            <p:nvPr/>
          </p:nvSpPr>
          <p:spPr>
            <a:xfrm>
              <a:off x="1113817" y="3813437"/>
              <a:ext cx="9444" cy="8223"/>
            </a:xfrm>
            <a:custGeom>
              <a:avLst/>
              <a:gdLst/>
              <a:ahLst/>
              <a:cxnLst/>
              <a:rect l="l" t="t" r="r" b="b"/>
              <a:pathLst>
                <a:path w="116" h="101" extrusionOk="0">
                  <a:moveTo>
                    <a:pt x="41" y="1"/>
                  </a:moveTo>
                  <a:cubicBezTo>
                    <a:pt x="24" y="1"/>
                    <a:pt x="7" y="8"/>
                    <a:pt x="1" y="31"/>
                  </a:cubicBezTo>
                  <a:cubicBezTo>
                    <a:pt x="1" y="55"/>
                    <a:pt x="5" y="80"/>
                    <a:pt x="13" y="100"/>
                  </a:cubicBezTo>
                  <a:cubicBezTo>
                    <a:pt x="42" y="100"/>
                    <a:pt x="66" y="92"/>
                    <a:pt x="95" y="88"/>
                  </a:cubicBezTo>
                  <a:cubicBezTo>
                    <a:pt x="108" y="76"/>
                    <a:pt x="112" y="64"/>
                    <a:pt x="116" y="51"/>
                  </a:cubicBezTo>
                  <a:cubicBezTo>
                    <a:pt x="112" y="35"/>
                    <a:pt x="103" y="18"/>
                    <a:pt x="91" y="6"/>
                  </a:cubicBezTo>
                  <a:cubicBezTo>
                    <a:pt x="87" y="2"/>
                    <a:pt x="81" y="1"/>
                    <a:pt x="74" y="1"/>
                  </a:cubicBezTo>
                  <a:cubicBezTo>
                    <a:pt x="68" y="1"/>
                    <a:pt x="60" y="2"/>
                    <a:pt x="54" y="2"/>
                  </a:cubicBezTo>
                  <a:cubicBezTo>
                    <a:pt x="50" y="1"/>
                    <a:pt x="46" y="1"/>
                    <a:pt x="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63"/>
            <p:cNvSpPr/>
            <p:nvPr/>
          </p:nvSpPr>
          <p:spPr>
            <a:xfrm>
              <a:off x="1255475" y="3554220"/>
              <a:ext cx="200193" cy="18399"/>
            </a:xfrm>
            <a:custGeom>
              <a:avLst/>
              <a:gdLst/>
              <a:ahLst/>
              <a:cxnLst/>
              <a:rect l="l" t="t" r="r" b="b"/>
              <a:pathLst>
                <a:path w="2459" h="226" extrusionOk="0">
                  <a:moveTo>
                    <a:pt x="2110" y="0"/>
                  </a:moveTo>
                  <a:cubicBezTo>
                    <a:pt x="2078" y="0"/>
                    <a:pt x="2045" y="21"/>
                    <a:pt x="1999" y="59"/>
                  </a:cubicBezTo>
                  <a:cubicBezTo>
                    <a:pt x="1955" y="16"/>
                    <a:pt x="1907" y="7"/>
                    <a:pt x="1858" y="7"/>
                  </a:cubicBezTo>
                  <a:cubicBezTo>
                    <a:pt x="1823" y="7"/>
                    <a:pt x="1788" y="11"/>
                    <a:pt x="1753" y="11"/>
                  </a:cubicBezTo>
                  <a:cubicBezTo>
                    <a:pt x="1743" y="11"/>
                    <a:pt x="1734" y="11"/>
                    <a:pt x="1724" y="10"/>
                  </a:cubicBezTo>
                  <a:cubicBezTo>
                    <a:pt x="1662" y="10"/>
                    <a:pt x="1597" y="14"/>
                    <a:pt x="1539" y="22"/>
                  </a:cubicBezTo>
                  <a:cubicBezTo>
                    <a:pt x="1419" y="22"/>
                    <a:pt x="1299" y="33"/>
                    <a:pt x="1178" y="33"/>
                  </a:cubicBezTo>
                  <a:cubicBezTo>
                    <a:pt x="1118" y="33"/>
                    <a:pt x="1058" y="31"/>
                    <a:pt x="998" y="22"/>
                  </a:cubicBezTo>
                  <a:cubicBezTo>
                    <a:pt x="969" y="21"/>
                    <a:pt x="940" y="20"/>
                    <a:pt x="911" y="20"/>
                  </a:cubicBezTo>
                  <a:cubicBezTo>
                    <a:pt x="871" y="20"/>
                    <a:pt x="831" y="22"/>
                    <a:pt x="793" y="26"/>
                  </a:cubicBezTo>
                  <a:cubicBezTo>
                    <a:pt x="764" y="26"/>
                    <a:pt x="735" y="22"/>
                    <a:pt x="706" y="22"/>
                  </a:cubicBezTo>
                  <a:cubicBezTo>
                    <a:pt x="642" y="20"/>
                    <a:pt x="578" y="11"/>
                    <a:pt x="512" y="11"/>
                  </a:cubicBezTo>
                  <a:cubicBezTo>
                    <a:pt x="469" y="11"/>
                    <a:pt x="426" y="15"/>
                    <a:pt x="382" y="26"/>
                  </a:cubicBezTo>
                  <a:cubicBezTo>
                    <a:pt x="358" y="33"/>
                    <a:pt x="332" y="36"/>
                    <a:pt x="306" y="36"/>
                  </a:cubicBezTo>
                  <a:cubicBezTo>
                    <a:pt x="254" y="36"/>
                    <a:pt x="200" y="26"/>
                    <a:pt x="148" y="26"/>
                  </a:cubicBezTo>
                  <a:cubicBezTo>
                    <a:pt x="111" y="26"/>
                    <a:pt x="79" y="31"/>
                    <a:pt x="46" y="39"/>
                  </a:cubicBezTo>
                  <a:cubicBezTo>
                    <a:pt x="29" y="39"/>
                    <a:pt x="17" y="59"/>
                    <a:pt x="9" y="72"/>
                  </a:cubicBezTo>
                  <a:cubicBezTo>
                    <a:pt x="5" y="76"/>
                    <a:pt x="1" y="84"/>
                    <a:pt x="1" y="92"/>
                  </a:cubicBezTo>
                  <a:cubicBezTo>
                    <a:pt x="5" y="113"/>
                    <a:pt x="13" y="129"/>
                    <a:pt x="17" y="145"/>
                  </a:cubicBezTo>
                  <a:cubicBezTo>
                    <a:pt x="29" y="150"/>
                    <a:pt x="38" y="154"/>
                    <a:pt x="50" y="154"/>
                  </a:cubicBezTo>
                  <a:lnTo>
                    <a:pt x="374" y="141"/>
                  </a:lnTo>
                  <a:cubicBezTo>
                    <a:pt x="390" y="141"/>
                    <a:pt x="403" y="141"/>
                    <a:pt x="419" y="145"/>
                  </a:cubicBezTo>
                  <a:cubicBezTo>
                    <a:pt x="440" y="151"/>
                    <a:pt x="461" y="155"/>
                    <a:pt x="481" y="155"/>
                  </a:cubicBezTo>
                  <a:cubicBezTo>
                    <a:pt x="488" y="155"/>
                    <a:pt x="495" y="155"/>
                    <a:pt x="501" y="154"/>
                  </a:cubicBezTo>
                  <a:cubicBezTo>
                    <a:pt x="547" y="138"/>
                    <a:pt x="593" y="130"/>
                    <a:pt x="638" y="130"/>
                  </a:cubicBezTo>
                  <a:cubicBezTo>
                    <a:pt x="654" y="130"/>
                    <a:pt x="670" y="131"/>
                    <a:pt x="686" y="133"/>
                  </a:cubicBezTo>
                  <a:cubicBezTo>
                    <a:pt x="801" y="141"/>
                    <a:pt x="916" y="158"/>
                    <a:pt x="1031" y="170"/>
                  </a:cubicBezTo>
                  <a:cubicBezTo>
                    <a:pt x="1145" y="178"/>
                    <a:pt x="1260" y="207"/>
                    <a:pt x="1371" y="223"/>
                  </a:cubicBezTo>
                  <a:cubicBezTo>
                    <a:pt x="1377" y="225"/>
                    <a:pt x="1383" y="225"/>
                    <a:pt x="1389" y="225"/>
                  </a:cubicBezTo>
                  <a:cubicBezTo>
                    <a:pt x="1421" y="225"/>
                    <a:pt x="1453" y="211"/>
                    <a:pt x="1485" y="211"/>
                  </a:cubicBezTo>
                  <a:cubicBezTo>
                    <a:pt x="1488" y="211"/>
                    <a:pt x="1491" y="211"/>
                    <a:pt x="1494" y="211"/>
                  </a:cubicBezTo>
                  <a:cubicBezTo>
                    <a:pt x="1497" y="211"/>
                    <a:pt x="1499" y="211"/>
                    <a:pt x="1502" y="211"/>
                  </a:cubicBezTo>
                  <a:cubicBezTo>
                    <a:pt x="1545" y="211"/>
                    <a:pt x="1589" y="190"/>
                    <a:pt x="1633" y="190"/>
                  </a:cubicBezTo>
                  <a:cubicBezTo>
                    <a:pt x="1656" y="190"/>
                    <a:pt x="1680" y="196"/>
                    <a:pt x="1703" y="215"/>
                  </a:cubicBezTo>
                  <a:lnTo>
                    <a:pt x="1712" y="215"/>
                  </a:lnTo>
                  <a:lnTo>
                    <a:pt x="2007" y="121"/>
                  </a:lnTo>
                  <a:cubicBezTo>
                    <a:pt x="2040" y="147"/>
                    <a:pt x="2083" y="163"/>
                    <a:pt x="2127" y="163"/>
                  </a:cubicBezTo>
                  <a:cubicBezTo>
                    <a:pt x="2132" y="163"/>
                    <a:pt x="2137" y="162"/>
                    <a:pt x="2143" y="162"/>
                  </a:cubicBezTo>
                  <a:cubicBezTo>
                    <a:pt x="2152" y="163"/>
                    <a:pt x="2162" y="163"/>
                    <a:pt x="2172" y="163"/>
                  </a:cubicBezTo>
                  <a:cubicBezTo>
                    <a:pt x="2230" y="163"/>
                    <a:pt x="2288" y="148"/>
                    <a:pt x="2344" y="148"/>
                  </a:cubicBezTo>
                  <a:cubicBezTo>
                    <a:pt x="2353" y="148"/>
                    <a:pt x="2363" y="149"/>
                    <a:pt x="2372" y="150"/>
                  </a:cubicBezTo>
                  <a:cubicBezTo>
                    <a:pt x="2377" y="151"/>
                    <a:pt x="2382" y="151"/>
                    <a:pt x="2387" y="151"/>
                  </a:cubicBezTo>
                  <a:cubicBezTo>
                    <a:pt x="2424" y="151"/>
                    <a:pt x="2448" y="123"/>
                    <a:pt x="2458" y="72"/>
                  </a:cubicBezTo>
                  <a:cubicBezTo>
                    <a:pt x="2447" y="31"/>
                    <a:pt x="2426" y="14"/>
                    <a:pt x="2395" y="14"/>
                  </a:cubicBezTo>
                  <a:cubicBezTo>
                    <a:pt x="2392" y="14"/>
                    <a:pt x="2388" y="14"/>
                    <a:pt x="2385" y="14"/>
                  </a:cubicBezTo>
                  <a:cubicBezTo>
                    <a:pt x="2356" y="17"/>
                    <a:pt x="2327" y="18"/>
                    <a:pt x="2298" y="18"/>
                  </a:cubicBezTo>
                  <a:cubicBezTo>
                    <a:pt x="2241" y="18"/>
                    <a:pt x="2184" y="13"/>
                    <a:pt x="2126" y="2"/>
                  </a:cubicBezTo>
                  <a:cubicBezTo>
                    <a:pt x="2121" y="1"/>
                    <a:pt x="2115" y="0"/>
                    <a:pt x="2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63"/>
            <p:cNvSpPr/>
            <p:nvPr/>
          </p:nvSpPr>
          <p:spPr>
            <a:xfrm>
              <a:off x="1147278" y="3554627"/>
              <a:ext cx="30774" cy="10177"/>
            </a:xfrm>
            <a:custGeom>
              <a:avLst/>
              <a:gdLst/>
              <a:ahLst/>
              <a:cxnLst/>
              <a:rect l="l" t="t" r="r" b="b"/>
              <a:pathLst>
                <a:path w="378" h="125" extrusionOk="0">
                  <a:moveTo>
                    <a:pt x="111" y="1"/>
                  </a:moveTo>
                  <a:cubicBezTo>
                    <a:pt x="49" y="5"/>
                    <a:pt x="49" y="5"/>
                    <a:pt x="0" y="63"/>
                  </a:cubicBezTo>
                  <a:cubicBezTo>
                    <a:pt x="17" y="95"/>
                    <a:pt x="54" y="116"/>
                    <a:pt x="90" y="116"/>
                  </a:cubicBezTo>
                  <a:cubicBezTo>
                    <a:pt x="98" y="117"/>
                    <a:pt x="105" y="117"/>
                    <a:pt x="113" y="117"/>
                  </a:cubicBezTo>
                  <a:cubicBezTo>
                    <a:pt x="151" y="117"/>
                    <a:pt x="191" y="107"/>
                    <a:pt x="230" y="107"/>
                  </a:cubicBezTo>
                  <a:cubicBezTo>
                    <a:pt x="255" y="107"/>
                    <a:pt x="280" y="111"/>
                    <a:pt x="304" y="124"/>
                  </a:cubicBezTo>
                  <a:cubicBezTo>
                    <a:pt x="308" y="124"/>
                    <a:pt x="316" y="124"/>
                    <a:pt x="324" y="120"/>
                  </a:cubicBezTo>
                  <a:cubicBezTo>
                    <a:pt x="357" y="112"/>
                    <a:pt x="378" y="83"/>
                    <a:pt x="378" y="50"/>
                  </a:cubicBezTo>
                  <a:cubicBezTo>
                    <a:pt x="378" y="17"/>
                    <a:pt x="357" y="1"/>
                    <a:pt x="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63"/>
            <p:cNvSpPr/>
            <p:nvPr/>
          </p:nvSpPr>
          <p:spPr>
            <a:xfrm>
              <a:off x="1203045" y="3553243"/>
              <a:ext cx="15468" cy="10991"/>
            </a:xfrm>
            <a:custGeom>
              <a:avLst/>
              <a:gdLst/>
              <a:ahLst/>
              <a:cxnLst/>
              <a:rect l="l" t="t" r="r" b="b"/>
              <a:pathLst>
                <a:path w="190" h="135" extrusionOk="0">
                  <a:moveTo>
                    <a:pt x="133" y="0"/>
                  </a:moveTo>
                  <a:cubicBezTo>
                    <a:pt x="130" y="0"/>
                    <a:pt x="127" y="1"/>
                    <a:pt x="124" y="2"/>
                  </a:cubicBezTo>
                  <a:cubicBezTo>
                    <a:pt x="87" y="6"/>
                    <a:pt x="54" y="18"/>
                    <a:pt x="25" y="34"/>
                  </a:cubicBezTo>
                  <a:cubicBezTo>
                    <a:pt x="0" y="47"/>
                    <a:pt x="13" y="112"/>
                    <a:pt x="41" y="121"/>
                  </a:cubicBezTo>
                  <a:cubicBezTo>
                    <a:pt x="63" y="130"/>
                    <a:pt x="87" y="134"/>
                    <a:pt x="110" y="134"/>
                  </a:cubicBezTo>
                  <a:cubicBezTo>
                    <a:pt x="117" y="134"/>
                    <a:pt x="125" y="134"/>
                    <a:pt x="132" y="133"/>
                  </a:cubicBezTo>
                  <a:cubicBezTo>
                    <a:pt x="152" y="125"/>
                    <a:pt x="169" y="92"/>
                    <a:pt x="189" y="67"/>
                  </a:cubicBezTo>
                  <a:cubicBezTo>
                    <a:pt x="171" y="24"/>
                    <a:pt x="153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63"/>
            <p:cNvSpPr/>
            <p:nvPr/>
          </p:nvSpPr>
          <p:spPr>
            <a:xfrm>
              <a:off x="1224050" y="3554382"/>
              <a:ext cx="13840" cy="11723"/>
            </a:xfrm>
            <a:custGeom>
              <a:avLst/>
              <a:gdLst/>
              <a:ahLst/>
              <a:cxnLst/>
              <a:rect l="l" t="t" r="r" b="b"/>
              <a:pathLst>
                <a:path w="170" h="144" extrusionOk="0">
                  <a:moveTo>
                    <a:pt x="85" y="1"/>
                  </a:moveTo>
                  <a:cubicBezTo>
                    <a:pt x="66" y="1"/>
                    <a:pt x="48" y="6"/>
                    <a:pt x="30" y="16"/>
                  </a:cubicBezTo>
                  <a:cubicBezTo>
                    <a:pt x="9" y="29"/>
                    <a:pt x="1" y="53"/>
                    <a:pt x="13" y="74"/>
                  </a:cubicBezTo>
                  <a:cubicBezTo>
                    <a:pt x="30" y="115"/>
                    <a:pt x="71" y="143"/>
                    <a:pt x="116" y="143"/>
                  </a:cubicBezTo>
                  <a:cubicBezTo>
                    <a:pt x="157" y="135"/>
                    <a:pt x="165" y="94"/>
                    <a:pt x="169" y="45"/>
                  </a:cubicBezTo>
                  <a:cubicBezTo>
                    <a:pt x="148" y="16"/>
                    <a:pt x="11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63"/>
            <p:cNvSpPr/>
            <p:nvPr/>
          </p:nvSpPr>
          <p:spPr>
            <a:xfrm>
              <a:off x="1240088" y="3554871"/>
              <a:ext cx="12782" cy="11642"/>
            </a:xfrm>
            <a:custGeom>
              <a:avLst/>
              <a:gdLst/>
              <a:ahLst/>
              <a:cxnLst/>
              <a:rect l="l" t="t" r="r" b="b"/>
              <a:pathLst>
                <a:path w="157" h="143" extrusionOk="0">
                  <a:moveTo>
                    <a:pt x="88" y="1"/>
                  </a:moveTo>
                  <a:cubicBezTo>
                    <a:pt x="69" y="1"/>
                    <a:pt x="48" y="19"/>
                    <a:pt x="9" y="55"/>
                  </a:cubicBezTo>
                  <a:cubicBezTo>
                    <a:pt x="1" y="101"/>
                    <a:pt x="34" y="137"/>
                    <a:pt x="79" y="142"/>
                  </a:cubicBezTo>
                  <a:cubicBezTo>
                    <a:pt x="83" y="142"/>
                    <a:pt x="86" y="143"/>
                    <a:pt x="90" y="143"/>
                  </a:cubicBezTo>
                  <a:cubicBezTo>
                    <a:pt x="127" y="143"/>
                    <a:pt x="146" y="105"/>
                    <a:pt x="157" y="60"/>
                  </a:cubicBezTo>
                  <a:cubicBezTo>
                    <a:pt x="126" y="20"/>
                    <a:pt x="108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63"/>
            <p:cNvSpPr/>
            <p:nvPr/>
          </p:nvSpPr>
          <p:spPr>
            <a:xfrm>
              <a:off x="1187658" y="3554057"/>
              <a:ext cx="11154" cy="9037"/>
            </a:xfrm>
            <a:custGeom>
              <a:avLst/>
              <a:gdLst/>
              <a:ahLst/>
              <a:cxnLst/>
              <a:rect l="l" t="t" r="r" b="b"/>
              <a:pathLst>
                <a:path w="137" h="111" extrusionOk="0">
                  <a:moveTo>
                    <a:pt x="76" y="1"/>
                  </a:moveTo>
                  <a:cubicBezTo>
                    <a:pt x="51" y="1"/>
                    <a:pt x="27" y="15"/>
                    <a:pt x="1" y="41"/>
                  </a:cubicBezTo>
                  <a:cubicBezTo>
                    <a:pt x="19" y="96"/>
                    <a:pt x="47" y="110"/>
                    <a:pt x="75" y="110"/>
                  </a:cubicBezTo>
                  <a:cubicBezTo>
                    <a:pt x="85" y="110"/>
                    <a:pt x="94" y="109"/>
                    <a:pt x="103" y="106"/>
                  </a:cubicBezTo>
                  <a:cubicBezTo>
                    <a:pt x="120" y="106"/>
                    <a:pt x="132" y="70"/>
                    <a:pt x="136" y="45"/>
                  </a:cubicBezTo>
                  <a:cubicBezTo>
                    <a:pt x="136" y="37"/>
                    <a:pt x="120" y="16"/>
                    <a:pt x="107" y="8"/>
                  </a:cubicBezTo>
                  <a:cubicBezTo>
                    <a:pt x="97" y="3"/>
                    <a:pt x="86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63"/>
            <p:cNvSpPr/>
            <p:nvPr/>
          </p:nvSpPr>
          <p:spPr>
            <a:xfrm>
              <a:off x="1456564" y="3554952"/>
              <a:ext cx="11154" cy="9118"/>
            </a:xfrm>
            <a:custGeom>
              <a:avLst/>
              <a:gdLst/>
              <a:ahLst/>
              <a:cxnLst/>
              <a:rect l="l" t="t" r="r" b="b"/>
              <a:pathLst>
                <a:path w="137" h="112" extrusionOk="0">
                  <a:moveTo>
                    <a:pt x="66" y="1"/>
                  </a:moveTo>
                  <a:cubicBezTo>
                    <a:pt x="57" y="1"/>
                    <a:pt x="49" y="2"/>
                    <a:pt x="42" y="5"/>
                  </a:cubicBezTo>
                  <a:cubicBezTo>
                    <a:pt x="13" y="13"/>
                    <a:pt x="1" y="46"/>
                    <a:pt x="17" y="95"/>
                  </a:cubicBezTo>
                  <a:lnTo>
                    <a:pt x="91" y="112"/>
                  </a:lnTo>
                  <a:cubicBezTo>
                    <a:pt x="116" y="79"/>
                    <a:pt x="136" y="46"/>
                    <a:pt x="107" y="13"/>
                  </a:cubicBezTo>
                  <a:cubicBezTo>
                    <a:pt x="97" y="5"/>
                    <a:pt x="81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63"/>
            <p:cNvSpPr/>
            <p:nvPr/>
          </p:nvSpPr>
          <p:spPr>
            <a:xfrm>
              <a:off x="1231784" y="3853736"/>
              <a:ext cx="142065" cy="11805"/>
            </a:xfrm>
            <a:custGeom>
              <a:avLst/>
              <a:gdLst/>
              <a:ahLst/>
              <a:cxnLst/>
              <a:rect l="l" t="t" r="r" b="b"/>
              <a:pathLst>
                <a:path w="1745" h="145" extrusionOk="0">
                  <a:moveTo>
                    <a:pt x="1583" y="1"/>
                  </a:moveTo>
                  <a:cubicBezTo>
                    <a:pt x="1568" y="1"/>
                    <a:pt x="1554" y="2"/>
                    <a:pt x="1539" y="4"/>
                  </a:cubicBezTo>
                  <a:cubicBezTo>
                    <a:pt x="1449" y="4"/>
                    <a:pt x="1358" y="12"/>
                    <a:pt x="1268" y="12"/>
                  </a:cubicBezTo>
                  <a:cubicBezTo>
                    <a:pt x="1075" y="12"/>
                    <a:pt x="887" y="12"/>
                    <a:pt x="694" y="20"/>
                  </a:cubicBezTo>
                  <a:cubicBezTo>
                    <a:pt x="684" y="20"/>
                    <a:pt x="673" y="20"/>
                    <a:pt x="663" y="20"/>
                  </a:cubicBezTo>
                  <a:cubicBezTo>
                    <a:pt x="608" y="20"/>
                    <a:pt x="553" y="16"/>
                    <a:pt x="497" y="16"/>
                  </a:cubicBezTo>
                  <a:cubicBezTo>
                    <a:pt x="438" y="16"/>
                    <a:pt x="379" y="21"/>
                    <a:pt x="320" y="40"/>
                  </a:cubicBezTo>
                  <a:cubicBezTo>
                    <a:pt x="317" y="41"/>
                    <a:pt x="315" y="41"/>
                    <a:pt x="312" y="41"/>
                  </a:cubicBezTo>
                  <a:cubicBezTo>
                    <a:pt x="294" y="41"/>
                    <a:pt x="276" y="32"/>
                    <a:pt x="255" y="28"/>
                  </a:cubicBezTo>
                  <a:cubicBezTo>
                    <a:pt x="227" y="19"/>
                    <a:pt x="198" y="14"/>
                    <a:pt x="169" y="14"/>
                  </a:cubicBezTo>
                  <a:cubicBezTo>
                    <a:pt x="108" y="14"/>
                    <a:pt x="48" y="34"/>
                    <a:pt x="0" y="73"/>
                  </a:cubicBezTo>
                  <a:cubicBezTo>
                    <a:pt x="46" y="110"/>
                    <a:pt x="102" y="129"/>
                    <a:pt x="158" y="129"/>
                  </a:cubicBezTo>
                  <a:cubicBezTo>
                    <a:pt x="176" y="129"/>
                    <a:pt x="195" y="127"/>
                    <a:pt x="214" y="123"/>
                  </a:cubicBezTo>
                  <a:cubicBezTo>
                    <a:pt x="239" y="117"/>
                    <a:pt x="265" y="115"/>
                    <a:pt x="291" y="115"/>
                  </a:cubicBezTo>
                  <a:cubicBezTo>
                    <a:pt x="327" y="115"/>
                    <a:pt x="363" y="119"/>
                    <a:pt x="398" y="127"/>
                  </a:cubicBezTo>
                  <a:cubicBezTo>
                    <a:pt x="458" y="139"/>
                    <a:pt x="517" y="145"/>
                    <a:pt x="577" y="145"/>
                  </a:cubicBezTo>
                  <a:cubicBezTo>
                    <a:pt x="595" y="145"/>
                    <a:pt x="614" y="144"/>
                    <a:pt x="632" y="143"/>
                  </a:cubicBezTo>
                  <a:cubicBezTo>
                    <a:pt x="952" y="143"/>
                    <a:pt x="1272" y="139"/>
                    <a:pt x="1588" y="135"/>
                  </a:cubicBezTo>
                  <a:cubicBezTo>
                    <a:pt x="1594" y="135"/>
                    <a:pt x="1600" y="135"/>
                    <a:pt x="1606" y="135"/>
                  </a:cubicBezTo>
                  <a:cubicBezTo>
                    <a:pt x="1656" y="135"/>
                    <a:pt x="1704" y="119"/>
                    <a:pt x="1744" y="90"/>
                  </a:cubicBezTo>
                  <a:lnTo>
                    <a:pt x="1744" y="32"/>
                  </a:lnTo>
                  <a:cubicBezTo>
                    <a:pt x="1692" y="13"/>
                    <a:pt x="1638" y="1"/>
                    <a:pt x="1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63"/>
            <p:cNvSpPr/>
            <p:nvPr/>
          </p:nvSpPr>
          <p:spPr>
            <a:xfrm>
              <a:off x="1216723" y="3856423"/>
              <a:ext cx="12130" cy="6513"/>
            </a:xfrm>
            <a:custGeom>
              <a:avLst/>
              <a:gdLst/>
              <a:ahLst/>
              <a:cxnLst/>
              <a:rect l="l" t="t" r="r" b="b"/>
              <a:pathLst>
                <a:path w="149" h="80" extrusionOk="0">
                  <a:moveTo>
                    <a:pt x="68" y="1"/>
                  </a:moveTo>
                  <a:cubicBezTo>
                    <a:pt x="45" y="1"/>
                    <a:pt x="23" y="10"/>
                    <a:pt x="1" y="36"/>
                  </a:cubicBezTo>
                  <a:cubicBezTo>
                    <a:pt x="31" y="65"/>
                    <a:pt x="55" y="79"/>
                    <a:pt x="76" y="79"/>
                  </a:cubicBezTo>
                  <a:cubicBezTo>
                    <a:pt x="101" y="79"/>
                    <a:pt x="122" y="61"/>
                    <a:pt x="148" y="24"/>
                  </a:cubicBezTo>
                  <a:cubicBezTo>
                    <a:pt x="119" y="11"/>
                    <a:pt x="93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63"/>
            <p:cNvSpPr/>
            <p:nvPr/>
          </p:nvSpPr>
          <p:spPr>
            <a:xfrm>
              <a:off x="1123505" y="3896315"/>
              <a:ext cx="135715" cy="11561"/>
            </a:xfrm>
            <a:custGeom>
              <a:avLst/>
              <a:gdLst/>
              <a:ahLst/>
              <a:cxnLst/>
              <a:rect l="l" t="t" r="r" b="b"/>
              <a:pathLst>
                <a:path w="1667" h="142" extrusionOk="0">
                  <a:moveTo>
                    <a:pt x="295" y="1"/>
                  </a:moveTo>
                  <a:cubicBezTo>
                    <a:pt x="239" y="1"/>
                    <a:pt x="184" y="3"/>
                    <a:pt x="128" y="10"/>
                  </a:cubicBezTo>
                  <a:cubicBezTo>
                    <a:pt x="83" y="18"/>
                    <a:pt x="42" y="26"/>
                    <a:pt x="1" y="43"/>
                  </a:cubicBezTo>
                  <a:cubicBezTo>
                    <a:pt x="21" y="92"/>
                    <a:pt x="71" y="125"/>
                    <a:pt x="128" y="125"/>
                  </a:cubicBezTo>
                  <a:cubicBezTo>
                    <a:pt x="161" y="127"/>
                    <a:pt x="193" y="127"/>
                    <a:pt x="224" y="127"/>
                  </a:cubicBezTo>
                  <a:cubicBezTo>
                    <a:pt x="256" y="127"/>
                    <a:pt x="288" y="127"/>
                    <a:pt x="321" y="129"/>
                  </a:cubicBezTo>
                  <a:cubicBezTo>
                    <a:pt x="551" y="133"/>
                    <a:pt x="780" y="141"/>
                    <a:pt x="1006" y="141"/>
                  </a:cubicBezTo>
                  <a:cubicBezTo>
                    <a:pt x="1117" y="141"/>
                    <a:pt x="1224" y="129"/>
                    <a:pt x="1334" y="125"/>
                  </a:cubicBezTo>
                  <a:lnTo>
                    <a:pt x="1548" y="125"/>
                  </a:lnTo>
                  <a:cubicBezTo>
                    <a:pt x="1581" y="125"/>
                    <a:pt x="1613" y="117"/>
                    <a:pt x="1642" y="104"/>
                  </a:cubicBezTo>
                  <a:cubicBezTo>
                    <a:pt x="1654" y="96"/>
                    <a:pt x="1663" y="80"/>
                    <a:pt x="1667" y="63"/>
                  </a:cubicBezTo>
                  <a:cubicBezTo>
                    <a:pt x="1663" y="43"/>
                    <a:pt x="1650" y="30"/>
                    <a:pt x="1638" y="18"/>
                  </a:cubicBezTo>
                  <a:cubicBezTo>
                    <a:pt x="1618" y="10"/>
                    <a:pt x="1597" y="6"/>
                    <a:pt x="1572" y="6"/>
                  </a:cubicBezTo>
                  <a:cubicBezTo>
                    <a:pt x="1437" y="10"/>
                    <a:pt x="1297" y="22"/>
                    <a:pt x="1162" y="22"/>
                  </a:cubicBezTo>
                  <a:cubicBezTo>
                    <a:pt x="990" y="22"/>
                    <a:pt x="817" y="18"/>
                    <a:pt x="645" y="14"/>
                  </a:cubicBezTo>
                  <a:cubicBezTo>
                    <a:pt x="528" y="11"/>
                    <a:pt x="412" y="1"/>
                    <a:pt x="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63"/>
            <p:cNvSpPr/>
            <p:nvPr/>
          </p:nvSpPr>
          <p:spPr>
            <a:xfrm>
              <a:off x="1096802" y="3896722"/>
              <a:ext cx="23121" cy="9525"/>
            </a:xfrm>
            <a:custGeom>
              <a:avLst/>
              <a:gdLst/>
              <a:ahLst/>
              <a:cxnLst/>
              <a:rect l="l" t="t" r="r" b="b"/>
              <a:pathLst>
                <a:path w="284" h="117" extrusionOk="0">
                  <a:moveTo>
                    <a:pt x="136" y="0"/>
                  </a:moveTo>
                  <a:cubicBezTo>
                    <a:pt x="92" y="0"/>
                    <a:pt x="47" y="10"/>
                    <a:pt x="1" y="42"/>
                  </a:cubicBezTo>
                  <a:cubicBezTo>
                    <a:pt x="53" y="102"/>
                    <a:pt x="106" y="116"/>
                    <a:pt x="159" y="116"/>
                  </a:cubicBezTo>
                  <a:cubicBezTo>
                    <a:pt x="192" y="116"/>
                    <a:pt x="226" y="111"/>
                    <a:pt x="259" y="107"/>
                  </a:cubicBezTo>
                  <a:cubicBezTo>
                    <a:pt x="267" y="107"/>
                    <a:pt x="280" y="79"/>
                    <a:pt x="280" y="62"/>
                  </a:cubicBezTo>
                  <a:cubicBezTo>
                    <a:pt x="284" y="46"/>
                    <a:pt x="267" y="17"/>
                    <a:pt x="259" y="17"/>
                  </a:cubicBezTo>
                  <a:cubicBezTo>
                    <a:pt x="219" y="9"/>
                    <a:pt x="178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63"/>
            <p:cNvSpPr/>
            <p:nvPr/>
          </p:nvSpPr>
          <p:spPr>
            <a:xfrm>
              <a:off x="1063097" y="3897373"/>
              <a:ext cx="22795" cy="9769"/>
            </a:xfrm>
            <a:custGeom>
              <a:avLst/>
              <a:gdLst/>
              <a:ahLst/>
              <a:cxnLst/>
              <a:rect l="l" t="t" r="r" b="b"/>
              <a:pathLst>
                <a:path w="280" h="120" extrusionOk="0">
                  <a:moveTo>
                    <a:pt x="205" y="1"/>
                  </a:moveTo>
                  <a:cubicBezTo>
                    <a:pt x="152" y="5"/>
                    <a:pt x="99" y="13"/>
                    <a:pt x="49" y="26"/>
                  </a:cubicBezTo>
                  <a:cubicBezTo>
                    <a:pt x="33" y="30"/>
                    <a:pt x="17" y="62"/>
                    <a:pt x="0" y="87"/>
                  </a:cubicBezTo>
                  <a:cubicBezTo>
                    <a:pt x="21" y="104"/>
                    <a:pt x="37" y="120"/>
                    <a:pt x="49" y="120"/>
                  </a:cubicBezTo>
                  <a:cubicBezTo>
                    <a:pt x="107" y="120"/>
                    <a:pt x="164" y="116"/>
                    <a:pt x="226" y="112"/>
                  </a:cubicBezTo>
                  <a:cubicBezTo>
                    <a:pt x="246" y="112"/>
                    <a:pt x="246" y="112"/>
                    <a:pt x="279" y="34"/>
                  </a:cubicBezTo>
                  <a:cubicBezTo>
                    <a:pt x="255" y="26"/>
                    <a:pt x="230" y="1"/>
                    <a:pt x="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63"/>
            <p:cNvSpPr/>
            <p:nvPr/>
          </p:nvSpPr>
          <p:spPr>
            <a:xfrm>
              <a:off x="1039650" y="3898350"/>
              <a:ext cx="11154" cy="6839"/>
            </a:xfrm>
            <a:custGeom>
              <a:avLst/>
              <a:gdLst/>
              <a:ahLst/>
              <a:cxnLst/>
              <a:rect l="l" t="t" r="r" b="b"/>
              <a:pathLst>
                <a:path w="137" h="84" extrusionOk="0">
                  <a:moveTo>
                    <a:pt x="72" y="0"/>
                  </a:moveTo>
                  <a:cubicBezTo>
                    <a:pt x="53" y="0"/>
                    <a:pt x="34" y="16"/>
                    <a:pt x="1" y="46"/>
                  </a:cubicBezTo>
                  <a:cubicBezTo>
                    <a:pt x="21" y="71"/>
                    <a:pt x="43" y="83"/>
                    <a:pt x="66" y="83"/>
                  </a:cubicBezTo>
                  <a:cubicBezTo>
                    <a:pt x="88" y="83"/>
                    <a:pt x="112" y="71"/>
                    <a:pt x="136" y="46"/>
                  </a:cubicBezTo>
                  <a:cubicBezTo>
                    <a:pt x="108" y="16"/>
                    <a:pt x="90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63"/>
            <p:cNvSpPr/>
            <p:nvPr/>
          </p:nvSpPr>
          <p:spPr>
            <a:xfrm>
              <a:off x="1224782" y="3510013"/>
              <a:ext cx="14084" cy="9362"/>
            </a:xfrm>
            <a:custGeom>
              <a:avLst/>
              <a:gdLst/>
              <a:ahLst/>
              <a:cxnLst/>
              <a:rect l="l" t="t" r="r" b="b"/>
              <a:pathLst>
                <a:path w="173" h="115" extrusionOk="0">
                  <a:moveTo>
                    <a:pt x="98" y="0"/>
                  </a:moveTo>
                  <a:cubicBezTo>
                    <a:pt x="72" y="0"/>
                    <a:pt x="46" y="13"/>
                    <a:pt x="21" y="28"/>
                  </a:cubicBezTo>
                  <a:cubicBezTo>
                    <a:pt x="0" y="48"/>
                    <a:pt x="4" y="81"/>
                    <a:pt x="25" y="98"/>
                  </a:cubicBezTo>
                  <a:cubicBezTo>
                    <a:pt x="49" y="110"/>
                    <a:pt x="78" y="114"/>
                    <a:pt x="107" y="114"/>
                  </a:cubicBezTo>
                  <a:cubicBezTo>
                    <a:pt x="136" y="114"/>
                    <a:pt x="160" y="94"/>
                    <a:pt x="172" y="40"/>
                  </a:cubicBezTo>
                  <a:cubicBezTo>
                    <a:pt x="147" y="11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63"/>
            <p:cNvSpPr/>
            <p:nvPr/>
          </p:nvSpPr>
          <p:spPr>
            <a:xfrm>
              <a:off x="1322315" y="3510257"/>
              <a:ext cx="11072" cy="9200"/>
            </a:xfrm>
            <a:custGeom>
              <a:avLst/>
              <a:gdLst/>
              <a:ahLst/>
              <a:cxnLst/>
              <a:rect l="l" t="t" r="r" b="b"/>
              <a:pathLst>
                <a:path w="136" h="113" extrusionOk="0">
                  <a:moveTo>
                    <a:pt x="56" y="1"/>
                  </a:moveTo>
                  <a:cubicBezTo>
                    <a:pt x="48" y="1"/>
                    <a:pt x="40" y="2"/>
                    <a:pt x="33" y="4"/>
                  </a:cubicBezTo>
                  <a:cubicBezTo>
                    <a:pt x="17" y="13"/>
                    <a:pt x="4" y="25"/>
                    <a:pt x="0" y="41"/>
                  </a:cubicBezTo>
                  <a:cubicBezTo>
                    <a:pt x="0" y="62"/>
                    <a:pt x="8" y="82"/>
                    <a:pt x="25" y="99"/>
                  </a:cubicBezTo>
                  <a:cubicBezTo>
                    <a:pt x="34" y="108"/>
                    <a:pt x="44" y="112"/>
                    <a:pt x="55" y="112"/>
                  </a:cubicBezTo>
                  <a:cubicBezTo>
                    <a:pt x="78" y="112"/>
                    <a:pt x="105" y="91"/>
                    <a:pt x="136" y="49"/>
                  </a:cubicBezTo>
                  <a:cubicBezTo>
                    <a:pt x="119" y="20"/>
                    <a:pt x="87" y="1"/>
                    <a:pt x="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63"/>
            <p:cNvSpPr/>
            <p:nvPr/>
          </p:nvSpPr>
          <p:spPr>
            <a:xfrm>
              <a:off x="1243833" y="3510257"/>
              <a:ext cx="70829" cy="11723"/>
            </a:xfrm>
            <a:custGeom>
              <a:avLst/>
              <a:gdLst/>
              <a:ahLst/>
              <a:cxnLst/>
              <a:rect l="l" t="t" r="r" b="b"/>
              <a:pathLst>
                <a:path w="870" h="144" extrusionOk="0">
                  <a:moveTo>
                    <a:pt x="111" y="0"/>
                  </a:moveTo>
                  <a:cubicBezTo>
                    <a:pt x="70" y="4"/>
                    <a:pt x="33" y="17"/>
                    <a:pt x="0" y="37"/>
                  </a:cubicBezTo>
                  <a:cubicBezTo>
                    <a:pt x="27" y="118"/>
                    <a:pt x="70" y="143"/>
                    <a:pt x="114" y="143"/>
                  </a:cubicBezTo>
                  <a:cubicBezTo>
                    <a:pt x="124" y="143"/>
                    <a:pt x="134" y="142"/>
                    <a:pt x="144" y="140"/>
                  </a:cubicBezTo>
                  <a:cubicBezTo>
                    <a:pt x="171" y="134"/>
                    <a:pt x="198" y="132"/>
                    <a:pt x="225" y="132"/>
                  </a:cubicBezTo>
                  <a:cubicBezTo>
                    <a:pt x="283" y="132"/>
                    <a:pt x="342" y="141"/>
                    <a:pt x="400" y="141"/>
                  </a:cubicBezTo>
                  <a:cubicBezTo>
                    <a:pt x="413" y="141"/>
                    <a:pt x="426" y="141"/>
                    <a:pt x="439" y="140"/>
                  </a:cubicBezTo>
                  <a:cubicBezTo>
                    <a:pt x="448" y="139"/>
                    <a:pt x="456" y="139"/>
                    <a:pt x="465" y="139"/>
                  </a:cubicBezTo>
                  <a:cubicBezTo>
                    <a:pt x="499" y="139"/>
                    <a:pt x="534" y="142"/>
                    <a:pt x="568" y="142"/>
                  </a:cubicBezTo>
                  <a:cubicBezTo>
                    <a:pt x="611" y="142"/>
                    <a:pt x="654" y="138"/>
                    <a:pt x="698" y="119"/>
                  </a:cubicBezTo>
                  <a:cubicBezTo>
                    <a:pt x="701" y="118"/>
                    <a:pt x="704" y="117"/>
                    <a:pt x="708" y="117"/>
                  </a:cubicBezTo>
                  <a:cubicBezTo>
                    <a:pt x="726" y="117"/>
                    <a:pt x="747" y="132"/>
                    <a:pt x="767" y="136"/>
                  </a:cubicBezTo>
                  <a:cubicBezTo>
                    <a:pt x="775" y="138"/>
                    <a:pt x="782" y="140"/>
                    <a:pt x="790" y="140"/>
                  </a:cubicBezTo>
                  <a:cubicBezTo>
                    <a:pt x="816" y="140"/>
                    <a:pt x="840" y="124"/>
                    <a:pt x="849" y="99"/>
                  </a:cubicBezTo>
                  <a:cubicBezTo>
                    <a:pt x="870" y="62"/>
                    <a:pt x="862" y="21"/>
                    <a:pt x="829" y="13"/>
                  </a:cubicBezTo>
                  <a:cubicBezTo>
                    <a:pt x="817" y="4"/>
                    <a:pt x="804" y="4"/>
                    <a:pt x="792" y="4"/>
                  </a:cubicBezTo>
                  <a:lnTo>
                    <a:pt x="447" y="4"/>
                  </a:lnTo>
                  <a:cubicBezTo>
                    <a:pt x="332" y="4"/>
                    <a:pt x="222" y="0"/>
                    <a:pt x="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63"/>
            <p:cNvSpPr/>
            <p:nvPr/>
          </p:nvSpPr>
          <p:spPr>
            <a:xfrm>
              <a:off x="1186030" y="3511722"/>
              <a:ext cx="15061" cy="9688"/>
            </a:xfrm>
            <a:custGeom>
              <a:avLst/>
              <a:gdLst/>
              <a:ahLst/>
              <a:cxnLst/>
              <a:rect l="l" t="t" r="r" b="b"/>
              <a:pathLst>
                <a:path w="185" h="119" extrusionOk="0">
                  <a:moveTo>
                    <a:pt x="116" y="1"/>
                  </a:moveTo>
                  <a:cubicBezTo>
                    <a:pt x="88" y="1"/>
                    <a:pt x="53" y="19"/>
                    <a:pt x="0" y="56"/>
                  </a:cubicBezTo>
                  <a:cubicBezTo>
                    <a:pt x="15" y="103"/>
                    <a:pt x="39" y="118"/>
                    <a:pt x="70" y="118"/>
                  </a:cubicBezTo>
                  <a:cubicBezTo>
                    <a:pt x="74" y="118"/>
                    <a:pt x="78" y="118"/>
                    <a:pt x="82" y="118"/>
                  </a:cubicBezTo>
                  <a:cubicBezTo>
                    <a:pt x="119" y="114"/>
                    <a:pt x="164" y="118"/>
                    <a:pt x="185" y="56"/>
                  </a:cubicBezTo>
                  <a:cubicBezTo>
                    <a:pt x="162" y="19"/>
                    <a:pt x="143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63"/>
            <p:cNvSpPr/>
            <p:nvPr/>
          </p:nvSpPr>
          <p:spPr>
            <a:xfrm>
              <a:off x="1389480" y="3511885"/>
              <a:ext cx="11723" cy="10014"/>
            </a:xfrm>
            <a:custGeom>
              <a:avLst/>
              <a:gdLst/>
              <a:ahLst/>
              <a:cxnLst/>
              <a:rect l="l" t="t" r="r" b="b"/>
              <a:pathLst>
                <a:path w="144" h="123" extrusionOk="0">
                  <a:moveTo>
                    <a:pt x="49" y="1"/>
                  </a:moveTo>
                  <a:cubicBezTo>
                    <a:pt x="21" y="1"/>
                    <a:pt x="0" y="25"/>
                    <a:pt x="4" y="54"/>
                  </a:cubicBezTo>
                  <a:cubicBezTo>
                    <a:pt x="8" y="75"/>
                    <a:pt x="21" y="99"/>
                    <a:pt x="41" y="116"/>
                  </a:cubicBezTo>
                  <a:cubicBezTo>
                    <a:pt x="52" y="120"/>
                    <a:pt x="63" y="123"/>
                    <a:pt x="72" y="123"/>
                  </a:cubicBezTo>
                  <a:cubicBezTo>
                    <a:pt x="102" y="123"/>
                    <a:pt x="122" y="95"/>
                    <a:pt x="144" y="25"/>
                  </a:cubicBezTo>
                  <a:cubicBezTo>
                    <a:pt x="115" y="13"/>
                    <a:pt x="82" y="5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63"/>
            <p:cNvSpPr/>
            <p:nvPr/>
          </p:nvSpPr>
          <p:spPr>
            <a:xfrm>
              <a:off x="1207686" y="3510990"/>
              <a:ext cx="12456" cy="10014"/>
            </a:xfrm>
            <a:custGeom>
              <a:avLst/>
              <a:gdLst/>
              <a:ahLst/>
              <a:cxnLst/>
              <a:rect l="l" t="t" r="r" b="b"/>
              <a:pathLst>
                <a:path w="153" h="123" extrusionOk="0">
                  <a:moveTo>
                    <a:pt x="79" y="0"/>
                  </a:moveTo>
                  <a:cubicBezTo>
                    <a:pt x="63" y="0"/>
                    <a:pt x="47" y="5"/>
                    <a:pt x="34" y="16"/>
                  </a:cubicBezTo>
                  <a:cubicBezTo>
                    <a:pt x="5" y="36"/>
                    <a:pt x="1" y="73"/>
                    <a:pt x="25" y="94"/>
                  </a:cubicBezTo>
                  <a:cubicBezTo>
                    <a:pt x="46" y="110"/>
                    <a:pt x="67" y="118"/>
                    <a:pt x="95" y="123"/>
                  </a:cubicBezTo>
                  <a:cubicBezTo>
                    <a:pt x="120" y="123"/>
                    <a:pt x="120" y="118"/>
                    <a:pt x="153" y="40"/>
                  </a:cubicBezTo>
                  <a:cubicBezTo>
                    <a:pt x="135" y="15"/>
                    <a:pt x="107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63"/>
            <p:cNvSpPr/>
            <p:nvPr/>
          </p:nvSpPr>
          <p:spPr>
            <a:xfrm>
              <a:off x="1343645" y="3511641"/>
              <a:ext cx="10095" cy="9851"/>
            </a:xfrm>
            <a:custGeom>
              <a:avLst/>
              <a:gdLst/>
              <a:ahLst/>
              <a:cxnLst/>
              <a:rect l="l" t="t" r="r" b="b"/>
              <a:pathLst>
                <a:path w="124" h="121" extrusionOk="0">
                  <a:moveTo>
                    <a:pt x="61" y="0"/>
                  </a:moveTo>
                  <a:cubicBezTo>
                    <a:pt x="46" y="0"/>
                    <a:pt x="29" y="14"/>
                    <a:pt x="1" y="45"/>
                  </a:cubicBezTo>
                  <a:cubicBezTo>
                    <a:pt x="12" y="95"/>
                    <a:pt x="32" y="120"/>
                    <a:pt x="61" y="120"/>
                  </a:cubicBezTo>
                  <a:cubicBezTo>
                    <a:pt x="66" y="120"/>
                    <a:pt x="70" y="120"/>
                    <a:pt x="75" y="119"/>
                  </a:cubicBezTo>
                  <a:cubicBezTo>
                    <a:pt x="103" y="115"/>
                    <a:pt x="124" y="86"/>
                    <a:pt x="120" y="53"/>
                  </a:cubicBezTo>
                  <a:cubicBezTo>
                    <a:pt x="112" y="37"/>
                    <a:pt x="99" y="20"/>
                    <a:pt x="83" y="8"/>
                  </a:cubicBezTo>
                  <a:cubicBezTo>
                    <a:pt x="75" y="3"/>
                    <a:pt x="69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63"/>
            <p:cNvSpPr/>
            <p:nvPr/>
          </p:nvSpPr>
          <p:spPr>
            <a:xfrm>
              <a:off x="1375070" y="3511560"/>
              <a:ext cx="9118" cy="10339"/>
            </a:xfrm>
            <a:custGeom>
              <a:avLst/>
              <a:gdLst/>
              <a:ahLst/>
              <a:cxnLst/>
              <a:rect l="l" t="t" r="r" b="b"/>
              <a:pathLst>
                <a:path w="112" h="127" extrusionOk="0">
                  <a:moveTo>
                    <a:pt x="58" y="0"/>
                  </a:moveTo>
                  <a:cubicBezTo>
                    <a:pt x="24" y="0"/>
                    <a:pt x="12" y="27"/>
                    <a:pt x="1" y="103"/>
                  </a:cubicBezTo>
                  <a:cubicBezTo>
                    <a:pt x="21" y="115"/>
                    <a:pt x="41" y="126"/>
                    <a:pt x="59" y="126"/>
                  </a:cubicBezTo>
                  <a:cubicBezTo>
                    <a:pt x="73" y="126"/>
                    <a:pt x="86" y="119"/>
                    <a:pt x="99" y="99"/>
                  </a:cubicBezTo>
                  <a:cubicBezTo>
                    <a:pt x="107" y="79"/>
                    <a:pt x="111" y="58"/>
                    <a:pt x="107" y="33"/>
                  </a:cubicBezTo>
                  <a:cubicBezTo>
                    <a:pt x="99" y="17"/>
                    <a:pt x="83" y="5"/>
                    <a:pt x="66" y="1"/>
                  </a:cubicBezTo>
                  <a:cubicBezTo>
                    <a:pt x="63" y="0"/>
                    <a:pt x="61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63"/>
            <p:cNvSpPr/>
            <p:nvPr/>
          </p:nvSpPr>
          <p:spPr>
            <a:xfrm>
              <a:off x="1165921" y="3513432"/>
              <a:ext cx="10502" cy="7897"/>
            </a:xfrm>
            <a:custGeom>
              <a:avLst/>
              <a:gdLst/>
              <a:ahLst/>
              <a:cxnLst/>
              <a:rect l="l" t="t" r="r" b="b"/>
              <a:pathLst>
                <a:path w="129" h="97" extrusionOk="0">
                  <a:moveTo>
                    <a:pt x="69" y="0"/>
                  </a:moveTo>
                  <a:cubicBezTo>
                    <a:pt x="41" y="0"/>
                    <a:pt x="13" y="16"/>
                    <a:pt x="1" y="43"/>
                  </a:cubicBezTo>
                  <a:cubicBezTo>
                    <a:pt x="10" y="77"/>
                    <a:pt x="39" y="96"/>
                    <a:pt x="70" y="96"/>
                  </a:cubicBezTo>
                  <a:cubicBezTo>
                    <a:pt x="81" y="96"/>
                    <a:pt x="93" y="94"/>
                    <a:pt x="104" y="88"/>
                  </a:cubicBezTo>
                  <a:cubicBezTo>
                    <a:pt x="116" y="76"/>
                    <a:pt x="124" y="60"/>
                    <a:pt x="128" y="43"/>
                  </a:cubicBezTo>
                  <a:cubicBezTo>
                    <a:pt x="124" y="27"/>
                    <a:pt x="112" y="15"/>
                    <a:pt x="99" y="6"/>
                  </a:cubicBezTo>
                  <a:cubicBezTo>
                    <a:pt x="90" y="2"/>
                    <a:pt x="79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63"/>
            <p:cNvSpPr/>
            <p:nvPr/>
          </p:nvSpPr>
          <p:spPr>
            <a:xfrm>
              <a:off x="1358706" y="3512211"/>
              <a:ext cx="7409" cy="8793"/>
            </a:xfrm>
            <a:custGeom>
              <a:avLst/>
              <a:gdLst/>
              <a:ahLst/>
              <a:cxnLst/>
              <a:rect l="l" t="t" r="r" b="b"/>
              <a:pathLst>
                <a:path w="91" h="108" extrusionOk="0">
                  <a:moveTo>
                    <a:pt x="54" y="1"/>
                  </a:moveTo>
                  <a:cubicBezTo>
                    <a:pt x="25" y="1"/>
                    <a:pt x="5" y="25"/>
                    <a:pt x="5" y="54"/>
                  </a:cubicBezTo>
                  <a:cubicBezTo>
                    <a:pt x="1" y="83"/>
                    <a:pt x="25" y="108"/>
                    <a:pt x="54" y="108"/>
                  </a:cubicBezTo>
                  <a:cubicBezTo>
                    <a:pt x="78" y="108"/>
                    <a:pt x="91" y="87"/>
                    <a:pt x="91" y="50"/>
                  </a:cubicBezTo>
                  <a:cubicBezTo>
                    <a:pt x="91" y="25"/>
                    <a:pt x="83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63"/>
            <p:cNvSpPr/>
            <p:nvPr/>
          </p:nvSpPr>
          <p:spPr>
            <a:xfrm>
              <a:off x="1142881" y="3640028"/>
              <a:ext cx="50232" cy="11235"/>
            </a:xfrm>
            <a:custGeom>
              <a:avLst/>
              <a:gdLst/>
              <a:ahLst/>
              <a:cxnLst/>
              <a:rect l="l" t="t" r="r" b="b"/>
              <a:pathLst>
                <a:path w="617" h="138" extrusionOk="0">
                  <a:moveTo>
                    <a:pt x="181" y="1"/>
                  </a:moveTo>
                  <a:cubicBezTo>
                    <a:pt x="115" y="1"/>
                    <a:pt x="53" y="21"/>
                    <a:pt x="1" y="60"/>
                  </a:cubicBezTo>
                  <a:cubicBezTo>
                    <a:pt x="21" y="107"/>
                    <a:pt x="69" y="138"/>
                    <a:pt x="120" y="138"/>
                  </a:cubicBezTo>
                  <a:cubicBezTo>
                    <a:pt x="131" y="138"/>
                    <a:pt x="142" y="137"/>
                    <a:pt x="153" y="134"/>
                  </a:cubicBezTo>
                  <a:cubicBezTo>
                    <a:pt x="191" y="121"/>
                    <a:pt x="229" y="117"/>
                    <a:pt x="267" y="117"/>
                  </a:cubicBezTo>
                  <a:cubicBezTo>
                    <a:pt x="344" y="117"/>
                    <a:pt x="419" y="134"/>
                    <a:pt x="493" y="134"/>
                  </a:cubicBezTo>
                  <a:cubicBezTo>
                    <a:pt x="530" y="130"/>
                    <a:pt x="567" y="126"/>
                    <a:pt x="604" y="117"/>
                  </a:cubicBezTo>
                  <a:cubicBezTo>
                    <a:pt x="616" y="52"/>
                    <a:pt x="592" y="27"/>
                    <a:pt x="559" y="23"/>
                  </a:cubicBezTo>
                  <a:cubicBezTo>
                    <a:pt x="514" y="15"/>
                    <a:pt x="464" y="11"/>
                    <a:pt x="419" y="11"/>
                  </a:cubicBezTo>
                  <a:cubicBezTo>
                    <a:pt x="350" y="7"/>
                    <a:pt x="284" y="11"/>
                    <a:pt x="214" y="2"/>
                  </a:cubicBezTo>
                  <a:cubicBezTo>
                    <a:pt x="203" y="1"/>
                    <a:pt x="192" y="1"/>
                    <a:pt x="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63"/>
            <p:cNvSpPr/>
            <p:nvPr/>
          </p:nvSpPr>
          <p:spPr>
            <a:xfrm>
              <a:off x="1108200" y="3642959"/>
              <a:ext cx="24098" cy="9118"/>
            </a:xfrm>
            <a:custGeom>
              <a:avLst/>
              <a:gdLst/>
              <a:ahLst/>
              <a:cxnLst/>
              <a:rect l="l" t="t" r="r" b="b"/>
              <a:pathLst>
                <a:path w="296" h="112" extrusionOk="0">
                  <a:moveTo>
                    <a:pt x="206" y="0"/>
                  </a:moveTo>
                  <a:cubicBezTo>
                    <a:pt x="177" y="0"/>
                    <a:pt x="148" y="7"/>
                    <a:pt x="119" y="12"/>
                  </a:cubicBezTo>
                  <a:cubicBezTo>
                    <a:pt x="116" y="11"/>
                    <a:pt x="112" y="11"/>
                    <a:pt x="108" y="11"/>
                  </a:cubicBezTo>
                  <a:cubicBezTo>
                    <a:pt x="63" y="11"/>
                    <a:pt x="19" y="35"/>
                    <a:pt x="0" y="77"/>
                  </a:cubicBezTo>
                  <a:cubicBezTo>
                    <a:pt x="46" y="100"/>
                    <a:pt x="95" y="111"/>
                    <a:pt x="145" y="111"/>
                  </a:cubicBezTo>
                  <a:cubicBezTo>
                    <a:pt x="186" y="111"/>
                    <a:pt x="227" y="104"/>
                    <a:pt x="267" y="90"/>
                  </a:cubicBezTo>
                  <a:cubicBezTo>
                    <a:pt x="279" y="90"/>
                    <a:pt x="283" y="57"/>
                    <a:pt x="296" y="32"/>
                  </a:cubicBezTo>
                  <a:cubicBezTo>
                    <a:pt x="265" y="7"/>
                    <a:pt x="235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63"/>
            <p:cNvSpPr/>
            <p:nvPr/>
          </p:nvSpPr>
          <p:spPr>
            <a:xfrm>
              <a:off x="1074088" y="3642471"/>
              <a:ext cx="20760" cy="9607"/>
            </a:xfrm>
            <a:custGeom>
              <a:avLst/>
              <a:gdLst/>
              <a:ahLst/>
              <a:cxnLst/>
              <a:rect l="l" t="t" r="r" b="b"/>
              <a:pathLst>
                <a:path w="255" h="118" extrusionOk="0">
                  <a:moveTo>
                    <a:pt x="191" y="0"/>
                  </a:moveTo>
                  <a:cubicBezTo>
                    <a:pt x="188" y="0"/>
                    <a:pt x="184" y="1"/>
                    <a:pt x="181" y="1"/>
                  </a:cubicBezTo>
                  <a:cubicBezTo>
                    <a:pt x="171" y="2"/>
                    <a:pt x="161" y="3"/>
                    <a:pt x="151" y="3"/>
                  </a:cubicBezTo>
                  <a:cubicBezTo>
                    <a:pt x="138" y="3"/>
                    <a:pt x="124" y="2"/>
                    <a:pt x="111" y="2"/>
                  </a:cubicBezTo>
                  <a:cubicBezTo>
                    <a:pt x="71" y="2"/>
                    <a:pt x="32" y="8"/>
                    <a:pt x="1" y="54"/>
                  </a:cubicBezTo>
                  <a:cubicBezTo>
                    <a:pt x="4" y="89"/>
                    <a:pt x="37" y="116"/>
                    <a:pt x="75" y="116"/>
                  </a:cubicBezTo>
                  <a:cubicBezTo>
                    <a:pt x="77" y="116"/>
                    <a:pt x="80" y="116"/>
                    <a:pt x="83" y="116"/>
                  </a:cubicBezTo>
                  <a:cubicBezTo>
                    <a:pt x="92" y="117"/>
                    <a:pt x="101" y="118"/>
                    <a:pt x="110" y="118"/>
                  </a:cubicBezTo>
                  <a:cubicBezTo>
                    <a:pt x="162" y="118"/>
                    <a:pt x="213" y="98"/>
                    <a:pt x="255" y="63"/>
                  </a:cubicBezTo>
                  <a:cubicBezTo>
                    <a:pt x="240" y="15"/>
                    <a:pt x="216" y="0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63"/>
            <p:cNvSpPr/>
            <p:nvPr/>
          </p:nvSpPr>
          <p:spPr>
            <a:xfrm>
              <a:off x="1311242" y="3641331"/>
              <a:ext cx="15143" cy="11642"/>
            </a:xfrm>
            <a:custGeom>
              <a:avLst/>
              <a:gdLst/>
              <a:ahLst/>
              <a:cxnLst/>
              <a:rect l="l" t="t" r="r" b="b"/>
              <a:pathLst>
                <a:path w="186" h="143" extrusionOk="0">
                  <a:moveTo>
                    <a:pt x="100" y="1"/>
                  </a:moveTo>
                  <a:cubicBezTo>
                    <a:pt x="64" y="1"/>
                    <a:pt x="28" y="9"/>
                    <a:pt x="1" y="48"/>
                  </a:cubicBezTo>
                  <a:cubicBezTo>
                    <a:pt x="28" y="111"/>
                    <a:pt x="61" y="142"/>
                    <a:pt x="96" y="142"/>
                  </a:cubicBezTo>
                  <a:cubicBezTo>
                    <a:pt x="114" y="142"/>
                    <a:pt x="133" y="134"/>
                    <a:pt x="153" y="118"/>
                  </a:cubicBezTo>
                  <a:cubicBezTo>
                    <a:pt x="173" y="97"/>
                    <a:pt x="181" y="73"/>
                    <a:pt x="186" y="48"/>
                  </a:cubicBezTo>
                  <a:cubicBezTo>
                    <a:pt x="186" y="11"/>
                    <a:pt x="161" y="3"/>
                    <a:pt x="140" y="3"/>
                  </a:cubicBezTo>
                  <a:cubicBezTo>
                    <a:pt x="127" y="2"/>
                    <a:pt x="114" y="1"/>
                    <a:pt x="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63"/>
            <p:cNvSpPr/>
            <p:nvPr/>
          </p:nvSpPr>
          <p:spPr>
            <a:xfrm>
              <a:off x="1289587" y="3641494"/>
              <a:ext cx="12049" cy="9118"/>
            </a:xfrm>
            <a:custGeom>
              <a:avLst/>
              <a:gdLst/>
              <a:ahLst/>
              <a:cxnLst/>
              <a:rect l="l" t="t" r="r" b="b"/>
              <a:pathLst>
                <a:path w="148" h="112" extrusionOk="0">
                  <a:moveTo>
                    <a:pt x="66" y="1"/>
                  </a:moveTo>
                  <a:cubicBezTo>
                    <a:pt x="49" y="1"/>
                    <a:pt x="37" y="9"/>
                    <a:pt x="25" y="13"/>
                  </a:cubicBezTo>
                  <a:cubicBezTo>
                    <a:pt x="0" y="34"/>
                    <a:pt x="0" y="71"/>
                    <a:pt x="25" y="91"/>
                  </a:cubicBezTo>
                  <a:cubicBezTo>
                    <a:pt x="45" y="108"/>
                    <a:pt x="70" y="112"/>
                    <a:pt x="95" y="112"/>
                  </a:cubicBezTo>
                  <a:cubicBezTo>
                    <a:pt x="119" y="99"/>
                    <a:pt x="131" y="83"/>
                    <a:pt x="140" y="58"/>
                  </a:cubicBezTo>
                  <a:cubicBezTo>
                    <a:pt x="148" y="25"/>
                    <a:pt x="123" y="13"/>
                    <a:pt x="99" y="5"/>
                  </a:cubicBezTo>
                  <a:cubicBezTo>
                    <a:pt x="86" y="1"/>
                    <a:pt x="78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63"/>
            <p:cNvSpPr/>
            <p:nvPr/>
          </p:nvSpPr>
          <p:spPr>
            <a:xfrm>
              <a:off x="1197998" y="3642471"/>
              <a:ext cx="10095" cy="8141"/>
            </a:xfrm>
            <a:custGeom>
              <a:avLst/>
              <a:gdLst/>
              <a:ahLst/>
              <a:cxnLst/>
              <a:rect l="l" t="t" r="r" b="b"/>
              <a:pathLst>
                <a:path w="124" h="100" extrusionOk="0">
                  <a:moveTo>
                    <a:pt x="62" y="0"/>
                  </a:moveTo>
                  <a:cubicBezTo>
                    <a:pt x="47" y="0"/>
                    <a:pt x="32" y="11"/>
                    <a:pt x="1" y="34"/>
                  </a:cubicBezTo>
                  <a:cubicBezTo>
                    <a:pt x="1" y="71"/>
                    <a:pt x="13" y="96"/>
                    <a:pt x="46" y="100"/>
                  </a:cubicBezTo>
                  <a:cubicBezTo>
                    <a:pt x="49" y="100"/>
                    <a:pt x="52" y="100"/>
                    <a:pt x="55" y="100"/>
                  </a:cubicBezTo>
                  <a:cubicBezTo>
                    <a:pt x="83" y="100"/>
                    <a:pt x="117" y="96"/>
                    <a:pt x="124" y="34"/>
                  </a:cubicBezTo>
                  <a:cubicBezTo>
                    <a:pt x="93" y="11"/>
                    <a:pt x="78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63"/>
            <p:cNvSpPr/>
            <p:nvPr/>
          </p:nvSpPr>
          <p:spPr>
            <a:xfrm>
              <a:off x="1244810" y="3641820"/>
              <a:ext cx="9444" cy="8467"/>
            </a:xfrm>
            <a:custGeom>
              <a:avLst/>
              <a:gdLst/>
              <a:ahLst/>
              <a:cxnLst/>
              <a:rect l="l" t="t" r="r" b="b"/>
              <a:pathLst>
                <a:path w="116" h="104" extrusionOk="0">
                  <a:moveTo>
                    <a:pt x="45" y="1"/>
                  </a:moveTo>
                  <a:cubicBezTo>
                    <a:pt x="33" y="1"/>
                    <a:pt x="13" y="30"/>
                    <a:pt x="9" y="46"/>
                  </a:cubicBezTo>
                  <a:cubicBezTo>
                    <a:pt x="0" y="71"/>
                    <a:pt x="21" y="99"/>
                    <a:pt x="45" y="104"/>
                  </a:cubicBezTo>
                  <a:cubicBezTo>
                    <a:pt x="78" y="104"/>
                    <a:pt x="103" y="91"/>
                    <a:pt x="115" y="26"/>
                  </a:cubicBezTo>
                  <a:cubicBezTo>
                    <a:pt x="91" y="13"/>
                    <a:pt x="70" y="5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63"/>
            <p:cNvSpPr/>
            <p:nvPr/>
          </p:nvSpPr>
          <p:spPr>
            <a:xfrm>
              <a:off x="1224782" y="3642145"/>
              <a:ext cx="7734" cy="7897"/>
            </a:xfrm>
            <a:custGeom>
              <a:avLst/>
              <a:gdLst/>
              <a:ahLst/>
              <a:cxnLst/>
              <a:rect l="l" t="t" r="r" b="b"/>
              <a:pathLst>
                <a:path w="95" h="97" extrusionOk="0">
                  <a:moveTo>
                    <a:pt x="51" y="0"/>
                  </a:moveTo>
                  <a:cubicBezTo>
                    <a:pt x="30" y="0"/>
                    <a:pt x="11" y="11"/>
                    <a:pt x="0" y="46"/>
                  </a:cubicBezTo>
                  <a:cubicBezTo>
                    <a:pt x="9" y="82"/>
                    <a:pt x="27" y="96"/>
                    <a:pt x="47" y="96"/>
                  </a:cubicBezTo>
                  <a:cubicBezTo>
                    <a:pt x="55" y="96"/>
                    <a:pt x="62" y="95"/>
                    <a:pt x="70" y="91"/>
                  </a:cubicBezTo>
                  <a:cubicBezTo>
                    <a:pt x="82" y="83"/>
                    <a:pt x="94" y="54"/>
                    <a:pt x="94" y="34"/>
                  </a:cubicBezTo>
                  <a:cubicBezTo>
                    <a:pt x="94" y="22"/>
                    <a:pt x="74" y="5"/>
                    <a:pt x="62" y="1"/>
                  </a:cubicBezTo>
                  <a:cubicBezTo>
                    <a:pt x="58" y="0"/>
                    <a:pt x="54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63"/>
            <p:cNvSpPr/>
            <p:nvPr/>
          </p:nvSpPr>
          <p:spPr>
            <a:xfrm>
              <a:off x="1269478" y="3642878"/>
              <a:ext cx="7816" cy="8711"/>
            </a:xfrm>
            <a:custGeom>
              <a:avLst/>
              <a:gdLst/>
              <a:ahLst/>
              <a:cxnLst/>
              <a:rect l="l" t="t" r="r" b="b"/>
              <a:pathLst>
                <a:path w="96" h="107" extrusionOk="0">
                  <a:moveTo>
                    <a:pt x="42" y="0"/>
                  </a:moveTo>
                  <a:cubicBezTo>
                    <a:pt x="26" y="0"/>
                    <a:pt x="9" y="13"/>
                    <a:pt x="5" y="25"/>
                  </a:cubicBezTo>
                  <a:cubicBezTo>
                    <a:pt x="1" y="41"/>
                    <a:pt x="5" y="62"/>
                    <a:pt x="13" y="74"/>
                  </a:cubicBezTo>
                  <a:cubicBezTo>
                    <a:pt x="17" y="86"/>
                    <a:pt x="26" y="91"/>
                    <a:pt x="38" y="95"/>
                  </a:cubicBezTo>
                  <a:cubicBezTo>
                    <a:pt x="46" y="103"/>
                    <a:pt x="54" y="103"/>
                    <a:pt x="63" y="107"/>
                  </a:cubicBezTo>
                  <a:cubicBezTo>
                    <a:pt x="95" y="33"/>
                    <a:pt x="87" y="0"/>
                    <a:pt x="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63"/>
            <p:cNvSpPr/>
            <p:nvPr/>
          </p:nvSpPr>
          <p:spPr>
            <a:xfrm>
              <a:off x="1164944" y="3599892"/>
              <a:ext cx="15143" cy="9037"/>
            </a:xfrm>
            <a:custGeom>
              <a:avLst/>
              <a:gdLst/>
              <a:ahLst/>
              <a:cxnLst/>
              <a:rect l="l" t="t" r="r" b="b"/>
              <a:pathLst>
                <a:path w="186" h="111" extrusionOk="0">
                  <a:moveTo>
                    <a:pt x="103" y="1"/>
                  </a:moveTo>
                  <a:cubicBezTo>
                    <a:pt x="66" y="1"/>
                    <a:pt x="28" y="16"/>
                    <a:pt x="1" y="44"/>
                  </a:cubicBezTo>
                  <a:cubicBezTo>
                    <a:pt x="21" y="87"/>
                    <a:pt x="61" y="110"/>
                    <a:pt x="103" y="110"/>
                  </a:cubicBezTo>
                  <a:cubicBezTo>
                    <a:pt x="121" y="110"/>
                    <a:pt x="139" y="106"/>
                    <a:pt x="157" y="97"/>
                  </a:cubicBezTo>
                  <a:cubicBezTo>
                    <a:pt x="181" y="89"/>
                    <a:pt x="185" y="56"/>
                    <a:pt x="173" y="19"/>
                  </a:cubicBezTo>
                  <a:cubicBezTo>
                    <a:pt x="151" y="7"/>
                    <a:pt x="127" y="1"/>
                    <a:pt x="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63"/>
            <p:cNvSpPr/>
            <p:nvPr/>
          </p:nvSpPr>
          <p:spPr>
            <a:xfrm>
              <a:off x="1194008" y="3600218"/>
              <a:ext cx="11479" cy="7978"/>
            </a:xfrm>
            <a:custGeom>
              <a:avLst/>
              <a:gdLst/>
              <a:ahLst/>
              <a:cxnLst/>
              <a:rect l="l" t="t" r="r" b="b"/>
              <a:pathLst>
                <a:path w="141" h="98" extrusionOk="0">
                  <a:moveTo>
                    <a:pt x="72" y="0"/>
                  </a:moveTo>
                  <a:cubicBezTo>
                    <a:pt x="55" y="0"/>
                    <a:pt x="36" y="13"/>
                    <a:pt x="5" y="36"/>
                  </a:cubicBezTo>
                  <a:cubicBezTo>
                    <a:pt x="1" y="65"/>
                    <a:pt x="21" y="93"/>
                    <a:pt x="50" y="93"/>
                  </a:cubicBezTo>
                  <a:cubicBezTo>
                    <a:pt x="61" y="95"/>
                    <a:pt x="73" y="97"/>
                    <a:pt x="84" y="97"/>
                  </a:cubicBezTo>
                  <a:cubicBezTo>
                    <a:pt x="106" y="97"/>
                    <a:pt x="127" y="89"/>
                    <a:pt x="140" y="48"/>
                  </a:cubicBezTo>
                  <a:cubicBezTo>
                    <a:pt x="110" y="16"/>
                    <a:pt x="92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63"/>
            <p:cNvSpPr/>
            <p:nvPr/>
          </p:nvSpPr>
          <p:spPr>
            <a:xfrm>
              <a:off x="1299926" y="3600788"/>
              <a:ext cx="7409" cy="7897"/>
            </a:xfrm>
            <a:custGeom>
              <a:avLst/>
              <a:gdLst/>
              <a:ahLst/>
              <a:cxnLst/>
              <a:rect l="l" t="t" r="r" b="b"/>
              <a:pathLst>
                <a:path w="91" h="97" extrusionOk="0">
                  <a:moveTo>
                    <a:pt x="58" y="1"/>
                  </a:moveTo>
                  <a:cubicBezTo>
                    <a:pt x="54" y="1"/>
                    <a:pt x="50" y="2"/>
                    <a:pt x="45" y="4"/>
                  </a:cubicBezTo>
                  <a:cubicBezTo>
                    <a:pt x="17" y="13"/>
                    <a:pt x="0" y="21"/>
                    <a:pt x="4" y="58"/>
                  </a:cubicBezTo>
                  <a:cubicBezTo>
                    <a:pt x="7" y="86"/>
                    <a:pt x="18" y="97"/>
                    <a:pt x="44" y="97"/>
                  </a:cubicBezTo>
                  <a:cubicBezTo>
                    <a:pt x="56" y="97"/>
                    <a:pt x="71" y="94"/>
                    <a:pt x="91" y="91"/>
                  </a:cubicBezTo>
                  <a:cubicBezTo>
                    <a:pt x="81" y="24"/>
                    <a:pt x="73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63"/>
            <p:cNvSpPr/>
            <p:nvPr/>
          </p:nvSpPr>
          <p:spPr>
            <a:xfrm>
              <a:off x="1323617" y="3769067"/>
              <a:ext cx="16771" cy="9118"/>
            </a:xfrm>
            <a:custGeom>
              <a:avLst/>
              <a:gdLst/>
              <a:ahLst/>
              <a:cxnLst/>
              <a:rect l="l" t="t" r="r" b="b"/>
              <a:pathLst>
                <a:path w="206" h="112" extrusionOk="0">
                  <a:moveTo>
                    <a:pt x="116" y="0"/>
                  </a:moveTo>
                  <a:cubicBezTo>
                    <a:pt x="79" y="0"/>
                    <a:pt x="41" y="17"/>
                    <a:pt x="1" y="51"/>
                  </a:cubicBezTo>
                  <a:cubicBezTo>
                    <a:pt x="61" y="91"/>
                    <a:pt x="103" y="112"/>
                    <a:pt x="135" y="112"/>
                  </a:cubicBezTo>
                  <a:cubicBezTo>
                    <a:pt x="170" y="112"/>
                    <a:pt x="191" y="86"/>
                    <a:pt x="206" y="34"/>
                  </a:cubicBezTo>
                  <a:cubicBezTo>
                    <a:pt x="176" y="12"/>
                    <a:pt x="146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63"/>
            <p:cNvSpPr/>
            <p:nvPr/>
          </p:nvSpPr>
          <p:spPr>
            <a:xfrm>
              <a:off x="1269478" y="3770288"/>
              <a:ext cx="12456" cy="8223"/>
            </a:xfrm>
            <a:custGeom>
              <a:avLst/>
              <a:gdLst/>
              <a:ahLst/>
              <a:cxnLst/>
              <a:rect l="l" t="t" r="r" b="b"/>
              <a:pathLst>
                <a:path w="153" h="101" extrusionOk="0">
                  <a:moveTo>
                    <a:pt x="79" y="1"/>
                  </a:moveTo>
                  <a:cubicBezTo>
                    <a:pt x="58" y="1"/>
                    <a:pt x="35" y="14"/>
                    <a:pt x="1" y="40"/>
                  </a:cubicBezTo>
                  <a:cubicBezTo>
                    <a:pt x="1" y="68"/>
                    <a:pt x="21" y="93"/>
                    <a:pt x="50" y="97"/>
                  </a:cubicBezTo>
                  <a:cubicBezTo>
                    <a:pt x="58" y="99"/>
                    <a:pt x="66" y="101"/>
                    <a:pt x="74" y="101"/>
                  </a:cubicBezTo>
                  <a:cubicBezTo>
                    <a:pt x="108" y="101"/>
                    <a:pt x="140" y="81"/>
                    <a:pt x="153" y="48"/>
                  </a:cubicBezTo>
                  <a:cubicBezTo>
                    <a:pt x="123" y="16"/>
                    <a:pt x="102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63"/>
            <p:cNvSpPr/>
            <p:nvPr/>
          </p:nvSpPr>
          <p:spPr>
            <a:xfrm>
              <a:off x="1098837" y="3769230"/>
              <a:ext cx="9769" cy="7653"/>
            </a:xfrm>
            <a:custGeom>
              <a:avLst/>
              <a:gdLst/>
              <a:ahLst/>
              <a:cxnLst/>
              <a:rect l="l" t="t" r="r" b="b"/>
              <a:pathLst>
                <a:path w="120" h="94" extrusionOk="0">
                  <a:moveTo>
                    <a:pt x="56" y="1"/>
                  </a:moveTo>
                  <a:cubicBezTo>
                    <a:pt x="32" y="1"/>
                    <a:pt x="20" y="20"/>
                    <a:pt x="0" y="94"/>
                  </a:cubicBezTo>
                  <a:lnTo>
                    <a:pt x="103" y="94"/>
                  </a:lnTo>
                  <a:cubicBezTo>
                    <a:pt x="119" y="44"/>
                    <a:pt x="107" y="16"/>
                    <a:pt x="74" y="3"/>
                  </a:cubicBezTo>
                  <a:cubicBezTo>
                    <a:pt x="67" y="2"/>
                    <a:pt x="61" y="1"/>
                    <a:pt x="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63"/>
            <p:cNvSpPr/>
            <p:nvPr/>
          </p:nvSpPr>
          <p:spPr>
            <a:xfrm>
              <a:off x="1123180" y="3770370"/>
              <a:ext cx="7816" cy="7571"/>
            </a:xfrm>
            <a:custGeom>
              <a:avLst/>
              <a:gdLst/>
              <a:ahLst/>
              <a:cxnLst/>
              <a:rect l="l" t="t" r="r" b="b"/>
              <a:pathLst>
                <a:path w="96" h="93" extrusionOk="0">
                  <a:moveTo>
                    <a:pt x="49" y="0"/>
                  </a:moveTo>
                  <a:cubicBezTo>
                    <a:pt x="31" y="0"/>
                    <a:pt x="12" y="12"/>
                    <a:pt x="1" y="39"/>
                  </a:cubicBezTo>
                  <a:cubicBezTo>
                    <a:pt x="9" y="78"/>
                    <a:pt x="25" y="92"/>
                    <a:pt x="45" y="92"/>
                  </a:cubicBezTo>
                  <a:cubicBezTo>
                    <a:pt x="54" y="92"/>
                    <a:pt x="64" y="89"/>
                    <a:pt x="75" y="84"/>
                  </a:cubicBezTo>
                  <a:cubicBezTo>
                    <a:pt x="87" y="76"/>
                    <a:pt x="91" y="63"/>
                    <a:pt x="95" y="47"/>
                  </a:cubicBezTo>
                  <a:cubicBezTo>
                    <a:pt x="91" y="30"/>
                    <a:pt x="79" y="6"/>
                    <a:pt x="70" y="6"/>
                  </a:cubicBezTo>
                  <a:cubicBezTo>
                    <a:pt x="63" y="2"/>
                    <a:pt x="56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63"/>
            <p:cNvSpPr/>
            <p:nvPr/>
          </p:nvSpPr>
          <p:spPr>
            <a:xfrm>
              <a:off x="1145242" y="3769474"/>
              <a:ext cx="7734" cy="7490"/>
            </a:xfrm>
            <a:custGeom>
              <a:avLst/>
              <a:gdLst/>
              <a:ahLst/>
              <a:cxnLst/>
              <a:rect l="l" t="t" r="r" b="b"/>
              <a:pathLst>
                <a:path w="95" h="92" extrusionOk="0">
                  <a:moveTo>
                    <a:pt x="50" y="0"/>
                  </a:moveTo>
                  <a:cubicBezTo>
                    <a:pt x="21" y="0"/>
                    <a:pt x="1" y="25"/>
                    <a:pt x="1" y="74"/>
                  </a:cubicBezTo>
                  <a:cubicBezTo>
                    <a:pt x="14" y="86"/>
                    <a:pt x="33" y="92"/>
                    <a:pt x="51" y="92"/>
                  </a:cubicBezTo>
                  <a:cubicBezTo>
                    <a:pt x="67" y="92"/>
                    <a:pt x="82" y="88"/>
                    <a:pt x="95" y="78"/>
                  </a:cubicBezTo>
                  <a:cubicBezTo>
                    <a:pt x="95" y="25"/>
                    <a:pt x="79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63"/>
            <p:cNvSpPr/>
            <p:nvPr/>
          </p:nvSpPr>
          <p:spPr>
            <a:xfrm>
              <a:off x="1093464" y="3725512"/>
              <a:ext cx="44858" cy="11316"/>
            </a:xfrm>
            <a:custGeom>
              <a:avLst/>
              <a:gdLst/>
              <a:ahLst/>
              <a:cxnLst/>
              <a:rect l="l" t="t" r="r" b="b"/>
              <a:pathLst>
                <a:path w="551" h="139" extrusionOk="0">
                  <a:moveTo>
                    <a:pt x="250" y="1"/>
                  </a:moveTo>
                  <a:cubicBezTo>
                    <a:pt x="178" y="1"/>
                    <a:pt x="107" y="9"/>
                    <a:pt x="37" y="40"/>
                  </a:cubicBezTo>
                  <a:cubicBezTo>
                    <a:pt x="25" y="48"/>
                    <a:pt x="9" y="60"/>
                    <a:pt x="1" y="73"/>
                  </a:cubicBezTo>
                  <a:cubicBezTo>
                    <a:pt x="24" y="113"/>
                    <a:pt x="65" y="137"/>
                    <a:pt x="109" y="137"/>
                  </a:cubicBezTo>
                  <a:cubicBezTo>
                    <a:pt x="118" y="137"/>
                    <a:pt x="127" y="136"/>
                    <a:pt x="136" y="134"/>
                  </a:cubicBezTo>
                  <a:cubicBezTo>
                    <a:pt x="177" y="130"/>
                    <a:pt x="218" y="128"/>
                    <a:pt x="259" y="128"/>
                  </a:cubicBezTo>
                  <a:cubicBezTo>
                    <a:pt x="300" y="128"/>
                    <a:pt x="341" y="130"/>
                    <a:pt x="382" y="134"/>
                  </a:cubicBezTo>
                  <a:cubicBezTo>
                    <a:pt x="395" y="137"/>
                    <a:pt x="408" y="138"/>
                    <a:pt x="420" y="138"/>
                  </a:cubicBezTo>
                  <a:cubicBezTo>
                    <a:pt x="464" y="138"/>
                    <a:pt x="507" y="122"/>
                    <a:pt x="542" y="93"/>
                  </a:cubicBezTo>
                  <a:cubicBezTo>
                    <a:pt x="550" y="36"/>
                    <a:pt x="522" y="11"/>
                    <a:pt x="493" y="11"/>
                  </a:cubicBezTo>
                  <a:cubicBezTo>
                    <a:pt x="413" y="11"/>
                    <a:pt x="331" y="1"/>
                    <a:pt x="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63"/>
            <p:cNvSpPr/>
            <p:nvPr/>
          </p:nvSpPr>
          <p:spPr>
            <a:xfrm>
              <a:off x="1252463" y="3726163"/>
              <a:ext cx="33135" cy="11316"/>
            </a:xfrm>
            <a:custGeom>
              <a:avLst/>
              <a:gdLst/>
              <a:ahLst/>
              <a:cxnLst/>
              <a:rect l="l" t="t" r="r" b="b"/>
              <a:pathLst>
                <a:path w="407" h="139" extrusionOk="0">
                  <a:moveTo>
                    <a:pt x="119" y="1"/>
                  </a:moveTo>
                  <a:cubicBezTo>
                    <a:pt x="97" y="1"/>
                    <a:pt x="76" y="1"/>
                    <a:pt x="54" y="3"/>
                  </a:cubicBezTo>
                  <a:cubicBezTo>
                    <a:pt x="38" y="3"/>
                    <a:pt x="21" y="28"/>
                    <a:pt x="1" y="40"/>
                  </a:cubicBezTo>
                  <a:cubicBezTo>
                    <a:pt x="34" y="109"/>
                    <a:pt x="67" y="139"/>
                    <a:pt x="111" y="139"/>
                  </a:cubicBezTo>
                  <a:cubicBezTo>
                    <a:pt x="133" y="139"/>
                    <a:pt x="157" y="131"/>
                    <a:pt x="185" y="118"/>
                  </a:cubicBezTo>
                  <a:cubicBezTo>
                    <a:pt x="199" y="114"/>
                    <a:pt x="214" y="105"/>
                    <a:pt x="222" y="105"/>
                  </a:cubicBezTo>
                  <a:cubicBezTo>
                    <a:pt x="224" y="105"/>
                    <a:pt x="225" y="105"/>
                    <a:pt x="226" y="106"/>
                  </a:cubicBezTo>
                  <a:cubicBezTo>
                    <a:pt x="249" y="123"/>
                    <a:pt x="277" y="132"/>
                    <a:pt x="305" y="132"/>
                  </a:cubicBezTo>
                  <a:cubicBezTo>
                    <a:pt x="341" y="132"/>
                    <a:pt x="377" y="117"/>
                    <a:pt x="403" y="89"/>
                  </a:cubicBezTo>
                  <a:cubicBezTo>
                    <a:pt x="407" y="22"/>
                    <a:pt x="404" y="2"/>
                    <a:pt x="372" y="2"/>
                  </a:cubicBezTo>
                  <a:cubicBezTo>
                    <a:pt x="369" y="2"/>
                    <a:pt x="366" y="3"/>
                    <a:pt x="362" y="3"/>
                  </a:cubicBezTo>
                  <a:cubicBezTo>
                    <a:pt x="340" y="5"/>
                    <a:pt x="318" y="5"/>
                    <a:pt x="297" y="5"/>
                  </a:cubicBezTo>
                  <a:cubicBezTo>
                    <a:pt x="238" y="5"/>
                    <a:pt x="178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63"/>
            <p:cNvSpPr/>
            <p:nvPr/>
          </p:nvSpPr>
          <p:spPr>
            <a:xfrm>
              <a:off x="1201010" y="3724697"/>
              <a:ext cx="22144" cy="11723"/>
            </a:xfrm>
            <a:custGeom>
              <a:avLst/>
              <a:gdLst/>
              <a:ahLst/>
              <a:cxnLst/>
              <a:rect l="l" t="t" r="r" b="b"/>
              <a:pathLst>
                <a:path w="272" h="144" extrusionOk="0">
                  <a:moveTo>
                    <a:pt x="212" y="4"/>
                  </a:moveTo>
                  <a:cubicBezTo>
                    <a:pt x="209" y="4"/>
                    <a:pt x="205" y="4"/>
                    <a:pt x="202" y="5"/>
                  </a:cubicBezTo>
                  <a:cubicBezTo>
                    <a:pt x="136" y="21"/>
                    <a:pt x="62" y="1"/>
                    <a:pt x="1" y="79"/>
                  </a:cubicBezTo>
                  <a:cubicBezTo>
                    <a:pt x="37" y="133"/>
                    <a:pt x="79" y="143"/>
                    <a:pt x="120" y="143"/>
                  </a:cubicBezTo>
                  <a:cubicBezTo>
                    <a:pt x="144" y="143"/>
                    <a:pt x="167" y="140"/>
                    <a:pt x="190" y="140"/>
                  </a:cubicBezTo>
                  <a:cubicBezTo>
                    <a:pt x="231" y="140"/>
                    <a:pt x="263" y="111"/>
                    <a:pt x="272" y="54"/>
                  </a:cubicBezTo>
                  <a:cubicBezTo>
                    <a:pt x="261" y="18"/>
                    <a:pt x="237" y="4"/>
                    <a:pt x="212" y="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63"/>
            <p:cNvSpPr/>
            <p:nvPr/>
          </p:nvSpPr>
          <p:spPr>
            <a:xfrm>
              <a:off x="1172271" y="3725837"/>
              <a:ext cx="19132" cy="10014"/>
            </a:xfrm>
            <a:custGeom>
              <a:avLst/>
              <a:gdLst/>
              <a:ahLst/>
              <a:cxnLst/>
              <a:rect l="l" t="t" r="r" b="b"/>
              <a:pathLst>
                <a:path w="235" h="123" extrusionOk="0">
                  <a:moveTo>
                    <a:pt x="154" y="1"/>
                  </a:moveTo>
                  <a:cubicBezTo>
                    <a:pt x="103" y="1"/>
                    <a:pt x="53" y="10"/>
                    <a:pt x="1" y="56"/>
                  </a:cubicBezTo>
                  <a:cubicBezTo>
                    <a:pt x="48" y="101"/>
                    <a:pt x="94" y="123"/>
                    <a:pt x="137" y="123"/>
                  </a:cubicBezTo>
                  <a:cubicBezTo>
                    <a:pt x="165" y="123"/>
                    <a:pt x="191" y="113"/>
                    <a:pt x="214" y="93"/>
                  </a:cubicBezTo>
                  <a:cubicBezTo>
                    <a:pt x="227" y="77"/>
                    <a:pt x="235" y="60"/>
                    <a:pt x="235" y="40"/>
                  </a:cubicBezTo>
                  <a:cubicBezTo>
                    <a:pt x="235" y="23"/>
                    <a:pt x="214" y="3"/>
                    <a:pt x="206" y="3"/>
                  </a:cubicBezTo>
                  <a:cubicBezTo>
                    <a:pt x="189" y="2"/>
                    <a:pt x="171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63"/>
            <p:cNvSpPr/>
            <p:nvPr/>
          </p:nvSpPr>
          <p:spPr>
            <a:xfrm>
              <a:off x="1146219" y="3726407"/>
              <a:ext cx="17178" cy="10746"/>
            </a:xfrm>
            <a:custGeom>
              <a:avLst/>
              <a:gdLst/>
              <a:ahLst/>
              <a:cxnLst/>
              <a:rect l="l" t="t" r="r" b="b"/>
              <a:pathLst>
                <a:path w="211" h="132" extrusionOk="0">
                  <a:moveTo>
                    <a:pt x="75" y="0"/>
                  </a:moveTo>
                  <a:cubicBezTo>
                    <a:pt x="46" y="0"/>
                    <a:pt x="13" y="16"/>
                    <a:pt x="1" y="82"/>
                  </a:cubicBezTo>
                  <a:cubicBezTo>
                    <a:pt x="30" y="94"/>
                    <a:pt x="58" y="107"/>
                    <a:pt x="83" y="123"/>
                  </a:cubicBezTo>
                  <a:cubicBezTo>
                    <a:pt x="95" y="129"/>
                    <a:pt x="106" y="131"/>
                    <a:pt x="117" y="131"/>
                  </a:cubicBezTo>
                  <a:cubicBezTo>
                    <a:pt x="146" y="131"/>
                    <a:pt x="170" y="112"/>
                    <a:pt x="194" y="82"/>
                  </a:cubicBezTo>
                  <a:cubicBezTo>
                    <a:pt x="210" y="58"/>
                    <a:pt x="202" y="29"/>
                    <a:pt x="186" y="21"/>
                  </a:cubicBezTo>
                  <a:cubicBezTo>
                    <a:pt x="149" y="8"/>
                    <a:pt x="112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63"/>
            <p:cNvSpPr/>
            <p:nvPr/>
          </p:nvSpPr>
          <p:spPr>
            <a:xfrm>
              <a:off x="1231784" y="3725430"/>
              <a:ext cx="14736" cy="11072"/>
            </a:xfrm>
            <a:custGeom>
              <a:avLst/>
              <a:gdLst/>
              <a:ahLst/>
              <a:cxnLst/>
              <a:rect l="l" t="t" r="r" b="b"/>
              <a:pathLst>
                <a:path w="181" h="136" extrusionOk="0">
                  <a:moveTo>
                    <a:pt x="101" y="1"/>
                  </a:moveTo>
                  <a:cubicBezTo>
                    <a:pt x="59" y="1"/>
                    <a:pt x="17" y="24"/>
                    <a:pt x="0" y="61"/>
                  </a:cubicBezTo>
                  <a:cubicBezTo>
                    <a:pt x="28" y="113"/>
                    <a:pt x="59" y="135"/>
                    <a:pt x="95" y="135"/>
                  </a:cubicBezTo>
                  <a:cubicBezTo>
                    <a:pt x="108" y="135"/>
                    <a:pt x="122" y="132"/>
                    <a:pt x="136" y="127"/>
                  </a:cubicBezTo>
                  <a:cubicBezTo>
                    <a:pt x="164" y="111"/>
                    <a:pt x="181" y="82"/>
                    <a:pt x="177" y="53"/>
                  </a:cubicBezTo>
                  <a:cubicBezTo>
                    <a:pt x="177" y="24"/>
                    <a:pt x="156" y="4"/>
                    <a:pt x="127" y="4"/>
                  </a:cubicBezTo>
                  <a:cubicBezTo>
                    <a:pt x="119" y="2"/>
                    <a:pt x="110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63"/>
            <p:cNvSpPr/>
            <p:nvPr/>
          </p:nvSpPr>
          <p:spPr>
            <a:xfrm>
              <a:off x="1315639" y="3725674"/>
              <a:ext cx="11398" cy="9769"/>
            </a:xfrm>
            <a:custGeom>
              <a:avLst/>
              <a:gdLst/>
              <a:ahLst/>
              <a:cxnLst/>
              <a:rect l="l" t="t" r="r" b="b"/>
              <a:pathLst>
                <a:path w="140" h="120" extrusionOk="0">
                  <a:moveTo>
                    <a:pt x="70" y="0"/>
                  </a:moveTo>
                  <a:cubicBezTo>
                    <a:pt x="58" y="0"/>
                    <a:pt x="45" y="3"/>
                    <a:pt x="33" y="9"/>
                  </a:cubicBezTo>
                  <a:cubicBezTo>
                    <a:pt x="17" y="21"/>
                    <a:pt x="4" y="38"/>
                    <a:pt x="0" y="62"/>
                  </a:cubicBezTo>
                  <a:cubicBezTo>
                    <a:pt x="4" y="83"/>
                    <a:pt x="17" y="99"/>
                    <a:pt x="33" y="112"/>
                  </a:cubicBezTo>
                  <a:cubicBezTo>
                    <a:pt x="44" y="117"/>
                    <a:pt x="54" y="120"/>
                    <a:pt x="64" y="120"/>
                  </a:cubicBezTo>
                  <a:cubicBezTo>
                    <a:pt x="91" y="120"/>
                    <a:pt x="116" y="97"/>
                    <a:pt x="140" y="46"/>
                  </a:cubicBezTo>
                  <a:cubicBezTo>
                    <a:pt x="128" y="17"/>
                    <a:pt x="100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63"/>
            <p:cNvSpPr/>
            <p:nvPr/>
          </p:nvSpPr>
          <p:spPr>
            <a:xfrm>
              <a:off x="1330944" y="3726000"/>
              <a:ext cx="9118" cy="9200"/>
            </a:xfrm>
            <a:custGeom>
              <a:avLst/>
              <a:gdLst/>
              <a:ahLst/>
              <a:cxnLst/>
              <a:rect l="l" t="t" r="r" b="b"/>
              <a:pathLst>
                <a:path w="112" h="113" extrusionOk="0">
                  <a:moveTo>
                    <a:pt x="42" y="1"/>
                  </a:moveTo>
                  <a:cubicBezTo>
                    <a:pt x="30" y="13"/>
                    <a:pt x="17" y="26"/>
                    <a:pt x="9" y="42"/>
                  </a:cubicBezTo>
                  <a:cubicBezTo>
                    <a:pt x="1" y="67"/>
                    <a:pt x="38" y="112"/>
                    <a:pt x="58" y="112"/>
                  </a:cubicBezTo>
                  <a:cubicBezTo>
                    <a:pt x="60" y="112"/>
                    <a:pt x="61" y="112"/>
                    <a:pt x="62" y="112"/>
                  </a:cubicBezTo>
                  <a:cubicBezTo>
                    <a:pt x="86" y="112"/>
                    <a:pt x="112" y="77"/>
                    <a:pt x="108" y="50"/>
                  </a:cubicBezTo>
                  <a:cubicBezTo>
                    <a:pt x="104" y="21"/>
                    <a:pt x="91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63"/>
            <p:cNvSpPr/>
            <p:nvPr/>
          </p:nvSpPr>
          <p:spPr>
            <a:xfrm>
              <a:off x="1297565" y="3726733"/>
              <a:ext cx="8793" cy="6594"/>
            </a:xfrm>
            <a:custGeom>
              <a:avLst/>
              <a:gdLst/>
              <a:ahLst/>
              <a:cxnLst/>
              <a:rect l="l" t="t" r="r" b="b"/>
              <a:pathLst>
                <a:path w="108" h="81" extrusionOk="0">
                  <a:moveTo>
                    <a:pt x="50" y="1"/>
                  </a:moveTo>
                  <a:cubicBezTo>
                    <a:pt x="37" y="1"/>
                    <a:pt x="25" y="13"/>
                    <a:pt x="1" y="37"/>
                  </a:cubicBezTo>
                  <a:cubicBezTo>
                    <a:pt x="19" y="66"/>
                    <a:pt x="29" y="81"/>
                    <a:pt x="42" y="81"/>
                  </a:cubicBezTo>
                  <a:cubicBezTo>
                    <a:pt x="56" y="81"/>
                    <a:pt x="73" y="67"/>
                    <a:pt x="107" y="41"/>
                  </a:cubicBezTo>
                  <a:cubicBezTo>
                    <a:pt x="78" y="14"/>
                    <a:pt x="64" y="1"/>
                    <a:pt x="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63"/>
            <p:cNvSpPr/>
            <p:nvPr/>
          </p:nvSpPr>
          <p:spPr>
            <a:xfrm>
              <a:off x="1241798" y="3468492"/>
              <a:ext cx="253274" cy="15468"/>
            </a:xfrm>
            <a:custGeom>
              <a:avLst/>
              <a:gdLst/>
              <a:ahLst/>
              <a:cxnLst/>
              <a:rect l="l" t="t" r="r" b="b"/>
              <a:pathLst>
                <a:path w="3111" h="190" extrusionOk="0">
                  <a:moveTo>
                    <a:pt x="833" y="0"/>
                  </a:moveTo>
                  <a:cubicBezTo>
                    <a:pt x="776" y="0"/>
                    <a:pt x="718" y="17"/>
                    <a:pt x="665" y="21"/>
                  </a:cubicBezTo>
                  <a:cubicBezTo>
                    <a:pt x="552" y="29"/>
                    <a:pt x="438" y="46"/>
                    <a:pt x="324" y="46"/>
                  </a:cubicBezTo>
                  <a:cubicBezTo>
                    <a:pt x="272" y="46"/>
                    <a:pt x="220" y="42"/>
                    <a:pt x="169" y="33"/>
                  </a:cubicBezTo>
                  <a:cubicBezTo>
                    <a:pt x="145" y="27"/>
                    <a:pt x="118" y="23"/>
                    <a:pt x="93" y="23"/>
                  </a:cubicBezTo>
                  <a:cubicBezTo>
                    <a:pt x="84" y="23"/>
                    <a:pt x="75" y="24"/>
                    <a:pt x="66" y="25"/>
                  </a:cubicBezTo>
                  <a:cubicBezTo>
                    <a:pt x="41" y="29"/>
                    <a:pt x="21" y="37"/>
                    <a:pt x="0" y="45"/>
                  </a:cubicBezTo>
                  <a:cubicBezTo>
                    <a:pt x="9" y="111"/>
                    <a:pt x="29" y="140"/>
                    <a:pt x="70" y="144"/>
                  </a:cubicBezTo>
                  <a:cubicBezTo>
                    <a:pt x="160" y="152"/>
                    <a:pt x="251" y="169"/>
                    <a:pt x="341" y="169"/>
                  </a:cubicBezTo>
                  <a:cubicBezTo>
                    <a:pt x="448" y="169"/>
                    <a:pt x="558" y="152"/>
                    <a:pt x="665" y="148"/>
                  </a:cubicBezTo>
                  <a:cubicBezTo>
                    <a:pt x="694" y="148"/>
                    <a:pt x="718" y="160"/>
                    <a:pt x="747" y="160"/>
                  </a:cubicBezTo>
                  <a:cubicBezTo>
                    <a:pt x="892" y="160"/>
                    <a:pt x="1035" y="148"/>
                    <a:pt x="1177" y="148"/>
                  </a:cubicBezTo>
                  <a:cubicBezTo>
                    <a:pt x="1220" y="148"/>
                    <a:pt x="1263" y="149"/>
                    <a:pt x="1305" y="152"/>
                  </a:cubicBezTo>
                  <a:cubicBezTo>
                    <a:pt x="1469" y="160"/>
                    <a:pt x="1638" y="169"/>
                    <a:pt x="1802" y="173"/>
                  </a:cubicBezTo>
                  <a:cubicBezTo>
                    <a:pt x="1943" y="180"/>
                    <a:pt x="2076" y="190"/>
                    <a:pt x="2212" y="190"/>
                  </a:cubicBezTo>
                  <a:cubicBezTo>
                    <a:pt x="2234" y="190"/>
                    <a:pt x="2256" y="190"/>
                    <a:pt x="2278" y="189"/>
                  </a:cubicBezTo>
                  <a:cubicBezTo>
                    <a:pt x="2368" y="185"/>
                    <a:pt x="2462" y="177"/>
                    <a:pt x="2557" y="160"/>
                  </a:cubicBezTo>
                  <a:cubicBezTo>
                    <a:pt x="2610" y="153"/>
                    <a:pt x="2664" y="142"/>
                    <a:pt x="2718" y="142"/>
                  </a:cubicBezTo>
                  <a:cubicBezTo>
                    <a:pt x="2756" y="142"/>
                    <a:pt x="2794" y="147"/>
                    <a:pt x="2832" y="164"/>
                  </a:cubicBezTo>
                  <a:cubicBezTo>
                    <a:pt x="2841" y="161"/>
                    <a:pt x="2850" y="160"/>
                    <a:pt x="2859" y="160"/>
                  </a:cubicBezTo>
                  <a:cubicBezTo>
                    <a:pt x="2884" y="160"/>
                    <a:pt x="2911" y="169"/>
                    <a:pt x="2937" y="169"/>
                  </a:cubicBezTo>
                  <a:cubicBezTo>
                    <a:pt x="2959" y="169"/>
                    <a:pt x="2980" y="163"/>
                    <a:pt x="3000" y="140"/>
                  </a:cubicBezTo>
                  <a:cubicBezTo>
                    <a:pt x="3003" y="136"/>
                    <a:pt x="3007" y="134"/>
                    <a:pt x="3012" y="134"/>
                  </a:cubicBezTo>
                  <a:cubicBezTo>
                    <a:pt x="3021" y="134"/>
                    <a:pt x="3034" y="140"/>
                    <a:pt x="3045" y="140"/>
                  </a:cubicBezTo>
                  <a:cubicBezTo>
                    <a:pt x="3048" y="140"/>
                    <a:pt x="3051" y="140"/>
                    <a:pt x="3054" y="140"/>
                  </a:cubicBezTo>
                  <a:cubicBezTo>
                    <a:pt x="3082" y="140"/>
                    <a:pt x="3100" y="123"/>
                    <a:pt x="3111" y="87"/>
                  </a:cubicBezTo>
                  <a:cubicBezTo>
                    <a:pt x="3104" y="50"/>
                    <a:pt x="3084" y="30"/>
                    <a:pt x="3059" y="30"/>
                  </a:cubicBezTo>
                  <a:cubicBezTo>
                    <a:pt x="3053" y="30"/>
                    <a:pt x="3047" y="31"/>
                    <a:pt x="3041" y="33"/>
                  </a:cubicBezTo>
                  <a:cubicBezTo>
                    <a:pt x="3029" y="36"/>
                    <a:pt x="3018" y="37"/>
                    <a:pt x="3006" y="37"/>
                  </a:cubicBezTo>
                  <a:cubicBezTo>
                    <a:pt x="2985" y="37"/>
                    <a:pt x="2964" y="33"/>
                    <a:pt x="2942" y="25"/>
                  </a:cubicBezTo>
                  <a:cubicBezTo>
                    <a:pt x="2886" y="12"/>
                    <a:pt x="2826" y="6"/>
                    <a:pt x="2768" y="6"/>
                  </a:cubicBezTo>
                  <a:cubicBezTo>
                    <a:pt x="2732" y="6"/>
                    <a:pt x="2697" y="8"/>
                    <a:pt x="2663" y="13"/>
                  </a:cubicBezTo>
                  <a:cubicBezTo>
                    <a:pt x="2569" y="29"/>
                    <a:pt x="2475" y="25"/>
                    <a:pt x="2380" y="33"/>
                  </a:cubicBezTo>
                  <a:cubicBezTo>
                    <a:pt x="2339" y="37"/>
                    <a:pt x="2302" y="45"/>
                    <a:pt x="2261" y="45"/>
                  </a:cubicBezTo>
                  <a:lnTo>
                    <a:pt x="1962" y="45"/>
                  </a:lnTo>
                  <a:cubicBezTo>
                    <a:pt x="1736" y="41"/>
                    <a:pt x="1514" y="33"/>
                    <a:pt x="1293" y="21"/>
                  </a:cubicBezTo>
                  <a:cubicBezTo>
                    <a:pt x="1141" y="17"/>
                    <a:pt x="985" y="4"/>
                    <a:pt x="8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63"/>
            <p:cNvSpPr/>
            <p:nvPr/>
          </p:nvSpPr>
          <p:spPr>
            <a:xfrm>
              <a:off x="1100140" y="3468655"/>
              <a:ext cx="137017" cy="12700"/>
            </a:xfrm>
            <a:custGeom>
              <a:avLst/>
              <a:gdLst/>
              <a:ahLst/>
              <a:cxnLst/>
              <a:rect l="l" t="t" r="r" b="b"/>
              <a:pathLst>
                <a:path w="1683" h="156" extrusionOk="0">
                  <a:moveTo>
                    <a:pt x="934" y="1"/>
                  </a:moveTo>
                  <a:cubicBezTo>
                    <a:pt x="884" y="1"/>
                    <a:pt x="834" y="5"/>
                    <a:pt x="784" y="19"/>
                  </a:cubicBezTo>
                  <a:cubicBezTo>
                    <a:pt x="755" y="14"/>
                    <a:pt x="726" y="12"/>
                    <a:pt x="697" y="12"/>
                  </a:cubicBezTo>
                  <a:cubicBezTo>
                    <a:pt x="591" y="12"/>
                    <a:pt x="485" y="38"/>
                    <a:pt x="377" y="38"/>
                  </a:cubicBezTo>
                  <a:cubicBezTo>
                    <a:pt x="347" y="38"/>
                    <a:pt x="318" y="36"/>
                    <a:pt x="288" y="31"/>
                  </a:cubicBezTo>
                  <a:cubicBezTo>
                    <a:pt x="259" y="27"/>
                    <a:pt x="229" y="25"/>
                    <a:pt x="200" y="25"/>
                  </a:cubicBezTo>
                  <a:cubicBezTo>
                    <a:pt x="170" y="25"/>
                    <a:pt x="140" y="27"/>
                    <a:pt x="111" y="31"/>
                  </a:cubicBezTo>
                  <a:cubicBezTo>
                    <a:pt x="70" y="35"/>
                    <a:pt x="29" y="52"/>
                    <a:pt x="1" y="80"/>
                  </a:cubicBezTo>
                  <a:cubicBezTo>
                    <a:pt x="24" y="114"/>
                    <a:pt x="65" y="137"/>
                    <a:pt x="106" y="137"/>
                  </a:cubicBezTo>
                  <a:cubicBezTo>
                    <a:pt x="115" y="137"/>
                    <a:pt x="123" y="136"/>
                    <a:pt x="132" y="134"/>
                  </a:cubicBezTo>
                  <a:cubicBezTo>
                    <a:pt x="148" y="132"/>
                    <a:pt x="164" y="131"/>
                    <a:pt x="179" y="131"/>
                  </a:cubicBezTo>
                  <a:cubicBezTo>
                    <a:pt x="194" y="131"/>
                    <a:pt x="210" y="132"/>
                    <a:pt x="226" y="134"/>
                  </a:cubicBezTo>
                  <a:lnTo>
                    <a:pt x="329" y="138"/>
                  </a:lnTo>
                  <a:lnTo>
                    <a:pt x="456" y="146"/>
                  </a:lnTo>
                  <a:cubicBezTo>
                    <a:pt x="464" y="148"/>
                    <a:pt x="472" y="149"/>
                    <a:pt x="481" y="149"/>
                  </a:cubicBezTo>
                  <a:cubicBezTo>
                    <a:pt x="489" y="149"/>
                    <a:pt x="497" y="148"/>
                    <a:pt x="505" y="146"/>
                  </a:cubicBezTo>
                  <a:cubicBezTo>
                    <a:pt x="546" y="135"/>
                    <a:pt x="587" y="131"/>
                    <a:pt x="629" y="131"/>
                  </a:cubicBezTo>
                  <a:cubicBezTo>
                    <a:pt x="692" y="131"/>
                    <a:pt x="757" y="139"/>
                    <a:pt x="821" y="142"/>
                  </a:cubicBezTo>
                  <a:cubicBezTo>
                    <a:pt x="838" y="138"/>
                    <a:pt x="858" y="134"/>
                    <a:pt x="875" y="130"/>
                  </a:cubicBezTo>
                  <a:cubicBezTo>
                    <a:pt x="907" y="119"/>
                    <a:pt x="941" y="114"/>
                    <a:pt x="975" y="114"/>
                  </a:cubicBezTo>
                  <a:cubicBezTo>
                    <a:pt x="1008" y="114"/>
                    <a:pt x="1041" y="119"/>
                    <a:pt x="1072" y="130"/>
                  </a:cubicBezTo>
                  <a:cubicBezTo>
                    <a:pt x="1086" y="133"/>
                    <a:pt x="1101" y="135"/>
                    <a:pt x="1117" y="135"/>
                  </a:cubicBezTo>
                  <a:cubicBezTo>
                    <a:pt x="1123" y="135"/>
                    <a:pt x="1130" y="135"/>
                    <a:pt x="1137" y="134"/>
                  </a:cubicBezTo>
                  <a:cubicBezTo>
                    <a:pt x="1159" y="130"/>
                    <a:pt x="1181" y="128"/>
                    <a:pt x="1203" y="128"/>
                  </a:cubicBezTo>
                  <a:cubicBezTo>
                    <a:pt x="1252" y="128"/>
                    <a:pt x="1301" y="137"/>
                    <a:pt x="1346" y="154"/>
                  </a:cubicBezTo>
                  <a:cubicBezTo>
                    <a:pt x="1352" y="155"/>
                    <a:pt x="1358" y="156"/>
                    <a:pt x="1364" y="156"/>
                  </a:cubicBezTo>
                  <a:cubicBezTo>
                    <a:pt x="1380" y="156"/>
                    <a:pt x="1396" y="152"/>
                    <a:pt x="1408" y="146"/>
                  </a:cubicBezTo>
                  <a:cubicBezTo>
                    <a:pt x="1433" y="130"/>
                    <a:pt x="1453" y="113"/>
                    <a:pt x="1474" y="97"/>
                  </a:cubicBezTo>
                  <a:cubicBezTo>
                    <a:pt x="1536" y="129"/>
                    <a:pt x="1572" y="146"/>
                    <a:pt x="1599" y="146"/>
                  </a:cubicBezTo>
                  <a:cubicBezTo>
                    <a:pt x="1631" y="146"/>
                    <a:pt x="1650" y="122"/>
                    <a:pt x="1683" y="68"/>
                  </a:cubicBezTo>
                  <a:cubicBezTo>
                    <a:pt x="1683" y="31"/>
                    <a:pt x="1667" y="15"/>
                    <a:pt x="1642" y="15"/>
                  </a:cubicBezTo>
                  <a:lnTo>
                    <a:pt x="1584" y="15"/>
                  </a:lnTo>
                  <a:cubicBezTo>
                    <a:pt x="1542" y="25"/>
                    <a:pt x="1500" y="29"/>
                    <a:pt x="1457" y="29"/>
                  </a:cubicBezTo>
                  <a:cubicBezTo>
                    <a:pt x="1385" y="29"/>
                    <a:pt x="1312" y="19"/>
                    <a:pt x="1240" y="19"/>
                  </a:cubicBezTo>
                  <a:cubicBezTo>
                    <a:pt x="1139" y="19"/>
                    <a:pt x="1036" y="1"/>
                    <a:pt x="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63"/>
            <p:cNvSpPr/>
            <p:nvPr/>
          </p:nvSpPr>
          <p:spPr>
            <a:xfrm>
              <a:off x="968903" y="3470446"/>
              <a:ext cx="104941" cy="10584"/>
            </a:xfrm>
            <a:custGeom>
              <a:avLst/>
              <a:gdLst/>
              <a:ahLst/>
              <a:cxnLst/>
              <a:rect l="l" t="t" r="r" b="b"/>
              <a:pathLst>
                <a:path w="1289" h="130" extrusionOk="0">
                  <a:moveTo>
                    <a:pt x="944" y="1"/>
                  </a:moveTo>
                  <a:cubicBezTo>
                    <a:pt x="829" y="1"/>
                    <a:pt x="714" y="1"/>
                    <a:pt x="599" y="5"/>
                  </a:cubicBezTo>
                  <a:cubicBezTo>
                    <a:pt x="538" y="5"/>
                    <a:pt x="476" y="21"/>
                    <a:pt x="414" y="21"/>
                  </a:cubicBezTo>
                  <a:cubicBezTo>
                    <a:pt x="363" y="24"/>
                    <a:pt x="312" y="24"/>
                    <a:pt x="261" y="24"/>
                  </a:cubicBezTo>
                  <a:cubicBezTo>
                    <a:pt x="209" y="24"/>
                    <a:pt x="158" y="24"/>
                    <a:pt x="107" y="26"/>
                  </a:cubicBezTo>
                  <a:cubicBezTo>
                    <a:pt x="101" y="25"/>
                    <a:pt x="95" y="25"/>
                    <a:pt x="88" y="25"/>
                  </a:cubicBezTo>
                  <a:cubicBezTo>
                    <a:pt x="57" y="25"/>
                    <a:pt x="24" y="34"/>
                    <a:pt x="0" y="54"/>
                  </a:cubicBezTo>
                  <a:cubicBezTo>
                    <a:pt x="45" y="110"/>
                    <a:pt x="95" y="126"/>
                    <a:pt x="146" y="126"/>
                  </a:cubicBezTo>
                  <a:cubicBezTo>
                    <a:pt x="178" y="126"/>
                    <a:pt x="210" y="120"/>
                    <a:pt x="242" y="112"/>
                  </a:cubicBezTo>
                  <a:cubicBezTo>
                    <a:pt x="255" y="106"/>
                    <a:pt x="270" y="103"/>
                    <a:pt x="284" y="103"/>
                  </a:cubicBezTo>
                  <a:cubicBezTo>
                    <a:pt x="300" y="103"/>
                    <a:pt x="317" y="107"/>
                    <a:pt x="332" y="116"/>
                  </a:cubicBezTo>
                  <a:cubicBezTo>
                    <a:pt x="345" y="125"/>
                    <a:pt x="362" y="130"/>
                    <a:pt x="378" y="130"/>
                  </a:cubicBezTo>
                  <a:cubicBezTo>
                    <a:pt x="383" y="130"/>
                    <a:pt x="389" y="129"/>
                    <a:pt x="394" y="128"/>
                  </a:cubicBezTo>
                  <a:cubicBezTo>
                    <a:pt x="426" y="114"/>
                    <a:pt x="458" y="109"/>
                    <a:pt x="491" y="109"/>
                  </a:cubicBezTo>
                  <a:cubicBezTo>
                    <a:pt x="537" y="109"/>
                    <a:pt x="584" y="118"/>
                    <a:pt x="631" y="118"/>
                  </a:cubicBezTo>
                  <a:cubicBezTo>
                    <a:pt x="643" y="118"/>
                    <a:pt x="656" y="118"/>
                    <a:pt x="669" y="116"/>
                  </a:cubicBezTo>
                  <a:cubicBezTo>
                    <a:pt x="716" y="112"/>
                    <a:pt x="763" y="110"/>
                    <a:pt x="810" y="110"/>
                  </a:cubicBezTo>
                  <a:cubicBezTo>
                    <a:pt x="858" y="110"/>
                    <a:pt x="905" y="112"/>
                    <a:pt x="952" y="116"/>
                  </a:cubicBezTo>
                  <a:cubicBezTo>
                    <a:pt x="977" y="116"/>
                    <a:pt x="1001" y="112"/>
                    <a:pt x="1026" y="108"/>
                  </a:cubicBezTo>
                  <a:lnTo>
                    <a:pt x="1186" y="95"/>
                  </a:lnTo>
                  <a:cubicBezTo>
                    <a:pt x="1188" y="95"/>
                    <a:pt x="1191" y="95"/>
                    <a:pt x="1193" y="95"/>
                  </a:cubicBezTo>
                  <a:cubicBezTo>
                    <a:pt x="1205" y="95"/>
                    <a:pt x="1219" y="98"/>
                    <a:pt x="1231" y="98"/>
                  </a:cubicBezTo>
                  <a:cubicBezTo>
                    <a:pt x="1252" y="98"/>
                    <a:pt x="1271" y="90"/>
                    <a:pt x="1280" y="50"/>
                  </a:cubicBezTo>
                  <a:cubicBezTo>
                    <a:pt x="1288" y="13"/>
                    <a:pt x="1260" y="1"/>
                    <a:pt x="1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63"/>
            <p:cNvSpPr/>
            <p:nvPr/>
          </p:nvSpPr>
          <p:spPr>
            <a:xfrm>
              <a:off x="907029" y="3472156"/>
              <a:ext cx="41195" cy="8385"/>
            </a:xfrm>
            <a:custGeom>
              <a:avLst/>
              <a:gdLst/>
              <a:ahLst/>
              <a:cxnLst/>
              <a:rect l="l" t="t" r="r" b="b"/>
              <a:pathLst>
                <a:path w="506" h="103" extrusionOk="0">
                  <a:moveTo>
                    <a:pt x="356" y="1"/>
                  </a:moveTo>
                  <a:cubicBezTo>
                    <a:pt x="258" y="1"/>
                    <a:pt x="162" y="5"/>
                    <a:pt x="67" y="5"/>
                  </a:cubicBezTo>
                  <a:cubicBezTo>
                    <a:pt x="46" y="9"/>
                    <a:pt x="21" y="17"/>
                    <a:pt x="1" y="29"/>
                  </a:cubicBezTo>
                  <a:cubicBezTo>
                    <a:pt x="13" y="70"/>
                    <a:pt x="46" y="95"/>
                    <a:pt x="87" y="99"/>
                  </a:cubicBezTo>
                  <a:cubicBezTo>
                    <a:pt x="116" y="101"/>
                    <a:pt x="144" y="102"/>
                    <a:pt x="171" y="102"/>
                  </a:cubicBezTo>
                  <a:cubicBezTo>
                    <a:pt x="199" y="102"/>
                    <a:pt x="227" y="101"/>
                    <a:pt x="255" y="99"/>
                  </a:cubicBezTo>
                  <a:cubicBezTo>
                    <a:pt x="289" y="89"/>
                    <a:pt x="323" y="85"/>
                    <a:pt x="356" y="85"/>
                  </a:cubicBezTo>
                  <a:cubicBezTo>
                    <a:pt x="380" y="85"/>
                    <a:pt x="404" y="87"/>
                    <a:pt x="428" y="91"/>
                  </a:cubicBezTo>
                  <a:cubicBezTo>
                    <a:pt x="432" y="92"/>
                    <a:pt x="437" y="92"/>
                    <a:pt x="441" y="92"/>
                  </a:cubicBezTo>
                  <a:cubicBezTo>
                    <a:pt x="470" y="92"/>
                    <a:pt x="491" y="66"/>
                    <a:pt x="506" y="5"/>
                  </a:cubicBezTo>
                  <a:cubicBezTo>
                    <a:pt x="455" y="2"/>
                    <a:pt x="405" y="1"/>
                    <a:pt x="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63"/>
            <p:cNvSpPr/>
            <p:nvPr/>
          </p:nvSpPr>
          <p:spPr>
            <a:xfrm>
              <a:off x="954167" y="3472400"/>
              <a:ext cx="7978" cy="7246"/>
            </a:xfrm>
            <a:custGeom>
              <a:avLst/>
              <a:gdLst/>
              <a:ahLst/>
              <a:cxnLst/>
              <a:rect l="l" t="t" r="r" b="b"/>
              <a:pathLst>
                <a:path w="98" h="89" extrusionOk="0">
                  <a:moveTo>
                    <a:pt x="59" y="1"/>
                  </a:moveTo>
                  <a:cubicBezTo>
                    <a:pt x="56" y="1"/>
                    <a:pt x="53" y="1"/>
                    <a:pt x="50" y="2"/>
                  </a:cubicBezTo>
                  <a:cubicBezTo>
                    <a:pt x="33" y="6"/>
                    <a:pt x="17" y="18"/>
                    <a:pt x="9" y="34"/>
                  </a:cubicBezTo>
                  <a:cubicBezTo>
                    <a:pt x="1" y="58"/>
                    <a:pt x="26" y="88"/>
                    <a:pt x="60" y="88"/>
                  </a:cubicBezTo>
                  <a:cubicBezTo>
                    <a:pt x="62" y="88"/>
                    <a:pt x="64" y="88"/>
                    <a:pt x="66" y="88"/>
                  </a:cubicBezTo>
                  <a:cubicBezTo>
                    <a:pt x="70" y="80"/>
                    <a:pt x="87" y="63"/>
                    <a:pt x="91" y="47"/>
                  </a:cubicBezTo>
                  <a:cubicBezTo>
                    <a:pt x="98" y="12"/>
                    <a:pt x="78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63"/>
            <p:cNvSpPr/>
            <p:nvPr/>
          </p:nvSpPr>
          <p:spPr>
            <a:xfrm>
              <a:off x="1085079" y="3471505"/>
              <a:ext cx="8793" cy="5862"/>
            </a:xfrm>
            <a:custGeom>
              <a:avLst/>
              <a:gdLst/>
              <a:ahLst/>
              <a:cxnLst/>
              <a:rect l="l" t="t" r="r" b="b"/>
              <a:pathLst>
                <a:path w="108" h="72" extrusionOk="0">
                  <a:moveTo>
                    <a:pt x="79" y="0"/>
                  </a:moveTo>
                  <a:cubicBezTo>
                    <a:pt x="58" y="4"/>
                    <a:pt x="38" y="4"/>
                    <a:pt x="17" y="13"/>
                  </a:cubicBezTo>
                  <a:cubicBezTo>
                    <a:pt x="13" y="13"/>
                    <a:pt x="9" y="29"/>
                    <a:pt x="1" y="45"/>
                  </a:cubicBezTo>
                  <a:cubicBezTo>
                    <a:pt x="15" y="62"/>
                    <a:pt x="37" y="72"/>
                    <a:pt x="59" y="72"/>
                  </a:cubicBezTo>
                  <a:cubicBezTo>
                    <a:pt x="69" y="72"/>
                    <a:pt x="78" y="70"/>
                    <a:pt x="87" y="66"/>
                  </a:cubicBezTo>
                  <a:cubicBezTo>
                    <a:pt x="104" y="54"/>
                    <a:pt x="108" y="29"/>
                    <a:pt x="95" y="13"/>
                  </a:cubicBezTo>
                  <a:cubicBezTo>
                    <a:pt x="91" y="8"/>
                    <a:pt x="87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63"/>
            <p:cNvSpPr/>
            <p:nvPr/>
          </p:nvSpPr>
          <p:spPr>
            <a:xfrm>
              <a:off x="1343319" y="3804889"/>
              <a:ext cx="215906" cy="23447"/>
            </a:xfrm>
            <a:custGeom>
              <a:avLst/>
              <a:gdLst/>
              <a:ahLst/>
              <a:cxnLst/>
              <a:rect l="l" t="t" r="r" b="b"/>
              <a:pathLst>
                <a:path w="2652" h="288" extrusionOk="0">
                  <a:moveTo>
                    <a:pt x="2606" y="0"/>
                  </a:moveTo>
                  <a:cubicBezTo>
                    <a:pt x="2516" y="0"/>
                    <a:pt x="2426" y="17"/>
                    <a:pt x="2336" y="21"/>
                  </a:cubicBezTo>
                  <a:cubicBezTo>
                    <a:pt x="2327" y="22"/>
                    <a:pt x="2319" y="22"/>
                    <a:pt x="2311" y="22"/>
                  </a:cubicBezTo>
                  <a:cubicBezTo>
                    <a:pt x="2278" y="22"/>
                    <a:pt x="2245" y="17"/>
                    <a:pt x="2212" y="17"/>
                  </a:cubicBezTo>
                  <a:cubicBezTo>
                    <a:pt x="2196" y="17"/>
                    <a:pt x="2180" y="21"/>
                    <a:pt x="2159" y="21"/>
                  </a:cubicBezTo>
                  <a:lnTo>
                    <a:pt x="1954" y="21"/>
                  </a:lnTo>
                  <a:cubicBezTo>
                    <a:pt x="1909" y="17"/>
                    <a:pt x="1860" y="9"/>
                    <a:pt x="1814" y="9"/>
                  </a:cubicBezTo>
                  <a:cubicBezTo>
                    <a:pt x="1630" y="17"/>
                    <a:pt x="1445" y="25"/>
                    <a:pt x="1265" y="33"/>
                  </a:cubicBezTo>
                  <a:cubicBezTo>
                    <a:pt x="1236" y="33"/>
                    <a:pt x="1211" y="33"/>
                    <a:pt x="1187" y="29"/>
                  </a:cubicBezTo>
                  <a:cubicBezTo>
                    <a:pt x="1162" y="25"/>
                    <a:pt x="1136" y="22"/>
                    <a:pt x="1110" y="22"/>
                  </a:cubicBezTo>
                  <a:cubicBezTo>
                    <a:pt x="1064" y="22"/>
                    <a:pt x="1018" y="30"/>
                    <a:pt x="973" y="45"/>
                  </a:cubicBezTo>
                  <a:cubicBezTo>
                    <a:pt x="965" y="45"/>
                    <a:pt x="953" y="50"/>
                    <a:pt x="945" y="50"/>
                  </a:cubicBezTo>
                  <a:cubicBezTo>
                    <a:pt x="797" y="58"/>
                    <a:pt x="649" y="54"/>
                    <a:pt x="505" y="70"/>
                  </a:cubicBezTo>
                  <a:cubicBezTo>
                    <a:pt x="455" y="76"/>
                    <a:pt x="405" y="78"/>
                    <a:pt x="356" y="78"/>
                  </a:cubicBezTo>
                  <a:cubicBezTo>
                    <a:pt x="301" y="78"/>
                    <a:pt x="247" y="76"/>
                    <a:pt x="193" y="76"/>
                  </a:cubicBezTo>
                  <a:cubicBezTo>
                    <a:pt x="163" y="76"/>
                    <a:pt x="133" y="76"/>
                    <a:pt x="103" y="78"/>
                  </a:cubicBezTo>
                  <a:cubicBezTo>
                    <a:pt x="98" y="78"/>
                    <a:pt x="93" y="78"/>
                    <a:pt x="88" y="78"/>
                  </a:cubicBezTo>
                  <a:cubicBezTo>
                    <a:pt x="53" y="78"/>
                    <a:pt x="22" y="91"/>
                    <a:pt x="1" y="119"/>
                  </a:cubicBezTo>
                  <a:cubicBezTo>
                    <a:pt x="13" y="148"/>
                    <a:pt x="21" y="177"/>
                    <a:pt x="34" y="205"/>
                  </a:cubicBezTo>
                  <a:cubicBezTo>
                    <a:pt x="38" y="205"/>
                    <a:pt x="46" y="210"/>
                    <a:pt x="50" y="210"/>
                  </a:cubicBezTo>
                  <a:cubicBezTo>
                    <a:pt x="61" y="208"/>
                    <a:pt x="73" y="208"/>
                    <a:pt x="85" y="208"/>
                  </a:cubicBezTo>
                  <a:cubicBezTo>
                    <a:pt x="103" y="208"/>
                    <a:pt x="122" y="209"/>
                    <a:pt x="140" y="209"/>
                  </a:cubicBezTo>
                  <a:cubicBezTo>
                    <a:pt x="179" y="209"/>
                    <a:pt x="218" y="204"/>
                    <a:pt x="255" y="177"/>
                  </a:cubicBezTo>
                  <a:cubicBezTo>
                    <a:pt x="258" y="174"/>
                    <a:pt x="261" y="173"/>
                    <a:pt x="265" y="173"/>
                  </a:cubicBezTo>
                  <a:cubicBezTo>
                    <a:pt x="276" y="173"/>
                    <a:pt x="291" y="179"/>
                    <a:pt x="309" y="185"/>
                  </a:cubicBezTo>
                  <a:cubicBezTo>
                    <a:pt x="349" y="211"/>
                    <a:pt x="398" y="225"/>
                    <a:pt x="449" y="225"/>
                  </a:cubicBezTo>
                  <a:cubicBezTo>
                    <a:pt x="471" y="225"/>
                    <a:pt x="492" y="223"/>
                    <a:pt x="514" y="218"/>
                  </a:cubicBezTo>
                  <a:cubicBezTo>
                    <a:pt x="543" y="210"/>
                    <a:pt x="573" y="206"/>
                    <a:pt x="603" y="206"/>
                  </a:cubicBezTo>
                  <a:cubicBezTo>
                    <a:pt x="637" y="206"/>
                    <a:pt x="672" y="211"/>
                    <a:pt x="707" y="222"/>
                  </a:cubicBezTo>
                  <a:cubicBezTo>
                    <a:pt x="719" y="224"/>
                    <a:pt x="732" y="225"/>
                    <a:pt x="746" y="225"/>
                  </a:cubicBezTo>
                  <a:cubicBezTo>
                    <a:pt x="760" y="225"/>
                    <a:pt x="774" y="224"/>
                    <a:pt x="789" y="222"/>
                  </a:cubicBezTo>
                  <a:cubicBezTo>
                    <a:pt x="806" y="222"/>
                    <a:pt x="828" y="208"/>
                    <a:pt x="850" y="208"/>
                  </a:cubicBezTo>
                  <a:cubicBezTo>
                    <a:pt x="854" y="208"/>
                    <a:pt x="858" y="208"/>
                    <a:pt x="862" y="210"/>
                  </a:cubicBezTo>
                  <a:cubicBezTo>
                    <a:pt x="901" y="220"/>
                    <a:pt x="940" y="224"/>
                    <a:pt x="979" y="224"/>
                  </a:cubicBezTo>
                  <a:cubicBezTo>
                    <a:pt x="1061" y="224"/>
                    <a:pt x="1142" y="208"/>
                    <a:pt x="1224" y="208"/>
                  </a:cubicBezTo>
                  <a:cubicBezTo>
                    <a:pt x="1257" y="208"/>
                    <a:pt x="1289" y="211"/>
                    <a:pt x="1322" y="218"/>
                  </a:cubicBezTo>
                  <a:cubicBezTo>
                    <a:pt x="1356" y="223"/>
                    <a:pt x="1388" y="225"/>
                    <a:pt x="1420" y="225"/>
                  </a:cubicBezTo>
                  <a:cubicBezTo>
                    <a:pt x="1443" y="225"/>
                    <a:pt x="1466" y="224"/>
                    <a:pt x="1490" y="222"/>
                  </a:cubicBezTo>
                  <a:cubicBezTo>
                    <a:pt x="1617" y="230"/>
                    <a:pt x="1745" y="234"/>
                    <a:pt x="1872" y="247"/>
                  </a:cubicBezTo>
                  <a:cubicBezTo>
                    <a:pt x="1879" y="246"/>
                    <a:pt x="1887" y="246"/>
                    <a:pt x="1894" y="246"/>
                  </a:cubicBezTo>
                  <a:cubicBezTo>
                    <a:pt x="1932" y="246"/>
                    <a:pt x="1969" y="254"/>
                    <a:pt x="2003" y="271"/>
                  </a:cubicBezTo>
                  <a:cubicBezTo>
                    <a:pt x="2029" y="284"/>
                    <a:pt x="2053" y="288"/>
                    <a:pt x="2078" y="288"/>
                  </a:cubicBezTo>
                  <a:cubicBezTo>
                    <a:pt x="2117" y="288"/>
                    <a:pt x="2156" y="278"/>
                    <a:pt x="2196" y="275"/>
                  </a:cubicBezTo>
                  <a:cubicBezTo>
                    <a:pt x="2260" y="272"/>
                    <a:pt x="2326" y="269"/>
                    <a:pt x="2392" y="269"/>
                  </a:cubicBezTo>
                  <a:cubicBezTo>
                    <a:pt x="2420" y="269"/>
                    <a:pt x="2447" y="270"/>
                    <a:pt x="2475" y="271"/>
                  </a:cubicBezTo>
                  <a:cubicBezTo>
                    <a:pt x="2532" y="279"/>
                    <a:pt x="2590" y="288"/>
                    <a:pt x="2651" y="288"/>
                  </a:cubicBezTo>
                  <a:lnTo>
                    <a:pt x="2651" y="9"/>
                  </a:lnTo>
                  <a:cubicBezTo>
                    <a:pt x="2635" y="0"/>
                    <a:pt x="2619" y="0"/>
                    <a:pt x="2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63"/>
            <p:cNvSpPr/>
            <p:nvPr/>
          </p:nvSpPr>
          <p:spPr>
            <a:xfrm>
              <a:off x="1342993" y="3762310"/>
              <a:ext cx="215906" cy="23284"/>
            </a:xfrm>
            <a:custGeom>
              <a:avLst/>
              <a:gdLst/>
              <a:ahLst/>
              <a:cxnLst/>
              <a:rect l="l" t="t" r="r" b="b"/>
              <a:pathLst>
                <a:path w="2652" h="286" extrusionOk="0">
                  <a:moveTo>
                    <a:pt x="2414" y="1"/>
                  </a:moveTo>
                  <a:cubicBezTo>
                    <a:pt x="2404" y="1"/>
                    <a:pt x="2394" y="1"/>
                    <a:pt x="2385" y="2"/>
                  </a:cubicBezTo>
                  <a:cubicBezTo>
                    <a:pt x="2221" y="19"/>
                    <a:pt x="2056" y="35"/>
                    <a:pt x="1892" y="47"/>
                  </a:cubicBezTo>
                  <a:cubicBezTo>
                    <a:pt x="1880" y="48"/>
                    <a:pt x="1868" y="48"/>
                    <a:pt x="1856" y="48"/>
                  </a:cubicBezTo>
                  <a:cubicBezTo>
                    <a:pt x="1808" y="48"/>
                    <a:pt x="1761" y="43"/>
                    <a:pt x="1712" y="43"/>
                  </a:cubicBezTo>
                  <a:cubicBezTo>
                    <a:pt x="1642" y="43"/>
                    <a:pt x="1576" y="47"/>
                    <a:pt x="1507" y="56"/>
                  </a:cubicBezTo>
                  <a:cubicBezTo>
                    <a:pt x="1478" y="60"/>
                    <a:pt x="1448" y="62"/>
                    <a:pt x="1418" y="62"/>
                  </a:cubicBezTo>
                  <a:cubicBezTo>
                    <a:pt x="1389" y="62"/>
                    <a:pt x="1359" y="60"/>
                    <a:pt x="1330" y="56"/>
                  </a:cubicBezTo>
                  <a:cubicBezTo>
                    <a:pt x="1314" y="54"/>
                    <a:pt x="1297" y="54"/>
                    <a:pt x="1281" y="54"/>
                  </a:cubicBezTo>
                  <a:cubicBezTo>
                    <a:pt x="1236" y="54"/>
                    <a:pt x="1191" y="58"/>
                    <a:pt x="1145" y="64"/>
                  </a:cubicBezTo>
                  <a:cubicBezTo>
                    <a:pt x="1122" y="67"/>
                    <a:pt x="1097" y="70"/>
                    <a:pt x="1073" y="70"/>
                  </a:cubicBezTo>
                  <a:cubicBezTo>
                    <a:pt x="1062" y="70"/>
                    <a:pt x="1053" y="69"/>
                    <a:pt x="1043" y="68"/>
                  </a:cubicBezTo>
                  <a:cubicBezTo>
                    <a:pt x="981" y="60"/>
                    <a:pt x="920" y="56"/>
                    <a:pt x="859" y="56"/>
                  </a:cubicBezTo>
                  <a:cubicBezTo>
                    <a:pt x="798" y="56"/>
                    <a:pt x="737" y="60"/>
                    <a:pt x="678" y="68"/>
                  </a:cubicBezTo>
                  <a:cubicBezTo>
                    <a:pt x="526" y="84"/>
                    <a:pt x="370" y="88"/>
                    <a:pt x="218" y="97"/>
                  </a:cubicBezTo>
                  <a:cubicBezTo>
                    <a:pt x="181" y="97"/>
                    <a:pt x="148" y="88"/>
                    <a:pt x="116" y="80"/>
                  </a:cubicBezTo>
                  <a:cubicBezTo>
                    <a:pt x="109" y="79"/>
                    <a:pt x="103" y="79"/>
                    <a:pt x="97" y="79"/>
                  </a:cubicBezTo>
                  <a:cubicBezTo>
                    <a:pt x="55" y="79"/>
                    <a:pt x="19" y="102"/>
                    <a:pt x="1" y="142"/>
                  </a:cubicBezTo>
                  <a:cubicBezTo>
                    <a:pt x="13" y="170"/>
                    <a:pt x="25" y="199"/>
                    <a:pt x="42" y="232"/>
                  </a:cubicBezTo>
                  <a:cubicBezTo>
                    <a:pt x="75" y="228"/>
                    <a:pt x="116" y="232"/>
                    <a:pt x="140" y="211"/>
                  </a:cubicBezTo>
                  <a:cubicBezTo>
                    <a:pt x="158" y="198"/>
                    <a:pt x="179" y="192"/>
                    <a:pt x="199" y="192"/>
                  </a:cubicBezTo>
                  <a:cubicBezTo>
                    <a:pt x="216" y="192"/>
                    <a:pt x="232" y="196"/>
                    <a:pt x="247" y="203"/>
                  </a:cubicBezTo>
                  <a:cubicBezTo>
                    <a:pt x="305" y="222"/>
                    <a:pt x="366" y="231"/>
                    <a:pt x="427" y="231"/>
                  </a:cubicBezTo>
                  <a:cubicBezTo>
                    <a:pt x="448" y="231"/>
                    <a:pt x="468" y="230"/>
                    <a:pt x="489" y="228"/>
                  </a:cubicBezTo>
                  <a:cubicBezTo>
                    <a:pt x="551" y="228"/>
                    <a:pt x="616" y="224"/>
                    <a:pt x="678" y="216"/>
                  </a:cubicBezTo>
                  <a:cubicBezTo>
                    <a:pt x="699" y="212"/>
                    <a:pt x="719" y="211"/>
                    <a:pt x="740" y="211"/>
                  </a:cubicBezTo>
                  <a:cubicBezTo>
                    <a:pt x="812" y="211"/>
                    <a:pt x="882" y="228"/>
                    <a:pt x="953" y="228"/>
                  </a:cubicBezTo>
                  <a:cubicBezTo>
                    <a:pt x="1055" y="228"/>
                    <a:pt x="1156" y="251"/>
                    <a:pt x="1257" y="251"/>
                  </a:cubicBezTo>
                  <a:cubicBezTo>
                    <a:pt x="1286" y="251"/>
                    <a:pt x="1314" y="249"/>
                    <a:pt x="1342" y="244"/>
                  </a:cubicBezTo>
                  <a:cubicBezTo>
                    <a:pt x="1383" y="244"/>
                    <a:pt x="1429" y="248"/>
                    <a:pt x="1470" y="257"/>
                  </a:cubicBezTo>
                  <a:cubicBezTo>
                    <a:pt x="1510" y="260"/>
                    <a:pt x="1551" y="261"/>
                    <a:pt x="1590" y="261"/>
                  </a:cubicBezTo>
                  <a:cubicBezTo>
                    <a:pt x="1663" y="261"/>
                    <a:pt x="1735" y="256"/>
                    <a:pt x="1806" y="248"/>
                  </a:cubicBezTo>
                  <a:cubicBezTo>
                    <a:pt x="1832" y="247"/>
                    <a:pt x="1857" y="247"/>
                    <a:pt x="1882" y="247"/>
                  </a:cubicBezTo>
                  <a:cubicBezTo>
                    <a:pt x="1958" y="247"/>
                    <a:pt x="2032" y="251"/>
                    <a:pt x="2106" y="261"/>
                  </a:cubicBezTo>
                  <a:cubicBezTo>
                    <a:pt x="2192" y="269"/>
                    <a:pt x="2282" y="265"/>
                    <a:pt x="2368" y="269"/>
                  </a:cubicBezTo>
                  <a:cubicBezTo>
                    <a:pt x="2450" y="269"/>
                    <a:pt x="2528" y="273"/>
                    <a:pt x="2610" y="285"/>
                  </a:cubicBezTo>
                  <a:lnTo>
                    <a:pt x="2651" y="285"/>
                  </a:lnTo>
                  <a:lnTo>
                    <a:pt x="2651" y="43"/>
                  </a:lnTo>
                  <a:cubicBezTo>
                    <a:pt x="2575" y="29"/>
                    <a:pt x="2494" y="1"/>
                    <a:pt x="24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63"/>
            <p:cNvSpPr/>
            <p:nvPr/>
          </p:nvSpPr>
          <p:spPr>
            <a:xfrm>
              <a:off x="1377105" y="3847305"/>
              <a:ext cx="181468" cy="24180"/>
            </a:xfrm>
            <a:custGeom>
              <a:avLst/>
              <a:gdLst/>
              <a:ahLst/>
              <a:cxnLst/>
              <a:rect l="l" t="t" r="r" b="b"/>
              <a:pathLst>
                <a:path w="2229" h="297" extrusionOk="0">
                  <a:moveTo>
                    <a:pt x="2183" y="0"/>
                  </a:moveTo>
                  <a:cubicBezTo>
                    <a:pt x="2119" y="8"/>
                    <a:pt x="2054" y="19"/>
                    <a:pt x="1992" y="19"/>
                  </a:cubicBezTo>
                  <a:cubicBezTo>
                    <a:pt x="1955" y="19"/>
                    <a:pt x="1919" y="15"/>
                    <a:pt x="1884" y="5"/>
                  </a:cubicBezTo>
                  <a:cubicBezTo>
                    <a:pt x="1881" y="4"/>
                    <a:pt x="1878" y="4"/>
                    <a:pt x="1875" y="4"/>
                  </a:cubicBezTo>
                  <a:cubicBezTo>
                    <a:pt x="1856" y="4"/>
                    <a:pt x="1836" y="13"/>
                    <a:pt x="1818" y="13"/>
                  </a:cubicBezTo>
                  <a:cubicBezTo>
                    <a:pt x="1791" y="15"/>
                    <a:pt x="1766" y="16"/>
                    <a:pt x="1741" y="16"/>
                  </a:cubicBezTo>
                  <a:cubicBezTo>
                    <a:pt x="1715" y="16"/>
                    <a:pt x="1691" y="15"/>
                    <a:pt x="1666" y="13"/>
                  </a:cubicBezTo>
                  <a:cubicBezTo>
                    <a:pt x="1635" y="9"/>
                    <a:pt x="1603" y="7"/>
                    <a:pt x="1572" y="7"/>
                  </a:cubicBezTo>
                  <a:cubicBezTo>
                    <a:pt x="1534" y="7"/>
                    <a:pt x="1495" y="10"/>
                    <a:pt x="1457" y="17"/>
                  </a:cubicBezTo>
                  <a:cubicBezTo>
                    <a:pt x="1406" y="23"/>
                    <a:pt x="1355" y="27"/>
                    <a:pt x="1305" y="27"/>
                  </a:cubicBezTo>
                  <a:cubicBezTo>
                    <a:pt x="1287" y="27"/>
                    <a:pt x="1269" y="26"/>
                    <a:pt x="1252" y="25"/>
                  </a:cubicBezTo>
                  <a:cubicBezTo>
                    <a:pt x="1196" y="22"/>
                    <a:pt x="1140" y="21"/>
                    <a:pt x="1084" y="21"/>
                  </a:cubicBezTo>
                  <a:cubicBezTo>
                    <a:pt x="972" y="21"/>
                    <a:pt x="861" y="26"/>
                    <a:pt x="751" y="37"/>
                  </a:cubicBezTo>
                  <a:cubicBezTo>
                    <a:pt x="575" y="54"/>
                    <a:pt x="394" y="58"/>
                    <a:pt x="218" y="66"/>
                  </a:cubicBezTo>
                  <a:lnTo>
                    <a:pt x="123" y="66"/>
                  </a:lnTo>
                  <a:cubicBezTo>
                    <a:pt x="86" y="74"/>
                    <a:pt x="45" y="87"/>
                    <a:pt x="8" y="99"/>
                  </a:cubicBezTo>
                  <a:lnTo>
                    <a:pt x="0" y="128"/>
                  </a:lnTo>
                  <a:cubicBezTo>
                    <a:pt x="17" y="148"/>
                    <a:pt x="29" y="177"/>
                    <a:pt x="45" y="181"/>
                  </a:cubicBezTo>
                  <a:cubicBezTo>
                    <a:pt x="103" y="189"/>
                    <a:pt x="156" y="197"/>
                    <a:pt x="214" y="197"/>
                  </a:cubicBezTo>
                  <a:cubicBezTo>
                    <a:pt x="237" y="194"/>
                    <a:pt x="261" y="193"/>
                    <a:pt x="285" y="193"/>
                  </a:cubicBezTo>
                  <a:cubicBezTo>
                    <a:pt x="325" y="193"/>
                    <a:pt x="364" y="196"/>
                    <a:pt x="402" y="202"/>
                  </a:cubicBezTo>
                  <a:cubicBezTo>
                    <a:pt x="429" y="212"/>
                    <a:pt x="457" y="217"/>
                    <a:pt x="484" y="217"/>
                  </a:cubicBezTo>
                  <a:cubicBezTo>
                    <a:pt x="512" y="217"/>
                    <a:pt x="540" y="212"/>
                    <a:pt x="566" y="202"/>
                  </a:cubicBezTo>
                  <a:cubicBezTo>
                    <a:pt x="581" y="199"/>
                    <a:pt x="598" y="196"/>
                    <a:pt x="613" y="196"/>
                  </a:cubicBezTo>
                  <a:cubicBezTo>
                    <a:pt x="620" y="196"/>
                    <a:pt x="626" y="196"/>
                    <a:pt x="632" y="197"/>
                  </a:cubicBezTo>
                  <a:cubicBezTo>
                    <a:pt x="714" y="214"/>
                    <a:pt x="795" y="218"/>
                    <a:pt x="876" y="218"/>
                  </a:cubicBezTo>
                  <a:cubicBezTo>
                    <a:pt x="957" y="218"/>
                    <a:pt x="1038" y="214"/>
                    <a:pt x="1120" y="214"/>
                  </a:cubicBezTo>
                  <a:cubicBezTo>
                    <a:pt x="1243" y="214"/>
                    <a:pt x="1375" y="234"/>
                    <a:pt x="1494" y="243"/>
                  </a:cubicBezTo>
                  <a:cubicBezTo>
                    <a:pt x="1609" y="251"/>
                    <a:pt x="1728" y="251"/>
                    <a:pt x="1847" y="259"/>
                  </a:cubicBezTo>
                  <a:cubicBezTo>
                    <a:pt x="1857" y="258"/>
                    <a:pt x="1866" y="257"/>
                    <a:pt x="1876" y="257"/>
                  </a:cubicBezTo>
                  <a:cubicBezTo>
                    <a:pt x="1903" y="257"/>
                    <a:pt x="1930" y="261"/>
                    <a:pt x="1957" y="267"/>
                  </a:cubicBezTo>
                  <a:cubicBezTo>
                    <a:pt x="2033" y="285"/>
                    <a:pt x="2114" y="297"/>
                    <a:pt x="2193" y="297"/>
                  </a:cubicBezTo>
                  <a:cubicBezTo>
                    <a:pt x="2205" y="297"/>
                    <a:pt x="2217" y="296"/>
                    <a:pt x="2228" y="296"/>
                  </a:cubicBezTo>
                  <a:lnTo>
                    <a:pt x="2228" y="9"/>
                  </a:lnTo>
                  <a:cubicBezTo>
                    <a:pt x="2216" y="5"/>
                    <a:pt x="2200" y="0"/>
                    <a:pt x="2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63"/>
            <p:cNvSpPr/>
            <p:nvPr/>
          </p:nvSpPr>
          <p:spPr>
            <a:xfrm>
              <a:off x="1470974" y="3550800"/>
              <a:ext cx="87925" cy="20435"/>
            </a:xfrm>
            <a:custGeom>
              <a:avLst/>
              <a:gdLst/>
              <a:ahLst/>
              <a:cxnLst/>
              <a:rect l="l" t="t" r="r" b="b"/>
              <a:pathLst>
                <a:path w="1080" h="251" extrusionOk="0">
                  <a:moveTo>
                    <a:pt x="760" y="1"/>
                  </a:moveTo>
                  <a:cubicBezTo>
                    <a:pt x="670" y="1"/>
                    <a:pt x="582" y="20"/>
                    <a:pt x="493" y="40"/>
                  </a:cubicBezTo>
                  <a:cubicBezTo>
                    <a:pt x="476" y="40"/>
                    <a:pt x="456" y="36"/>
                    <a:pt x="439" y="32"/>
                  </a:cubicBezTo>
                  <a:cubicBezTo>
                    <a:pt x="415" y="32"/>
                    <a:pt x="390" y="27"/>
                    <a:pt x="365" y="27"/>
                  </a:cubicBezTo>
                  <a:cubicBezTo>
                    <a:pt x="279" y="32"/>
                    <a:pt x="197" y="40"/>
                    <a:pt x="111" y="44"/>
                  </a:cubicBezTo>
                  <a:cubicBezTo>
                    <a:pt x="78" y="44"/>
                    <a:pt x="45" y="48"/>
                    <a:pt x="0" y="52"/>
                  </a:cubicBezTo>
                  <a:cubicBezTo>
                    <a:pt x="13" y="89"/>
                    <a:pt x="13" y="118"/>
                    <a:pt x="25" y="130"/>
                  </a:cubicBezTo>
                  <a:cubicBezTo>
                    <a:pt x="48" y="149"/>
                    <a:pt x="78" y="176"/>
                    <a:pt x="109" y="176"/>
                  </a:cubicBezTo>
                  <a:cubicBezTo>
                    <a:pt x="111" y="176"/>
                    <a:pt x="113" y="175"/>
                    <a:pt x="115" y="175"/>
                  </a:cubicBezTo>
                  <a:cubicBezTo>
                    <a:pt x="126" y="174"/>
                    <a:pt x="138" y="174"/>
                    <a:pt x="149" y="174"/>
                  </a:cubicBezTo>
                  <a:cubicBezTo>
                    <a:pt x="205" y="174"/>
                    <a:pt x="262" y="182"/>
                    <a:pt x="316" y="196"/>
                  </a:cubicBezTo>
                  <a:cubicBezTo>
                    <a:pt x="328" y="200"/>
                    <a:pt x="341" y="204"/>
                    <a:pt x="353" y="204"/>
                  </a:cubicBezTo>
                  <a:cubicBezTo>
                    <a:pt x="372" y="199"/>
                    <a:pt x="391" y="197"/>
                    <a:pt x="411" y="197"/>
                  </a:cubicBezTo>
                  <a:cubicBezTo>
                    <a:pt x="482" y="197"/>
                    <a:pt x="552" y="225"/>
                    <a:pt x="620" y="229"/>
                  </a:cubicBezTo>
                  <a:cubicBezTo>
                    <a:pt x="669" y="233"/>
                    <a:pt x="714" y="233"/>
                    <a:pt x="763" y="233"/>
                  </a:cubicBezTo>
                  <a:cubicBezTo>
                    <a:pt x="770" y="233"/>
                    <a:pt x="776" y="234"/>
                    <a:pt x="783" y="234"/>
                  </a:cubicBezTo>
                  <a:cubicBezTo>
                    <a:pt x="796" y="234"/>
                    <a:pt x="810" y="233"/>
                    <a:pt x="824" y="233"/>
                  </a:cubicBezTo>
                  <a:cubicBezTo>
                    <a:pt x="844" y="233"/>
                    <a:pt x="864" y="235"/>
                    <a:pt x="878" y="245"/>
                  </a:cubicBezTo>
                  <a:cubicBezTo>
                    <a:pt x="893" y="249"/>
                    <a:pt x="909" y="250"/>
                    <a:pt x="924" y="250"/>
                  </a:cubicBezTo>
                  <a:cubicBezTo>
                    <a:pt x="967" y="250"/>
                    <a:pt x="1011" y="239"/>
                    <a:pt x="1054" y="239"/>
                  </a:cubicBezTo>
                  <a:cubicBezTo>
                    <a:pt x="1062" y="239"/>
                    <a:pt x="1071" y="240"/>
                    <a:pt x="1079" y="241"/>
                  </a:cubicBezTo>
                  <a:lnTo>
                    <a:pt x="1079" y="7"/>
                  </a:lnTo>
                  <a:cubicBezTo>
                    <a:pt x="1018" y="11"/>
                    <a:pt x="969" y="7"/>
                    <a:pt x="903" y="15"/>
                  </a:cubicBezTo>
                  <a:lnTo>
                    <a:pt x="887" y="15"/>
                  </a:lnTo>
                  <a:cubicBezTo>
                    <a:pt x="844" y="5"/>
                    <a:pt x="802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63"/>
            <p:cNvSpPr/>
            <p:nvPr/>
          </p:nvSpPr>
          <p:spPr>
            <a:xfrm>
              <a:off x="1349995" y="3720627"/>
              <a:ext cx="208579" cy="21656"/>
            </a:xfrm>
            <a:custGeom>
              <a:avLst/>
              <a:gdLst/>
              <a:ahLst/>
              <a:cxnLst/>
              <a:rect l="l" t="t" r="r" b="b"/>
              <a:pathLst>
                <a:path w="2562" h="266" extrusionOk="0">
                  <a:moveTo>
                    <a:pt x="2437" y="0"/>
                  </a:moveTo>
                  <a:cubicBezTo>
                    <a:pt x="2379" y="0"/>
                    <a:pt x="2319" y="4"/>
                    <a:pt x="2262" y="14"/>
                  </a:cubicBezTo>
                  <a:cubicBezTo>
                    <a:pt x="2178" y="20"/>
                    <a:pt x="2094" y="27"/>
                    <a:pt x="2010" y="27"/>
                  </a:cubicBezTo>
                  <a:cubicBezTo>
                    <a:pt x="1992" y="27"/>
                    <a:pt x="1973" y="27"/>
                    <a:pt x="1954" y="26"/>
                  </a:cubicBezTo>
                  <a:cubicBezTo>
                    <a:pt x="1843" y="34"/>
                    <a:pt x="1728" y="46"/>
                    <a:pt x="1626" y="55"/>
                  </a:cubicBezTo>
                  <a:cubicBezTo>
                    <a:pt x="1523" y="67"/>
                    <a:pt x="1425" y="59"/>
                    <a:pt x="1318" y="71"/>
                  </a:cubicBezTo>
                  <a:cubicBezTo>
                    <a:pt x="1308" y="73"/>
                    <a:pt x="1296" y="74"/>
                    <a:pt x="1285" y="74"/>
                  </a:cubicBezTo>
                  <a:cubicBezTo>
                    <a:pt x="1274" y="74"/>
                    <a:pt x="1263" y="73"/>
                    <a:pt x="1252" y="71"/>
                  </a:cubicBezTo>
                  <a:cubicBezTo>
                    <a:pt x="1180" y="56"/>
                    <a:pt x="1107" y="51"/>
                    <a:pt x="1033" y="51"/>
                  </a:cubicBezTo>
                  <a:cubicBezTo>
                    <a:pt x="899" y="51"/>
                    <a:pt x="763" y="67"/>
                    <a:pt x="629" y="67"/>
                  </a:cubicBezTo>
                  <a:cubicBezTo>
                    <a:pt x="619" y="67"/>
                    <a:pt x="610" y="67"/>
                    <a:pt x="600" y="67"/>
                  </a:cubicBezTo>
                  <a:cubicBezTo>
                    <a:pt x="559" y="67"/>
                    <a:pt x="514" y="63"/>
                    <a:pt x="469" y="59"/>
                  </a:cubicBezTo>
                  <a:cubicBezTo>
                    <a:pt x="383" y="43"/>
                    <a:pt x="297" y="37"/>
                    <a:pt x="211" y="37"/>
                  </a:cubicBezTo>
                  <a:cubicBezTo>
                    <a:pt x="186" y="37"/>
                    <a:pt x="161" y="37"/>
                    <a:pt x="136" y="38"/>
                  </a:cubicBezTo>
                  <a:cubicBezTo>
                    <a:pt x="127" y="37"/>
                    <a:pt x="117" y="37"/>
                    <a:pt x="108" y="37"/>
                  </a:cubicBezTo>
                  <a:cubicBezTo>
                    <a:pt x="67" y="37"/>
                    <a:pt x="27" y="48"/>
                    <a:pt x="1" y="108"/>
                  </a:cubicBezTo>
                  <a:cubicBezTo>
                    <a:pt x="17" y="161"/>
                    <a:pt x="66" y="194"/>
                    <a:pt x="124" y="194"/>
                  </a:cubicBezTo>
                  <a:cubicBezTo>
                    <a:pt x="165" y="198"/>
                    <a:pt x="210" y="202"/>
                    <a:pt x="251" y="206"/>
                  </a:cubicBezTo>
                  <a:cubicBezTo>
                    <a:pt x="287" y="202"/>
                    <a:pt x="323" y="200"/>
                    <a:pt x="359" y="200"/>
                  </a:cubicBezTo>
                  <a:cubicBezTo>
                    <a:pt x="419" y="200"/>
                    <a:pt x="479" y="206"/>
                    <a:pt x="538" y="219"/>
                  </a:cubicBezTo>
                  <a:cubicBezTo>
                    <a:pt x="562" y="204"/>
                    <a:pt x="586" y="198"/>
                    <a:pt x="609" y="198"/>
                  </a:cubicBezTo>
                  <a:cubicBezTo>
                    <a:pt x="643" y="198"/>
                    <a:pt x="677" y="209"/>
                    <a:pt x="711" y="219"/>
                  </a:cubicBezTo>
                  <a:cubicBezTo>
                    <a:pt x="748" y="223"/>
                    <a:pt x="780" y="227"/>
                    <a:pt x="813" y="231"/>
                  </a:cubicBezTo>
                  <a:cubicBezTo>
                    <a:pt x="867" y="235"/>
                    <a:pt x="920" y="248"/>
                    <a:pt x="969" y="256"/>
                  </a:cubicBezTo>
                  <a:cubicBezTo>
                    <a:pt x="1002" y="262"/>
                    <a:pt x="1036" y="265"/>
                    <a:pt x="1070" y="265"/>
                  </a:cubicBezTo>
                  <a:cubicBezTo>
                    <a:pt x="1124" y="265"/>
                    <a:pt x="1179" y="257"/>
                    <a:pt x="1232" y="239"/>
                  </a:cubicBezTo>
                  <a:cubicBezTo>
                    <a:pt x="1239" y="239"/>
                    <a:pt x="1246" y="230"/>
                    <a:pt x="1253" y="230"/>
                  </a:cubicBezTo>
                  <a:cubicBezTo>
                    <a:pt x="1254" y="230"/>
                    <a:pt x="1255" y="231"/>
                    <a:pt x="1256" y="231"/>
                  </a:cubicBezTo>
                  <a:cubicBezTo>
                    <a:pt x="1282" y="241"/>
                    <a:pt x="1307" y="244"/>
                    <a:pt x="1333" y="244"/>
                  </a:cubicBezTo>
                  <a:cubicBezTo>
                    <a:pt x="1385" y="244"/>
                    <a:pt x="1438" y="230"/>
                    <a:pt x="1491" y="230"/>
                  </a:cubicBezTo>
                  <a:cubicBezTo>
                    <a:pt x="1499" y="230"/>
                    <a:pt x="1507" y="230"/>
                    <a:pt x="1515" y="231"/>
                  </a:cubicBezTo>
                  <a:cubicBezTo>
                    <a:pt x="1589" y="231"/>
                    <a:pt x="1663" y="243"/>
                    <a:pt x="1737" y="256"/>
                  </a:cubicBezTo>
                  <a:cubicBezTo>
                    <a:pt x="1776" y="263"/>
                    <a:pt x="1815" y="266"/>
                    <a:pt x="1854" y="266"/>
                  </a:cubicBezTo>
                  <a:cubicBezTo>
                    <a:pt x="1933" y="266"/>
                    <a:pt x="2012" y="255"/>
                    <a:pt x="2092" y="255"/>
                  </a:cubicBezTo>
                  <a:cubicBezTo>
                    <a:pt x="2101" y="255"/>
                    <a:pt x="2109" y="255"/>
                    <a:pt x="2118" y="256"/>
                  </a:cubicBezTo>
                  <a:cubicBezTo>
                    <a:pt x="2121" y="256"/>
                    <a:pt x="2124" y="256"/>
                    <a:pt x="2128" y="256"/>
                  </a:cubicBezTo>
                  <a:cubicBezTo>
                    <a:pt x="2210" y="256"/>
                    <a:pt x="2284" y="221"/>
                    <a:pt x="2360" y="221"/>
                  </a:cubicBezTo>
                  <a:cubicBezTo>
                    <a:pt x="2393" y="221"/>
                    <a:pt x="2427" y="228"/>
                    <a:pt x="2463" y="248"/>
                  </a:cubicBezTo>
                  <a:cubicBezTo>
                    <a:pt x="2496" y="256"/>
                    <a:pt x="2528" y="260"/>
                    <a:pt x="2561" y="260"/>
                  </a:cubicBezTo>
                  <a:lnTo>
                    <a:pt x="2561" y="5"/>
                  </a:lnTo>
                  <a:cubicBezTo>
                    <a:pt x="2520" y="2"/>
                    <a:pt x="2479" y="0"/>
                    <a:pt x="2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63"/>
            <p:cNvSpPr/>
            <p:nvPr/>
          </p:nvSpPr>
          <p:spPr>
            <a:xfrm>
              <a:off x="1305299" y="3677560"/>
              <a:ext cx="253274" cy="23203"/>
            </a:xfrm>
            <a:custGeom>
              <a:avLst/>
              <a:gdLst/>
              <a:ahLst/>
              <a:cxnLst/>
              <a:rect l="l" t="t" r="r" b="b"/>
              <a:pathLst>
                <a:path w="3111" h="285" extrusionOk="0">
                  <a:moveTo>
                    <a:pt x="2969" y="0"/>
                  </a:moveTo>
                  <a:cubicBezTo>
                    <a:pt x="2852" y="0"/>
                    <a:pt x="2737" y="14"/>
                    <a:pt x="2626" y="42"/>
                  </a:cubicBezTo>
                  <a:cubicBezTo>
                    <a:pt x="2532" y="58"/>
                    <a:pt x="2437" y="67"/>
                    <a:pt x="2343" y="71"/>
                  </a:cubicBezTo>
                  <a:cubicBezTo>
                    <a:pt x="2322" y="71"/>
                    <a:pt x="2294" y="75"/>
                    <a:pt x="2269" y="75"/>
                  </a:cubicBezTo>
                  <a:cubicBezTo>
                    <a:pt x="2223" y="78"/>
                    <a:pt x="2176" y="81"/>
                    <a:pt x="2130" y="81"/>
                  </a:cubicBezTo>
                  <a:cubicBezTo>
                    <a:pt x="2111" y="81"/>
                    <a:pt x="2091" y="80"/>
                    <a:pt x="2072" y="79"/>
                  </a:cubicBezTo>
                  <a:cubicBezTo>
                    <a:pt x="2023" y="75"/>
                    <a:pt x="1974" y="73"/>
                    <a:pt x="1925" y="73"/>
                  </a:cubicBezTo>
                  <a:cubicBezTo>
                    <a:pt x="1857" y="73"/>
                    <a:pt x="1789" y="76"/>
                    <a:pt x="1720" y="76"/>
                  </a:cubicBezTo>
                  <a:cubicBezTo>
                    <a:pt x="1698" y="76"/>
                    <a:pt x="1676" y="75"/>
                    <a:pt x="1654" y="75"/>
                  </a:cubicBezTo>
                  <a:cubicBezTo>
                    <a:pt x="1510" y="75"/>
                    <a:pt x="1366" y="67"/>
                    <a:pt x="1223" y="67"/>
                  </a:cubicBezTo>
                  <a:cubicBezTo>
                    <a:pt x="1169" y="67"/>
                    <a:pt x="1112" y="75"/>
                    <a:pt x="1063" y="75"/>
                  </a:cubicBezTo>
                  <a:cubicBezTo>
                    <a:pt x="978" y="78"/>
                    <a:pt x="893" y="91"/>
                    <a:pt x="808" y="91"/>
                  </a:cubicBezTo>
                  <a:cubicBezTo>
                    <a:pt x="774" y="91"/>
                    <a:pt x="740" y="89"/>
                    <a:pt x="706" y="83"/>
                  </a:cubicBezTo>
                  <a:cubicBezTo>
                    <a:pt x="624" y="68"/>
                    <a:pt x="542" y="64"/>
                    <a:pt x="460" y="64"/>
                  </a:cubicBezTo>
                  <a:cubicBezTo>
                    <a:pt x="358" y="64"/>
                    <a:pt x="256" y="71"/>
                    <a:pt x="156" y="71"/>
                  </a:cubicBezTo>
                  <a:cubicBezTo>
                    <a:pt x="152" y="70"/>
                    <a:pt x="147" y="70"/>
                    <a:pt x="143" y="70"/>
                  </a:cubicBezTo>
                  <a:cubicBezTo>
                    <a:pt x="86" y="70"/>
                    <a:pt x="34" y="95"/>
                    <a:pt x="0" y="140"/>
                  </a:cubicBezTo>
                  <a:cubicBezTo>
                    <a:pt x="27" y="177"/>
                    <a:pt x="68" y="198"/>
                    <a:pt x="112" y="198"/>
                  </a:cubicBezTo>
                  <a:cubicBezTo>
                    <a:pt x="128" y="198"/>
                    <a:pt x="144" y="195"/>
                    <a:pt x="160" y="190"/>
                  </a:cubicBezTo>
                  <a:cubicBezTo>
                    <a:pt x="185" y="184"/>
                    <a:pt x="210" y="181"/>
                    <a:pt x="236" y="181"/>
                  </a:cubicBezTo>
                  <a:cubicBezTo>
                    <a:pt x="266" y="181"/>
                    <a:pt x="296" y="185"/>
                    <a:pt x="324" y="194"/>
                  </a:cubicBezTo>
                  <a:cubicBezTo>
                    <a:pt x="373" y="202"/>
                    <a:pt x="419" y="202"/>
                    <a:pt x="464" y="206"/>
                  </a:cubicBezTo>
                  <a:cubicBezTo>
                    <a:pt x="504" y="214"/>
                    <a:pt x="545" y="217"/>
                    <a:pt x="586" y="217"/>
                  </a:cubicBezTo>
                  <a:cubicBezTo>
                    <a:pt x="633" y="217"/>
                    <a:pt x="680" y="213"/>
                    <a:pt x="726" y="206"/>
                  </a:cubicBezTo>
                  <a:cubicBezTo>
                    <a:pt x="730" y="205"/>
                    <a:pt x="733" y="205"/>
                    <a:pt x="736" y="205"/>
                  </a:cubicBezTo>
                  <a:cubicBezTo>
                    <a:pt x="745" y="205"/>
                    <a:pt x="753" y="208"/>
                    <a:pt x="759" y="214"/>
                  </a:cubicBezTo>
                  <a:cubicBezTo>
                    <a:pt x="781" y="226"/>
                    <a:pt x="805" y="233"/>
                    <a:pt x="829" y="233"/>
                  </a:cubicBezTo>
                  <a:cubicBezTo>
                    <a:pt x="846" y="233"/>
                    <a:pt x="863" y="229"/>
                    <a:pt x="878" y="223"/>
                  </a:cubicBezTo>
                  <a:cubicBezTo>
                    <a:pt x="927" y="214"/>
                    <a:pt x="972" y="210"/>
                    <a:pt x="1018" y="210"/>
                  </a:cubicBezTo>
                  <a:cubicBezTo>
                    <a:pt x="1063" y="206"/>
                    <a:pt x="1104" y="206"/>
                    <a:pt x="1149" y="206"/>
                  </a:cubicBezTo>
                  <a:cubicBezTo>
                    <a:pt x="1165" y="204"/>
                    <a:pt x="1182" y="203"/>
                    <a:pt x="1198" y="203"/>
                  </a:cubicBezTo>
                  <a:cubicBezTo>
                    <a:pt x="1247" y="203"/>
                    <a:pt x="1296" y="212"/>
                    <a:pt x="1342" y="231"/>
                  </a:cubicBezTo>
                  <a:cubicBezTo>
                    <a:pt x="1391" y="247"/>
                    <a:pt x="1440" y="251"/>
                    <a:pt x="1489" y="251"/>
                  </a:cubicBezTo>
                  <a:cubicBezTo>
                    <a:pt x="1592" y="255"/>
                    <a:pt x="1695" y="255"/>
                    <a:pt x="1797" y="259"/>
                  </a:cubicBezTo>
                  <a:cubicBezTo>
                    <a:pt x="2002" y="268"/>
                    <a:pt x="2199" y="280"/>
                    <a:pt x="2405" y="284"/>
                  </a:cubicBezTo>
                  <a:cubicBezTo>
                    <a:pt x="2416" y="285"/>
                    <a:pt x="2427" y="285"/>
                    <a:pt x="2439" y="285"/>
                  </a:cubicBezTo>
                  <a:cubicBezTo>
                    <a:pt x="2530" y="285"/>
                    <a:pt x="2621" y="272"/>
                    <a:pt x="2712" y="272"/>
                  </a:cubicBezTo>
                  <a:cubicBezTo>
                    <a:pt x="2747" y="270"/>
                    <a:pt x="2782" y="269"/>
                    <a:pt x="2817" y="269"/>
                  </a:cubicBezTo>
                  <a:cubicBezTo>
                    <a:pt x="2852" y="269"/>
                    <a:pt x="2887" y="270"/>
                    <a:pt x="2922" y="272"/>
                  </a:cubicBezTo>
                  <a:cubicBezTo>
                    <a:pt x="2954" y="280"/>
                    <a:pt x="2987" y="284"/>
                    <a:pt x="3020" y="284"/>
                  </a:cubicBezTo>
                  <a:cubicBezTo>
                    <a:pt x="3049" y="280"/>
                    <a:pt x="3082" y="276"/>
                    <a:pt x="3110" y="276"/>
                  </a:cubicBezTo>
                  <a:lnTo>
                    <a:pt x="3110" y="9"/>
                  </a:lnTo>
                  <a:lnTo>
                    <a:pt x="3086" y="5"/>
                  </a:lnTo>
                  <a:cubicBezTo>
                    <a:pt x="3047" y="2"/>
                    <a:pt x="3008" y="0"/>
                    <a:pt x="29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63"/>
            <p:cNvSpPr/>
            <p:nvPr/>
          </p:nvSpPr>
          <p:spPr>
            <a:xfrm>
              <a:off x="1329967" y="3635144"/>
              <a:ext cx="228932" cy="22470"/>
            </a:xfrm>
            <a:custGeom>
              <a:avLst/>
              <a:gdLst/>
              <a:ahLst/>
              <a:cxnLst/>
              <a:rect l="l" t="t" r="r" b="b"/>
              <a:pathLst>
                <a:path w="2812" h="276" extrusionOk="0">
                  <a:moveTo>
                    <a:pt x="2811" y="1"/>
                  </a:moveTo>
                  <a:cubicBezTo>
                    <a:pt x="2782" y="3"/>
                    <a:pt x="2752" y="3"/>
                    <a:pt x="2723" y="3"/>
                  </a:cubicBezTo>
                  <a:cubicBezTo>
                    <a:pt x="2671" y="3"/>
                    <a:pt x="2621" y="1"/>
                    <a:pt x="2570" y="1"/>
                  </a:cubicBezTo>
                  <a:cubicBezTo>
                    <a:pt x="2523" y="1"/>
                    <a:pt x="2477" y="3"/>
                    <a:pt x="2430" y="9"/>
                  </a:cubicBezTo>
                  <a:cubicBezTo>
                    <a:pt x="2381" y="13"/>
                    <a:pt x="2331" y="21"/>
                    <a:pt x="2282" y="34"/>
                  </a:cubicBezTo>
                  <a:cubicBezTo>
                    <a:pt x="2232" y="46"/>
                    <a:pt x="2182" y="52"/>
                    <a:pt x="2132" y="52"/>
                  </a:cubicBezTo>
                  <a:cubicBezTo>
                    <a:pt x="2116" y="52"/>
                    <a:pt x="2101" y="51"/>
                    <a:pt x="2085" y="50"/>
                  </a:cubicBezTo>
                  <a:cubicBezTo>
                    <a:pt x="2052" y="49"/>
                    <a:pt x="2019" y="48"/>
                    <a:pt x="1986" y="48"/>
                  </a:cubicBezTo>
                  <a:cubicBezTo>
                    <a:pt x="1921" y="48"/>
                    <a:pt x="1854" y="50"/>
                    <a:pt x="1786" y="50"/>
                  </a:cubicBezTo>
                  <a:lnTo>
                    <a:pt x="1215" y="54"/>
                  </a:lnTo>
                  <a:lnTo>
                    <a:pt x="961" y="54"/>
                  </a:lnTo>
                  <a:cubicBezTo>
                    <a:pt x="957" y="53"/>
                    <a:pt x="954" y="53"/>
                    <a:pt x="950" y="53"/>
                  </a:cubicBezTo>
                  <a:cubicBezTo>
                    <a:pt x="917" y="53"/>
                    <a:pt x="888" y="94"/>
                    <a:pt x="853" y="94"/>
                  </a:cubicBezTo>
                  <a:cubicBezTo>
                    <a:pt x="845" y="94"/>
                    <a:pt x="838" y="92"/>
                    <a:pt x="830" y="87"/>
                  </a:cubicBezTo>
                  <a:cubicBezTo>
                    <a:pt x="788" y="67"/>
                    <a:pt x="743" y="58"/>
                    <a:pt x="702" y="58"/>
                  </a:cubicBezTo>
                  <a:cubicBezTo>
                    <a:pt x="509" y="54"/>
                    <a:pt x="321" y="54"/>
                    <a:pt x="128" y="54"/>
                  </a:cubicBezTo>
                  <a:cubicBezTo>
                    <a:pt x="91" y="54"/>
                    <a:pt x="58" y="62"/>
                    <a:pt x="25" y="79"/>
                  </a:cubicBezTo>
                  <a:cubicBezTo>
                    <a:pt x="13" y="87"/>
                    <a:pt x="1" y="103"/>
                    <a:pt x="1" y="124"/>
                  </a:cubicBezTo>
                  <a:cubicBezTo>
                    <a:pt x="1" y="140"/>
                    <a:pt x="9" y="161"/>
                    <a:pt x="21" y="173"/>
                  </a:cubicBezTo>
                  <a:cubicBezTo>
                    <a:pt x="33" y="186"/>
                    <a:pt x="50" y="190"/>
                    <a:pt x="66" y="190"/>
                  </a:cubicBezTo>
                  <a:cubicBezTo>
                    <a:pt x="83" y="192"/>
                    <a:pt x="98" y="193"/>
                    <a:pt x="113" y="193"/>
                  </a:cubicBezTo>
                  <a:cubicBezTo>
                    <a:pt x="129" y="193"/>
                    <a:pt x="144" y="192"/>
                    <a:pt x="161" y="190"/>
                  </a:cubicBezTo>
                  <a:cubicBezTo>
                    <a:pt x="194" y="181"/>
                    <a:pt x="226" y="177"/>
                    <a:pt x="259" y="177"/>
                  </a:cubicBezTo>
                  <a:cubicBezTo>
                    <a:pt x="291" y="177"/>
                    <a:pt x="323" y="181"/>
                    <a:pt x="354" y="190"/>
                  </a:cubicBezTo>
                  <a:cubicBezTo>
                    <a:pt x="362" y="191"/>
                    <a:pt x="371" y="192"/>
                    <a:pt x="380" y="192"/>
                  </a:cubicBezTo>
                  <a:cubicBezTo>
                    <a:pt x="400" y="192"/>
                    <a:pt x="420" y="189"/>
                    <a:pt x="440" y="189"/>
                  </a:cubicBezTo>
                  <a:cubicBezTo>
                    <a:pt x="452" y="189"/>
                    <a:pt x="465" y="190"/>
                    <a:pt x="477" y="194"/>
                  </a:cubicBezTo>
                  <a:cubicBezTo>
                    <a:pt x="508" y="203"/>
                    <a:pt x="540" y="212"/>
                    <a:pt x="572" y="212"/>
                  </a:cubicBezTo>
                  <a:cubicBezTo>
                    <a:pt x="598" y="212"/>
                    <a:pt x="623" y="206"/>
                    <a:pt x="649" y="190"/>
                  </a:cubicBezTo>
                  <a:cubicBezTo>
                    <a:pt x="653" y="186"/>
                    <a:pt x="658" y="185"/>
                    <a:pt x="663" y="185"/>
                  </a:cubicBezTo>
                  <a:cubicBezTo>
                    <a:pt x="678" y="185"/>
                    <a:pt x="695" y="195"/>
                    <a:pt x="711" y="198"/>
                  </a:cubicBezTo>
                  <a:cubicBezTo>
                    <a:pt x="724" y="202"/>
                    <a:pt x="738" y="204"/>
                    <a:pt x="752" y="204"/>
                  </a:cubicBezTo>
                  <a:cubicBezTo>
                    <a:pt x="790" y="204"/>
                    <a:pt x="827" y="187"/>
                    <a:pt x="854" y="157"/>
                  </a:cubicBezTo>
                  <a:cubicBezTo>
                    <a:pt x="892" y="191"/>
                    <a:pt x="938" y="208"/>
                    <a:pt x="985" y="208"/>
                  </a:cubicBezTo>
                  <a:cubicBezTo>
                    <a:pt x="995" y="208"/>
                    <a:pt x="1005" y="207"/>
                    <a:pt x="1014" y="206"/>
                  </a:cubicBezTo>
                  <a:cubicBezTo>
                    <a:pt x="1026" y="205"/>
                    <a:pt x="1038" y="205"/>
                    <a:pt x="1050" y="205"/>
                  </a:cubicBezTo>
                  <a:cubicBezTo>
                    <a:pt x="1121" y="205"/>
                    <a:pt x="1194" y="214"/>
                    <a:pt x="1264" y="214"/>
                  </a:cubicBezTo>
                  <a:cubicBezTo>
                    <a:pt x="1367" y="222"/>
                    <a:pt x="1461" y="222"/>
                    <a:pt x="1564" y="222"/>
                  </a:cubicBezTo>
                  <a:cubicBezTo>
                    <a:pt x="1575" y="221"/>
                    <a:pt x="1585" y="221"/>
                    <a:pt x="1595" y="221"/>
                  </a:cubicBezTo>
                  <a:cubicBezTo>
                    <a:pt x="1620" y="221"/>
                    <a:pt x="1643" y="224"/>
                    <a:pt x="1667" y="227"/>
                  </a:cubicBezTo>
                  <a:cubicBezTo>
                    <a:pt x="1689" y="235"/>
                    <a:pt x="1712" y="239"/>
                    <a:pt x="1735" y="239"/>
                  </a:cubicBezTo>
                  <a:cubicBezTo>
                    <a:pt x="1756" y="239"/>
                    <a:pt x="1777" y="236"/>
                    <a:pt x="1798" y="231"/>
                  </a:cubicBezTo>
                  <a:cubicBezTo>
                    <a:pt x="1804" y="229"/>
                    <a:pt x="1810" y="228"/>
                    <a:pt x="1817" y="228"/>
                  </a:cubicBezTo>
                  <a:cubicBezTo>
                    <a:pt x="1829" y="228"/>
                    <a:pt x="1841" y="231"/>
                    <a:pt x="1851" y="239"/>
                  </a:cubicBezTo>
                  <a:cubicBezTo>
                    <a:pt x="1884" y="262"/>
                    <a:pt x="1919" y="267"/>
                    <a:pt x="1953" y="267"/>
                  </a:cubicBezTo>
                  <a:cubicBezTo>
                    <a:pt x="1974" y="267"/>
                    <a:pt x="1995" y="265"/>
                    <a:pt x="2015" y="263"/>
                  </a:cubicBezTo>
                  <a:cubicBezTo>
                    <a:pt x="2106" y="255"/>
                    <a:pt x="2200" y="247"/>
                    <a:pt x="2290" y="239"/>
                  </a:cubicBezTo>
                  <a:cubicBezTo>
                    <a:pt x="2360" y="235"/>
                    <a:pt x="2430" y="222"/>
                    <a:pt x="2500" y="218"/>
                  </a:cubicBezTo>
                  <a:cubicBezTo>
                    <a:pt x="2506" y="218"/>
                    <a:pt x="2512" y="218"/>
                    <a:pt x="2519" y="218"/>
                  </a:cubicBezTo>
                  <a:cubicBezTo>
                    <a:pt x="2562" y="218"/>
                    <a:pt x="2608" y="229"/>
                    <a:pt x="2647" y="247"/>
                  </a:cubicBezTo>
                  <a:cubicBezTo>
                    <a:pt x="2696" y="268"/>
                    <a:pt x="2754" y="276"/>
                    <a:pt x="2811" y="276"/>
                  </a:cubicBezTo>
                  <a:lnTo>
                    <a:pt x="28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63"/>
            <p:cNvSpPr/>
            <p:nvPr/>
          </p:nvSpPr>
          <p:spPr>
            <a:xfrm>
              <a:off x="1498654" y="3466457"/>
              <a:ext cx="60245" cy="20109"/>
            </a:xfrm>
            <a:custGeom>
              <a:avLst/>
              <a:gdLst/>
              <a:ahLst/>
              <a:cxnLst/>
              <a:rect l="l" t="t" r="r" b="b"/>
              <a:pathLst>
                <a:path w="740" h="247" extrusionOk="0">
                  <a:moveTo>
                    <a:pt x="739" y="1"/>
                  </a:moveTo>
                  <a:cubicBezTo>
                    <a:pt x="719" y="1"/>
                    <a:pt x="698" y="1"/>
                    <a:pt x="678" y="5"/>
                  </a:cubicBezTo>
                  <a:lnTo>
                    <a:pt x="354" y="5"/>
                  </a:lnTo>
                  <a:cubicBezTo>
                    <a:pt x="337" y="9"/>
                    <a:pt x="321" y="9"/>
                    <a:pt x="309" y="13"/>
                  </a:cubicBezTo>
                  <a:lnTo>
                    <a:pt x="95" y="38"/>
                  </a:lnTo>
                  <a:lnTo>
                    <a:pt x="66" y="38"/>
                  </a:lnTo>
                  <a:cubicBezTo>
                    <a:pt x="30" y="42"/>
                    <a:pt x="1" y="75"/>
                    <a:pt x="1" y="112"/>
                  </a:cubicBezTo>
                  <a:cubicBezTo>
                    <a:pt x="5" y="157"/>
                    <a:pt x="36" y="199"/>
                    <a:pt x="70" y="199"/>
                  </a:cubicBezTo>
                  <a:cubicBezTo>
                    <a:pt x="73" y="199"/>
                    <a:pt x="76" y="198"/>
                    <a:pt x="79" y="198"/>
                  </a:cubicBezTo>
                  <a:cubicBezTo>
                    <a:pt x="95" y="194"/>
                    <a:pt x="111" y="193"/>
                    <a:pt x="127" y="193"/>
                  </a:cubicBezTo>
                  <a:cubicBezTo>
                    <a:pt x="172" y="193"/>
                    <a:pt x="216" y="203"/>
                    <a:pt x="261" y="203"/>
                  </a:cubicBezTo>
                  <a:cubicBezTo>
                    <a:pt x="270" y="203"/>
                    <a:pt x="279" y="203"/>
                    <a:pt x="288" y="202"/>
                  </a:cubicBezTo>
                  <a:cubicBezTo>
                    <a:pt x="293" y="202"/>
                    <a:pt x="298" y="201"/>
                    <a:pt x="302" y="201"/>
                  </a:cubicBezTo>
                  <a:cubicBezTo>
                    <a:pt x="379" y="201"/>
                    <a:pt x="453" y="231"/>
                    <a:pt x="526" y="243"/>
                  </a:cubicBezTo>
                  <a:cubicBezTo>
                    <a:pt x="553" y="243"/>
                    <a:pt x="595" y="228"/>
                    <a:pt x="631" y="228"/>
                  </a:cubicBezTo>
                  <a:cubicBezTo>
                    <a:pt x="649" y="228"/>
                    <a:pt x="666" y="232"/>
                    <a:pt x="678" y="243"/>
                  </a:cubicBezTo>
                  <a:cubicBezTo>
                    <a:pt x="698" y="247"/>
                    <a:pt x="719" y="247"/>
                    <a:pt x="739" y="247"/>
                  </a:cubicBezTo>
                  <a:lnTo>
                    <a:pt x="7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63"/>
            <p:cNvSpPr/>
            <p:nvPr/>
          </p:nvSpPr>
          <p:spPr>
            <a:xfrm>
              <a:off x="1266140" y="3889476"/>
              <a:ext cx="292759" cy="25075"/>
            </a:xfrm>
            <a:custGeom>
              <a:avLst/>
              <a:gdLst/>
              <a:ahLst/>
              <a:cxnLst/>
              <a:rect l="l" t="t" r="r" b="b"/>
              <a:pathLst>
                <a:path w="3596" h="308" extrusionOk="0">
                  <a:moveTo>
                    <a:pt x="3558" y="0"/>
                  </a:moveTo>
                  <a:cubicBezTo>
                    <a:pt x="3546" y="0"/>
                    <a:pt x="3534" y="2"/>
                    <a:pt x="3522" y="4"/>
                  </a:cubicBezTo>
                  <a:cubicBezTo>
                    <a:pt x="3464" y="20"/>
                    <a:pt x="3398" y="32"/>
                    <a:pt x="3337" y="36"/>
                  </a:cubicBezTo>
                  <a:cubicBezTo>
                    <a:pt x="3298" y="34"/>
                    <a:pt x="3260" y="33"/>
                    <a:pt x="3222" y="33"/>
                  </a:cubicBezTo>
                  <a:cubicBezTo>
                    <a:pt x="3129" y="33"/>
                    <a:pt x="3036" y="39"/>
                    <a:pt x="2943" y="45"/>
                  </a:cubicBezTo>
                  <a:cubicBezTo>
                    <a:pt x="2906" y="45"/>
                    <a:pt x="2869" y="49"/>
                    <a:pt x="2832" y="57"/>
                  </a:cubicBezTo>
                  <a:cubicBezTo>
                    <a:pt x="2763" y="71"/>
                    <a:pt x="2694" y="76"/>
                    <a:pt x="2624" y="76"/>
                  </a:cubicBezTo>
                  <a:cubicBezTo>
                    <a:pt x="2494" y="76"/>
                    <a:pt x="2364" y="60"/>
                    <a:pt x="2233" y="57"/>
                  </a:cubicBezTo>
                  <a:cubicBezTo>
                    <a:pt x="2134" y="54"/>
                    <a:pt x="2033" y="39"/>
                    <a:pt x="1930" y="39"/>
                  </a:cubicBezTo>
                  <a:cubicBezTo>
                    <a:pt x="1897" y="39"/>
                    <a:pt x="1864" y="41"/>
                    <a:pt x="1831" y="45"/>
                  </a:cubicBezTo>
                  <a:cubicBezTo>
                    <a:pt x="1806" y="49"/>
                    <a:pt x="1781" y="50"/>
                    <a:pt x="1755" y="50"/>
                  </a:cubicBezTo>
                  <a:cubicBezTo>
                    <a:pt x="1720" y="50"/>
                    <a:pt x="1685" y="48"/>
                    <a:pt x="1650" y="48"/>
                  </a:cubicBezTo>
                  <a:cubicBezTo>
                    <a:pt x="1639" y="48"/>
                    <a:pt x="1628" y="48"/>
                    <a:pt x="1618" y="49"/>
                  </a:cubicBezTo>
                  <a:cubicBezTo>
                    <a:pt x="1515" y="57"/>
                    <a:pt x="1412" y="77"/>
                    <a:pt x="1310" y="82"/>
                  </a:cubicBezTo>
                  <a:cubicBezTo>
                    <a:pt x="1203" y="90"/>
                    <a:pt x="1096" y="90"/>
                    <a:pt x="990" y="90"/>
                  </a:cubicBezTo>
                  <a:cubicBezTo>
                    <a:pt x="908" y="90"/>
                    <a:pt x="834" y="77"/>
                    <a:pt x="752" y="77"/>
                  </a:cubicBezTo>
                  <a:cubicBezTo>
                    <a:pt x="698" y="77"/>
                    <a:pt x="641" y="90"/>
                    <a:pt x="584" y="90"/>
                  </a:cubicBezTo>
                  <a:lnTo>
                    <a:pt x="124" y="90"/>
                  </a:lnTo>
                  <a:cubicBezTo>
                    <a:pt x="111" y="90"/>
                    <a:pt x="97" y="89"/>
                    <a:pt x="83" y="89"/>
                  </a:cubicBezTo>
                  <a:cubicBezTo>
                    <a:pt x="54" y="89"/>
                    <a:pt x="23" y="94"/>
                    <a:pt x="1" y="131"/>
                  </a:cubicBezTo>
                  <a:cubicBezTo>
                    <a:pt x="21" y="176"/>
                    <a:pt x="62" y="205"/>
                    <a:pt x="116" y="205"/>
                  </a:cubicBezTo>
                  <a:cubicBezTo>
                    <a:pt x="138" y="205"/>
                    <a:pt x="160" y="206"/>
                    <a:pt x="183" y="206"/>
                  </a:cubicBezTo>
                  <a:cubicBezTo>
                    <a:pt x="194" y="206"/>
                    <a:pt x="206" y="206"/>
                    <a:pt x="218" y="205"/>
                  </a:cubicBezTo>
                  <a:cubicBezTo>
                    <a:pt x="262" y="200"/>
                    <a:pt x="304" y="198"/>
                    <a:pt x="347" y="198"/>
                  </a:cubicBezTo>
                  <a:cubicBezTo>
                    <a:pt x="457" y="198"/>
                    <a:pt x="567" y="210"/>
                    <a:pt x="682" y="213"/>
                  </a:cubicBezTo>
                  <a:cubicBezTo>
                    <a:pt x="842" y="217"/>
                    <a:pt x="1006" y="221"/>
                    <a:pt x="1166" y="221"/>
                  </a:cubicBezTo>
                  <a:cubicBezTo>
                    <a:pt x="1298" y="221"/>
                    <a:pt x="1429" y="213"/>
                    <a:pt x="1560" y="205"/>
                  </a:cubicBezTo>
                  <a:cubicBezTo>
                    <a:pt x="1685" y="189"/>
                    <a:pt x="1810" y="181"/>
                    <a:pt x="1934" y="181"/>
                  </a:cubicBezTo>
                  <a:cubicBezTo>
                    <a:pt x="1978" y="181"/>
                    <a:pt x="2021" y="182"/>
                    <a:pt x="2065" y="184"/>
                  </a:cubicBezTo>
                  <a:cubicBezTo>
                    <a:pt x="2094" y="188"/>
                    <a:pt x="2118" y="192"/>
                    <a:pt x="2147" y="201"/>
                  </a:cubicBezTo>
                  <a:cubicBezTo>
                    <a:pt x="2188" y="213"/>
                    <a:pt x="2225" y="221"/>
                    <a:pt x="2266" y="229"/>
                  </a:cubicBezTo>
                  <a:cubicBezTo>
                    <a:pt x="2300" y="228"/>
                    <a:pt x="2333" y="228"/>
                    <a:pt x="2366" y="228"/>
                  </a:cubicBezTo>
                  <a:cubicBezTo>
                    <a:pt x="2446" y="228"/>
                    <a:pt x="2524" y="230"/>
                    <a:pt x="2602" y="233"/>
                  </a:cubicBezTo>
                  <a:cubicBezTo>
                    <a:pt x="2618" y="232"/>
                    <a:pt x="2633" y="232"/>
                    <a:pt x="2648" y="232"/>
                  </a:cubicBezTo>
                  <a:cubicBezTo>
                    <a:pt x="2693" y="232"/>
                    <a:pt x="2736" y="236"/>
                    <a:pt x="2779" y="246"/>
                  </a:cubicBezTo>
                  <a:cubicBezTo>
                    <a:pt x="2803" y="254"/>
                    <a:pt x="2829" y="258"/>
                    <a:pt x="2855" y="258"/>
                  </a:cubicBezTo>
                  <a:cubicBezTo>
                    <a:pt x="2880" y="258"/>
                    <a:pt x="2906" y="254"/>
                    <a:pt x="2931" y="246"/>
                  </a:cubicBezTo>
                  <a:cubicBezTo>
                    <a:pt x="2943" y="244"/>
                    <a:pt x="2955" y="243"/>
                    <a:pt x="2968" y="243"/>
                  </a:cubicBezTo>
                  <a:cubicBezTo>
                    <a:pt x="2980" y="243"/>
                    <a:pt x="2992" y="244"/>
                    <a:pt x="3005" y="246"/>
                  </a:cubicBezTo>
                  <a:lnTo>
                    <a:pt x="3144" y="246"/>
                  </a:lnTo>
                  <a:cubicBezTo>
                    <a:pt x="3163" y="244"/>
                    <a:pt x="3182" y="244"/>
                    <a:pt x="3201" y="244"/>
                  </a:cubicBezTo>
                  <a:cubicBezTo>
                    <a:pt x="3314" y="244"/>
                    <a:pt x="3428" y="265"/>
                    <a:pt x="3534" y="307"/>
                  </a:cubicBezTo>
                  <a:cubicBezTo>
                    <a:pt x="3554" y="307"/>
                    <a:pt x="3575" y="303"/>
                    <a:pt x="3595" y="299"/>
                  </a:cubicBezTo>
                  <a:lnTo>
                    <a:pt x="3595" y="4"/>
                  </a:lnTo>
                  <a:cubicBezTo>
                    <a:pt x="3583" y="2"/>
                    <a:pt x="3571" y="0"/>
                    <a:pt x="3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63"/>
            <p:cNvSpPr/>
            <p:nvPr/>
          </p:nvSpPr>
          <p:spPr>
            <a:xfrm>
              <a:off x="1407472" y="3507733"/>
              <a:ext cx="151427" cy="22307"/>
            </a:xfrm>
            <a:custGeom>
              <a:avLst/>
              <a:gdLst/>
              <a:ahLst/>
              <a:cxnLst/>
              <a:rect l="l" t="t" r="r" b="b"/>
              <a:pathLst>
                <a:path w="1860" h="274" extrusionOk="0">
                  <a:moveTo>
                    <a:pt x="1730" y="0"/>
                  </a:moveTo>
                  <a:cubicBezTo>
                    <a:pt x="1681" y="0"/>
                    <a:pt x="1632" y="7"/>
                    <a:pt x="1584" y="7"/>
                  </a:cubicBezTo>
                  <a:cubicBezTo>
                    <a:pt x="1576" y="7"/>
                    <a:pt x="1568" y="7"/>
                    <a:pt x="1560" y="7"/>
                  </a:cubicBezTo>
                  <a:cubicBezTo>
                    <a:pt x="1548" y="5"/>
                    <a:pt x="1536" y="5"/>
                    <a:pt x="1524" y="5"/>
                  </a:cubicBezTo>
                  <a:cubicBezTo>
                    <a:pt x="1473" y="5"/>
                    <a:pt x="1422" y="15"/>
                    <a:pt x="1373" y="15"/>
                  </a:cubicBezTo>
                  <a:cubicBezTo>
                    <a:pt x="1367" y="15"/>
                    <a:pt x="1361" y="15"/>
                    <a:pt x="1355" y="15"/>
                  </a:cubicBezTo>
                  <a:cubicBezTo>
                    <a:pt x="1335" y="13"/>
                    <a:pt x="1316" y="12"/>
                    <a:pt x="1297" y="12"/>
                  </a:cubicBezTo>
                  <a:cubicBezTo>
                    <a:pt x="1207" y="12"/>
                    <a:pt x="1119" y="32"/>
                    <a:pt x="1031" y="35"/>
                  </a:cubicBezTo>
                  <a:cubicBezTo>
                    <a:pt x="985" y="35"/>
                    <a:pt x="936" y="27"/>
                    <a:pt x="891" y="27"/>
                  </a:cubicBezTo>
                  <a:cubicBezTo>
                    <a:pt x="784" y="31"/>
                    <a:pt x="678" y="48"/>
                    <a:pt x="579" y="76"/>
                  </a:cubicBezTo>
                  <a:cubicBezTo>
                    <a:pt x="569" y="78"/>
                    <a:pt x="559" y="79"/>
                    <a:pt x="549" y="79"/>
                  </a:cubicBezTo>
                  <a:cubicBezTo>
                    <a:pt x="539" y="79"/>
                    <a:pt x="530" y="78"/>
                    <a:pt x="522" y="76"/>
                  </a:cubicBezTo>
                  <a:cubicBezTo>
                    <a:pt x="419" y="64"/>
                    <a:pt x="312" y="44"/>
                    <a:pt x="206" y="39"/>
                  </a:cubicBezTo>
                  <a:cubicBezTo>
                    <a:pt x="202" y="39"/>
                    <a:pt x="198" y="39"/>
                    <a:pt x="193" y="39"/>
                  </a:cubicBezTo>
                  <a:cubicBezTo>
                    <a:pt x="152" y="39"/>
                    <a:pt x="107" y="56"/>
                    <a:pt x="62" y="56"/>
                  </a:cubicBezTo>
                  <a:cubicBezTo>
                    <a:pt x="25" y="60"/>
                    <a:pt x="1" y="93"/>
                    <a:pt x="9" y="126"/>
                  </a:cubicBezTo>
                  <a:cubicBezTo>
                    <a:pt x="12" y="158"/>
                    <a:pt x="41" y="181"/>
                    <a:pt x="70" y="181"/>
                  </a:cubicBezTo>
                  <a:cubicBezTo>
                    <a:pt x="74" y="181"/>
                    <a:pt x="78" y="180"/>
                    <a:pt x="83" y="179"/>
                  </a:cubicBezTo>
                  <a:cubicBezTo>
                    <a:pt x="131" y="172"/>
                    <a:pt x="179" y="169"/>
                    <a:pt x="227" y="169"/>
                  </a:cubicBezTo>
                  <a:cubicBezTo>
                    <a:pt x="293" y="169"/>
                    <a:pt x="360" y="175"/>
                    <a:pt x="427" y="187"/>
                  </a:cubicBezTo>
                  <a:cubicBezTo>
                    <a:pt x="439" y="190"/>
                    <a:pt x="450" y="190"/>
                    <a:pt x="461" y="190"/>
                  </a:cubicBezTo>
                  <a:cubicBezTo>
                    <a:pt x="487" y="190"/>
                    <a:pt x="512" y="186"/>
                    <a:pt x="539" y="186"/>
                  </a:cubicBezTo>
                  <a:cubicBezTo>
                    <a:pt x="561" y="186"/>
                    <a:pt x="584" y="189"/>
                    <a:pt x="608" y="199"/>
                  </a:cubicBezTo>
                  <a:cubicBezTo>
                    <a:pt x="623" y="207"/>
                    <a:pt x="640" y="209"/>
                    <a:pt x="657" y="209"/>
                  </a:cubicBezTo>
                  <a:cubicBezTo>
                    <a:pt x="699" y="209"/>
                    <a:pt x="745" y="193"/>
                    <a:pt x="788" y="187"/>
                  </a:cubicBezTo>
                  <a:cubicBezTo>
                    <a:pt x="834" y="183"/>
                    <a:pt x="879" y="179"/>
                    <a:pt x="928" y="179"/>
                  </a:cubicBezTo>
                  <a:cubicBezTo>
                    <a:pt x="1088" y="187"/>
                    <a:pt x="1244" y="179"/>
                    <a:pt x="1404" y="204"/>
                  </a:cubicBezTo>
                  <a:cubicBezTo>
                    <a:pt x="1449" y="208"/>
                    <a:pt x="1498" y="236"/>
                    <a:pt x="1539" y="245"/>
                  </a:cubicBezTo>
                  <a:cubicBezTo>
                    <a:pt x="1584" y="253"/>
                    <a:pt x="1630" y="249"/>
                    <a:pt x="1671" y="261"/>
                  </a:cubicBezTo>
                  <a:cubicBezTo>
                    <a:pt x="1678" y="263"/>
                    <a:pt x="1686" y="264"/>
                    <a:pt x="1693" y="264"/>
                  </a:cubicBezTo>
                  <a:cubicBezTo>
                    <a:pt x="1724" y="264"/>
                    <a:pt x="1756" y="252"/>
                    <a:pt x="1788" y="252"/>
                  </a:cubicBezTo>
                  <a:cubicBezTo>
                    <a:pt x="1802" y="252"/>
                    <a:pt x="1817" y="255"/>
                    <a:pt x="1831" y="261"/>
                  </a:cubicBezTo>
                  <a:cubicBezTo>
                    <a:pt x="1839" y="265"/>
                    <a:pt x="1847" y="269"/>
                    <a:pt x="1859" y="273"/>
                  </a:cubicBezTo>
                  <a:lnTo>
                    <a:pt x="1859" y="7"/>
                  </a:lnTo>
                  <a:lnTo>
                    <a:pt x="1847" y="7"/>
                  </a:lnTo>
                  <a:cubicBezTo>
                    <a:pt x="1822" y="7"/>
                    <a:pt x="1798" y="7"/>
                    <a:pt x="1773" y="3"/>
                  </a:cubicBezTo>
                  <a:cubicBezTo>
                    <a:pt x="1759" y="1"/>
                    <a:pt x="1744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63"/>
            <p:cNvSpPr/>
            <p:nvPr/>
          </p:nvSpPr>
          <p:spPr>
            <a:xfrm>
              <a:off x="1373767" y="3594112"/>
              <a:ext cx="185132" cy="20353"/>
            </a:xfrm>
            <a:custGeom>
              <a:avLst/>
              <a:gdLst/>
              <a:ahLst/>
              <a:cxnLst/>
              <a:rect l="l" t="t" r="r" b="b"/>
              <a:pathLst>
                <a:path w="2274" h="250" extrusionOk="0">
                  <a:moveTo>
                    <a:pt x="1941" y="0"/>
                  </a:moveTo>
                  <a:cubicBezTo>
                    <a:pt x="1892" y="0"/>
                    <a:pt x="1847" y="0"/>
                    <a:pt x="1802" y="8"/>
                  </a:cubicBezTo>
                  <a:cubicBezTo>
                    <a:pt x="1695" y="29"/>
                    <a:pt x="1588" y="38"/>
                    <a:pt x="1482" y="38"/>
                  </a:cubicBezTo>
                  <a:cubicBezTo>
                    <a:pt x="1461" y="38"/>
                    <a:pt x="1441" y="38"/>
                    <a:pt x="1420" y="37"/>
                  </a:cubicBezTo>
                  <a:cubicBezTo>
                    <a:pt x="1403" y="37"/>
                    <a:pt x="1387" y="37"/>
                    <a:pt x="1371" y="45"/>
                  </a:cubicBezTo>
                  <a:cubicBezTo>
                    <a:pt x="1340" y="49"/>
                    <a:pt x="1309" y="51"/>
                    <a:pt x="1278" y="51"/>
                  </a:cubicBezTo>
                  <a:cubicBezTo>
                    <a:pt x="1248" y="51"/>
                    <a:pt x="1217" y="49"/>
                    <a:pt x="1186" y="45"/>
                  </a:cubicBezTo>
                  <a:cubicBezTo>
                    <a:pt x="1139" y="42"/>
                    <a:pt x="1093" y="41"/>
                    <a:pt x="1047" y="41"/>
                  </a:cubicBezTo>
                  <a:cubicBezTo>
                    <a:pt x="984" y="41"/>
                    <a:pt x="922" y="43"/>
                    <a:pt x="858" y="45"/>
                  </a:cubicBezTo>
                  <a:cubicBezTo>
                    <a:pt x="811" y="53"/>
                    <a:pt x="764" y="56"/>
                    <a:pt x="717" y="56"/>
                  </a:cubicBezTo>
                  <a:cubicBezTo>
                    <a:pt x="690" y="56"/>
                    <a:pt x="663" y="55"/>
                    <a:pt x="636" y="54"/>
                  </a:cubicBezTo>
                  <a:cubicBezTo>
                    <a:pt x="534" y="45"/>
                    <a:pt x="435" y="41"/>
                    <a:pt x="337" y="41"/>
                  </a:cubicBezTo>
                  <a:cubicBezTo>
                    <a:pt x="312" y="41"/>
                    <a:pt x="292" y="41"/>
                    <a:pt x="271" y="49"/>
                  </a:cubicBezTo>
                  <a:cubicBezTo>
                    <a:pt x="248" y="61"/>
                    <a:pt x="224" y="66"/>
                    <a:pt x="200" y="66"/>
                  </a:cubicBezTo>
                  <a:cubicBezTo>
                    <a:pt x="171" y="66"/>
                    <a:pt x="142" y="59"/>
                    <a:pt x="115" y="45"/>
                  </a:cubicBezTo>
                  <a:cubicBezTo>
                    <a:pt x="109" y="42"/>
                    <a:pt x="103" y="39"/>
                    <a:pt x="96" y="39"/>
                  </a:cubicBezTo>
                  <a:cubicBezTo>
                    <a:pt x="93" y="39"/>
                    <a:pt x="90" y="40"/>
                    <a:pt x="86" y="41"/>
                  </a:cubicBezTo>
                  <a:cubicBezTo>
                    <a:pt x="33" y="45"/>
                    <a:pt x="4" y="62"/>
                    <a:pt x="4" y="95"/>
                  </a:cubicBezTo>
                  <a:cubicBezTo>
                    <a:pt x="1" y="129"/>
                    <a:pt x="26" y="160"/>
                    <a:pt x="58" y="160"/>
                  </a:cubicBezTo>
                  <a:cubicBezTo>
                    <a:pt x="65" y="160"/>
                    <a:pt x="71" y="159"/>
                    <a:pt x="78" y="156"/>
                  </a:cubicBezTo>
                  <a:cubicBezTo>
                    <a:pt x="102" y="148"/>
                    <a:pt x="127" y="143"/>
                    <a:pt x="152" y="143"/>
                  </a:cubicBezTo>
                  <a:cubicBezTo>
                    <a:pt x="199" y="143"/>
                    <a:pt x="246" y="158"/>
                    <a:pt x="283" y="185"/>
                  </a:cubicBezTo>
                  <a:cubicBezTo>
                    <a:pt x="358" y="190"/>
                    <a:pt x="433" y="207"/>
                    <a:pt x="508" y="207"/>
                  </a:cubicBezTo>
                  <a:cubicBezTo>
                    <a:pt x="557" y="207"/>
                    <a:pt x="605" y="199"/>
                    <a:pt x="653" y="177"/>
                  </a:cubicBezTo>
                  <a:cubicBezTo>
                    <a:pt x="663" y="172"/>
                    <a:pt x="674" y="168"/>
                    <a:pt x="687" y="168"/>
                  </a:cubicBezTo>
                  <a:cubicBezTo>
                    <a:pt x="694" y="168"/>
                    <a:pt x="702" y="169"/>
                    <a:pt x="710" y="173"/>
                  </a:cubicBezTo>
                  <a:cubicBezTo>
                    <a:pt x="752" y="192"/>
                    <a:pt x="802" y="204"/>
                    <a:pt x="852" y="204"/>
                  </a:cubicBezTo>
                  <a:cubicBezTo>
                    <a:pt x="865" y="204"/>
                    <a:pt x="878" y="203"/>
                    <a:pt x="891" y="201"/>
                  </a:cubicBezTo>
                  <a:cubicBezTo>
                    <a:pt x="943" y="210"/>
                    <a:pt x="993" y="215"/>
                    <a:pt x="1044" y="215"/>
                  </a:cubicBezTo>
                  <a:cubicBezTo>
                    <a:pt x="1061" y="215"/>
                    <a:pt x="1078" y="215"/>
                    <a:pt x="1096" y="214"/>
                  </a:cubicBezTo>
                  <a:cubicBezTo>
                    <a:pt x="1115" y="210"/>
                    <a:pt x="1134" y="209"/>
                    <a:pt x="1153" y="209"/>
                  </a:cubicBezTo>
                  <a:cubicBezTo>
                    <a:pt x="1209" y="209"/>
                    <a:pt x="1264" y="222"/>
                    <a:pt x="1313" y="246"/>
                  </a:cubicBezTo>
                  <a:cubicBezTo>
                    <a:pt x="1317" y="248"/>
                    <a:pt x="1322" y="249"/>
                    <a:pt x="1328" y="249"/>
                  </a:cubicBezTo>
                  <a:cubicBezTo>
                    <a:pt x="1333" y="249"/>
                    <a:pt x="1338" y="248"/>
                    <a:pt x="1342" y="246"/>
                  </a:cubicBezTo>
                  <a:cubicBezTo>
                    <a:pt x="1371" y="230"/>
                    <a:pt x="1400" y="225"/>
                    <a:pt x="1429" y="225"/>
                  </a:cubicBezTo>
                  <a:cubicBezTo>
                    <a:pt x="1466" y="225"/>
                    <a:pt x="1504" y="233"/>
                    <a:pt x="1541" y="233"/>
                  </a:cubicBezTo>
                  <a:cubicBezTo>
                    <a:pt x="1564" y="233"/>
                    <a:pt x="1586" y="230"/>
                    <a:pt x="1609" y="222"/>
                  </a:cubicBezTo>
                  <a:cubicBezTo>
                    <a:pt x="1610" y="221"/>
                    <a:pt x="1612" y="221"/>
                    <a:pt x="1614" y="221"/>
                  </a:cubicBezTo>
                  <a:cubicBezTo>
                    <a:pt x="1627" y="221"/>
                    <a:pt x="1644" y="230"/>
                    <a:pt x="1658" y="230"/>
                  </a:cubicBezTo>
                  <a:cubicBezTo>
                    <a:pt x="1752" y="230"/>
                    <a:pt x="1851" y="230"/>
                    <a:pt x="1945" y="238"/>
                  </a:cubicBezTo>
                  <a:cubicBezTo>
                    <a:pt x="1961" y="239"/>
                    <a:pt x="1977" y="239"/>
                    <a:pt x="1993" y="239"/>
                  </a:cubicBezTo>
                  <a:cubicBezTo>
                    <a:pt x="2056" y="239"/>
                    <a:pt x="2118" y="235"/>
                    <a:pt x="2180" y="235"/>
                  </a:cubicBezTo>
                  <a:cubicBezTo>
                    <a:pt x="2207" y="235"/>
                    <a:pt x="2234" y="236"/>
                    <a:pt x="2261" y="238"/>
                  </a:cubicBezTo>
                  <a:cubicBezTo>
                    <a:pt x="2261" y="236"/>
                    <a:pt x="2263" y="235"/>
                    <a:pt x="2266" y="235"/>
                  </a:cubicBezTo>
                  <a:cubicBezTo>
                    <a:pt x="2268" y="235"/>
                    <a:pt x="2271" y="236"/>
                    <a:pt x="2273" y="238"/>
                  </a:cubicBezTo>
                  <a:lnTo>
                    <a:pt x="2273" y="0"/>
                  </a:lnTo>
                  <a:lnTo>
                    <a:pt x="2265" y="0"/>
                  </a:lnTo>
                  <a:cubicBezTo>
                    <a:pt x="2253" y="2"/>
                    <a:pt x="2241" y="3"/>
                    <a:pt x="2228" y="3"/>
                  </a:cubicBezTo>
                  <a:cubicBezTo>
                    <a:pt x="2206" y="3"/>
                    <a:pt x="2183" y="1"/>
                    <a:pt x="2160" y="1"/>
                  </a:cubicBezTo>
                  <a:cubicBezTo>
                    <a:pt x="2139" y="1"/>
                    <a:pt x="2118" y="2"/>
                    <a:pt x="2097" y="8"/>
                  </a:cubicBezTo>
                  <a:cubicBezTo>
                    <a:pt x="2084" y="12"/>
                    <a:pt x="2070" y="14"/>
                    <a:pt x="2057" y="14"/>
                  </a:cubicBezTo>
                  <a:cubicBezTo>
                    <a:pt x="2017" y="14"/>
                    <a:pt x="1978" y="0"/>
                    <a:pt x="1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63"/>
            <p:cNvSpPr/>
            <p:nvPr/>
          </p:nvSpPr>
          <p:spPr>
            <a:xfrm>
              <a:off x="1558492" y="3594356"/>
              <a:ext cx="10746" cy="19865"/>
            </a:xfrm>
            <a:custGeom>
              <a:avLst/>
              <a:gdLst/>
              <a:ahLst/>
              <a:cxnLst/>
              <a:rect l="l" t="t" r="r" b="b"/>
              <a:pathLst>
                <a:path w="132" h="244" extrusionOk="0">
                  <a:moveTo>
                    <a:pt x="20" y="0"/>
                  </a:moveTo>
                  <a:cubicBezTo>
                    <a:pt x="14" y="0"/>
                    <a:pt x="7" y="1"/>
                    <a:pt x="0" y="1"/>
                  </a:cubicBezTo>
                  <a:lnTo>
                    <a:pt x="0" y="239"/>
                  </a:lnTo>
                  <a:cubicBezTo>
                    <a:pt x="8" y="239"/>
                    <a:pt x="17" y="243"/>
                    <a:pt x="25" y="243"/>
                  </a:cubicBezTo>
                  <a:cubicBezTo>
                    <a:pt x="91" y="235"/>
                    <a:pt x="132" y="202"/>
                    <a:pt x="127" y="133"/>
                  </a:cubicBezTo>
                  <a:cubicBezTo>
                    <a:pt x="120" y="39"/>
                    <a:pt x="85" y="0"/>
                    <a:pt x="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63"/>
            <p:cNvSpPr/>
            <p:nvPr/>
          </p:nvSpPr>
          <p:spPr>
            <a:xfrm>
              <a:off x="1558818" y="3635795"/>
              <a:ext cx="10095" cy="22226"/>
            </a:xfrm>
            <a:custGeom>
              <a:avLst/>
              <a:gdLst/>
              <a:ahLst/>
              <a:cxnLst/>
              <a:rect l="l" t="t" r="r" b="b"/>
              <a:pathLst>
                <a:path w="124" h="273" extrusionOk="0">
                  <a:moveTo>
                    <a:pt x="18" y="0"/>
                  </a:moveTo>
                  <a:cubicBezTo>
                    <a:pt x="15" y="0"/>
                    <a:pt x="12" y="1"/>
                    <a:pt x="9" y="1"/>
                  </a:cubicBezTo>
                  <a:lnTo>
                    <a:pt x="0" y="1"/>
                  </a:lnTo>
                  <a:lnTo>
                    <a:pt x="0" y="272"/>
                  </a:lnTo>
                  <a:lnTo>
                    <a:pt x="13" y="272"/>
                  </a:lnTo>
                  <a:cubicBezTo>
                    <a:pt x="17" y="272"/>
                    <a:pt x="22" y="273"/>
                    <a:pt x="27" y="273"/>
                  </a:cubicBezTo>
                  <a:cubicBezTo>
                    <a:pt x="85" y="273"/>
                    <a:pt x="123" y="225"/>
                    <a:pt x="123" y="153"/>
                  </a:cubicBezTo>
                  <a:cubicBezTo>
                    <a:pt x="123" y="71"/>
                    <a:pt x="75" y="0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63"/>
            <p:cNvSpPr/>
            <p:nvPr/>
          </p:nvSpPr>
          <p:spPr>
            <a:xfrm>
              <a:off x="1558818" y="3508547"/>
              <a:ext cx="11072" cy="22307"/>
            </a:xfrm>
            <a:custGeom>
              <a:avLst/>
              <a:gdLst/>
              <a:ahLst/>
              <a:cxnLst/>
              <a:rect l="l" t="t" r="r" b="b"/>
              <a:pathLst>
                <a:path w="136" h="274" extrusionOk="0">
                  <a:moveTo>
                    <a:pt x="0" y="1"/>
                  </a:moveTo>
                  <a:lnTo>
                    <a:pt x="0" y="267"/>
                  </a:lnTo>
                  <a:cubicBezTo>
                    <a:pt x="10" y="272"/>
                    <a:pt x="20" y="274"/>
                    <a:pt x="31" y="274"/>
                  </a:cubicBezTo>
                  <a:cubicBezTo>
                    <a:pt x="59" y="274"/>
                    <a:pt x="87" y="258"/>
                    <a:pt x="99" y="231"/>
                  </a:cubicBezTo>
                  <a:cubicBezTo>
                    <a:pt x="136" y="157"/>
                    <a:pt x="132" y="132"/>
                    <a:pt x="99" y="79"/>
                  </a:cubicBezTo>
                  <a:cubicBezTo>
                    <a:pt x="70" y="38"/>
                    <a:pt x="46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63"/>
            <p:cNvSpPr/>
            <p:nvPr/>
          </p:nvSpPr>
          <p:spPr>
            <a:xfrm>
              <a:off x="1558492" y="3466783"/>
              <a:ext cx="11723" cy="20109"/>
            </a:xfrm>
            <a:custGeom>
              <a:avLst/>
              <a:gdLst/>
              <a:ahLst/>
              <a:cxnLst/>
              <a:rect l="l" t="t" r="r" b="b"/>
              <a:pathLst>
                <a:path w="144" h="247" extrusionOk="0">
                  <a:moveTo>
                    <a:pt x="0" y="1"/>
                  </a:moveTo>
                  <a:lnTo>
                    <a:pt x="0" y="247"/>
                  </a:lnTo>
                  <a:cubicBezTo>
                    <a:pt x="45" y="243"/>
                    <a:pt x="86" y="218"/>
                    <a:pt x="107" y="177"/>
                  </a:cubicBezTo>
                  <a:cubicBezTo>
                    <a:pt x="144" y="128"/>
                    <a:pt x="127" y="120"/>
                    <a:pt x="107" y="58"/>
                  </a:cubicBezTo>
                  <a:cubicBezTo>
                    <a:pt x="91" y="1"/>
                    <a:pt x="58" y="1"/>
                    <a:pt x="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63"/>
            <p:cNvSpPr/>
            <p:nvPr/>
          </p:nvSpPr>
          <p:spPr>
            <a:xfrm>
              <a:off x="1558818" y="3551696"/>
              <a:ext cx="11968" cy="19132"/>
            </a:xfrm>
            <a:custGeom>
              <a:avLst/>
              <a:gdLst/>
              <a:ahLst/>
              <a:cxnLst/>
              <a:rect l="l" t="t" r="r" b="b"/>
              <a:pathLst>
                <a:path w="147" h="235" extrusionOk="0">
                  <a:moveTo>
                    <a:pt x="0" y="0"/>
                  </a:moveTo>
                  <a:lnTo>
                    <a:pt x="0" y="234"/>
                  </a:lnTo>
                  <a:lnTo>
                    <a:pt x="4" y="234"/>
                  </a:lnTo>
                  <a:cubicBezTo>
                    <a:pt x="10" y="234"/>
                    <a:pt x="15" y="235"/>
                    <a:pt x="20" y="235"/>
                  </a:cubicBezTo>
                  <a:cubicBezTo>
                    <a:pt x="97" y="235"/>
                    <a:pt x="146" y="174"/>
                    <a:pt x="115" y="78"/>
                  </a:cubicBezTo>
                  <a:cubicBezTo>
                    <a:pt x="107" y="45"/>
                    <a:pt x="82" y="16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63"/>
            <p:cNvSpPr/>
            <p:nvPr/>
          </p:nvSpPr>
          <p:spPr>
            <a:xfrm>
              <a:off x="1558818" y="3805866"/>
              <a:ext cx="10095" cy="22796"/>
            </a:xfrm>
            <a:custGeom>
              <a:avLst/>
              <a:gdLst/>
              <a:ahLst/>
              <a:cxnLst/>
              <a:rect l="l" t="t" r="r" b="b"/>
              <a:pathLst>
                <a:path w="124" h="280" extrusionOk="0">
                  <a:moveTo>
                    <a:pt x="0" y="1"/>
                  </a:moveTo>
                  <a:lnTo>
                    <a:pt x="0" y="280"/>
                  </a:lnTo>
                  <a:cubicBezTo>
                    <a:pt x="62" y="276"/>
                    <a:pt x="123" y="263"/>
                    <a:pt x="123" y="206"/>
                  </a:cubicBezTo>
                  <a:cubicBezTo>
                    <a:pt x="119" y="136"/>
                    <a:pt x="119" y="62"/>
                    <a:pt x="62" y="29"/>
                  </a:cubicBezTo>
                  <a:cubicBezTo>
                    <a:pt x="41" y="17"/>
                    <a:pt x="21" y="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63"/>
            <p:cNvSpPr/>
            <p:nvPr/>
          </p:nvSpPr>
          <p:spPr>
            <a:xfrm>
              <a:off x="1558818" y="3847956"/>
              <a:ext cx="11072" cy="23447"/>
            </a:xfrm>
            <a:custGeom>
              <a:avLst/>
              <a:gdLst/>
              <a:ahLst/>
              <a:cxnLst/>
              <a:rect l="l" t="t" r="r" b="b"/>
              <a:pathLst>
                <a:path w="136" h="288" extrusionOk="0">
                  <a:moveTo>
                    <a:pt x="0" y="1"/>
                  </a:moveTo>
                  <a:lnTo>
                    <a:pt x="0" y="288"/>
                  </a:lnTo>
                  <a:cubicBezTo>
                    <a:pt x="62" y="284"/>
                    <a:pt x="115" y="267"/>
                    <a:pt x="119" y="222"/>
                  </a:cubicBezTo>
                  <a:cubicBezTo>
                    <a:pt x="136" y="107"/>
                    <a:pt x="111" y="29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63"/>
            <p:cNvSpPr/>
            <p:nvPr/>
          </p:nvSpPr>
          <p:spPr>
            <a:xfrm>
              <a:off x="1558818" y="3889721"/>
              <a:ext cx="12456" cy="24098"/>
            </a:xfrm>
            <a:custGeom>
              <a:avLst/>
              <a:gdLst/>
              <a:ahLst/>
              <a:cxnLst/>
              <a:rect l="l" t="t" r="r" b="b"/>
              <a:pathLst>
                <a:path w="153" h="296" extrusionOk="0">
                  <a:moveTo>
                    <a:pt x="0" y="1"/>
                  </a:moveTo>
                  <a:lnTo>
                    <a:pt x="0" y="296"/>
                  </a:lnTo>
                  <a:cubicBezTo>
                    <a:pt x="82" y="275"/>
                    <a:pt x="152" y="218"/>
                    <a:pt x="115" y="140"/>
                  </a:cubicBezTo>
                  <a:cubicBezTo>
                    <a:pt x="87" y="54"/>
                    <a:pt x="54" y="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63"/>
            <p:cNvSpPr/>
            <p:nvPr/>
          </p:nvSpPr>
          <p:spPr>
            <a:xfrm>
              <a:off x="1558492" y="3721685"/>
              <a:ext cx="11072" cy="20435"/>
            </a:xfrm>
            <a:custGeom>
              <a:avLst/>
              <a:gdLst/>
              <a:ahLst/>
              <a:cxnLst/>
              <a:rect l="l" t="t" r="r" b="b"/>
              <a:pathLst>
                <a:path w="136" h="251" extrusionOk="0">
                  <a:moveTo>
                    <a:pt x="0" y="1"/>
                  </a:moveTo>
                  <a:lnTo>
                    <a:pt x="0" y="251"/>
                  </a:lnTo>
                  <a:cubicBezTo>
                    <a:pt x="33" y="251"/>
                    <a:pt x="66" y="243"/>
                    <a:pt x="91" y="226"/>
                  </a:cubicBezTo>
                  <a:cubicBezTo>
                    <a:pt x="123" y="185"/>
                    <a:pt x="136" y="132"/>
                    <a:pt x="119" y="87"/>
                  </a:cubicBezTo>
                  <a:cubicBezTo>
                    <a:pt x="107" y="38"/>
                    <a:pt x="66" y="1"/>
                    <a:pt x="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63"/>
            <p:cNvSpPr/>
            <p:nvPr/>
          </p:nvSpPr>
          <p:spPr>
            <a:xfrm>
              <a:off x="1558818" y="3678618"/>
              <a:ext cx="11561" cy="21900"/>
            </a:xfrm>
            <a:custGeom>
              <a:avLst/>
              <a:gdLst/>
              <a:ahLst/>
              <a:cxnLst/>
              <a:rect l="l" t="t" r="r" b="b"/>
              <a:pathLst>
                <a:path w="142" h="269" extrusionOk="0">
                  <a:moveTo>
                    <a:pt x="0" y="0"/>
                  </a:moveTo>
                  <a:lnTo>
                    <a:pt x="0" y="267"/>
                  </a:lnTo>
                  <a:lnTo>
                    <a:pt x="9" y="267"/>
                  </a:lnTo>
                  <a:cubicBezTo>
                    <a:pt x="17" y="268"/>
                    <a:pt x="25" y="269"/>
                    <a:pt x="32" y="269"/>
                  </a:cubicBezTo>
                  <a:cubicBezTo>
                    <a:pt x="101" y="269"/>
                    <a:pt x="142" y="220"/>
                    <a:pt x="119" y="127"/>
                  </a:cubicBezTo>
                  <a:cubicBezTo>
                    <a:pt x="95" y="45"/>
                    <a:pt x="66" y="13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63"/>
            <p:cNvSpPr/>
            <p:nvPr/>
          </p:nvSpPr>
          <p:spPr>
            <a:xfrm>
              <a:off x="1558818" y="3766136"/>
              <a:ext cx="10095" cy="19783"/>
            </a:xfrm>
            <a:custGeom>
              <a:avLst/>
              <a:gdLst/>
              <a:ahLst/>
              <a:cxnLst/>
              <a:rect l="l" t="t" r="r" b="b"/>
              <a:pathLst>
                <a:path w="124" h="243" extrusionOk="0">
                  <a:moveTo>
                    <a:pt x="0" y="0"/>
                  </a:moveTo>
                  <a:lnTo>
                    <a:pt x="0" y="242"/>
                  </a:lnTo>
                  <a:cubicBezTo>
                    <a:pt x="119" y="234"/>
                    <a:pt x="123" y="156"/>
                    <a:pt x="123" y="123"/>
                  </a:cubicBezTo>
                  <a:cubicBezTo>
                    <a:pt x="123" y="66"/>
                    <a:pt x="95" y="13"/>
                    <a:pt x="54" y="13"/>
                  </a:cubicBezTo>
                  <a:cubicBezTo>
                    <a:pt x="37" y="9"/>
                    <a:pt x="17" y="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63"/>
            <p:cNvSpPr/>
            <p:nvPr/>
          </p:nvSpPr>
          <p:spPr>
            <a:xfrm>
              <a:off x="1226085" y="3848363"/>
              <a:ext cx="18155" cy="7164"/>
            </a:xfrm>
            <a:custGeom>
              <a:avLst/>
              <a:gdLst/>
              <a:ahLst/>
              <a:cxnLst/>
              <a:rect l="l" t="t" r="r" b="b"/>
              <a:pathLst>
                <a:path w="223" h="88" extrusionOk="0">
                  <a:moveTo>
                    <a:pt x="113" y="0"/>
                  </a:moveTo>
                  <a:cubicBezTo>
                    <a:pt x="76" y="0"/>
                    <a:pt x="38" y="9"/>
                    <a:pt x="1" y="49"/>
                  </a:cubicBezTo>
                  <a:cubicBezTo>
                    <a:pt x="17" y="65"/>
                    <a:pt x="25" y="78"/>
                    <a:pt x="33" y="82"/>
                  </a:cubicBezTo>
                  <a:cubicBezTo>
                    <a:pt x="54" y="86"/>
                    <a:pt x="74" y="87"/>
                    <a:pt x="94" y="87"/>
                  </a:cubicBezTo>
                  <a:cubicBezTo>
                    <a:pt x="139" y="87"/>
                    <a:pt x="182" y="78"/>
                    <a:pt x="222" y="61"/>
                  </a:cubicBezTo>
                  <a:cubicBezTo>
                    <a:pt x="193" y="12"/>
                    <a:pt x="193" y="8"/>
                    <a:pt x="173" y="4"/>
                  </a:cubicBezTo>
                  <a:cubicBezTo>
                    <a:pt x="153" y="2"/>
                    <a:pt x="133" y="0"/>
                    <a:pt x="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63"/>
            <p:cNvSpPr/>
            <p:nvPr/>
          </p:nvSpPr>
          <p:spPr>
            <a:xfrm>
              <a:off x="1230074" y="3948826"/>
              <a:ext cx="29471" cy="7571"/>
            </a:xfrm>
            <a:custGeom>
              <a:avLst/>
              <a:gdLst/>
              <a:ahLst/>
              <a:cxnLst/>
              <a:rect l="l" t="t" r="r" b="b"/>
              <a:pathLst>
                <a:path w="362" h="93" extrusionOk="0">
                  <a:moveTo>
                    <a:pt x="120" y="1"/>
                  </a:moveTo>
                  <a:cubicBezTo>
                    <a:pt x="88" y="1"/>
                    <a:pt x="57" y="2"/>
                    <a:pt x="25" y="5"/>
                  </a:cubicBezTo>
                  <a:cubicBezTo>
                    <a:pt x="17" y="5"/>
                    <a:pt x="9" y="38"/>
                    <a:pt x="1" y="54"/>
                  </a:cubicBezTo>
                  <a:cubicBezTo>
                    <a:pt x="54" y="82"/>
                    <a:pt x="106" y="92"/>
                    <a:pt x="158" y="92"/>
                  </a:cubicBezTo>
                  <a:cubicBezTo>
                    <a:pt x="223" y="92"/>
                    <a:pt x="289" y="76"/>
                    <a:pt x="362" y="58"/>
                  </a:cubicBezTo>
                  <a:cubicBezTo>
                    <a:pt x="341" y="38"/>
                    <a:pt x="333" y="25"/>
                    <a:pt x="325" y="21"/>
                  </a:cubicBezTo>
                  <a:cubicBezTo>
                    <a:pt x="258" y="7"/>
                    <a:pt x="188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63"/>
            <p:cNvSpPr/>
            <p:nvPr/>
          </p:nvSpPr>
          <p:spPr>
            <a:xfrm>
              <a:off x="1227795" y="3902909"/>
              <a:ext cx="9362" cy="4803"/>
            </a:xfrm>
            <a:custGeom>
              <a:avLst/>
              <a:gdLst/>
              <a:ahLst/>
              <a:cxnLst/>
              <a:rect l="l" t="t" r="r" b="b"/>
              <a:pathLst>
                <a:path w="115" h="59" extrusionOk="0">
                  <a:moveTo>
                    <a:pt x="53" y="0"/>
                  </a:moveTo>
                  <a:cubicBezTo>
                    <a:pt x="34" y="0"/>
                    <a:pt x="16" y="5"/>
                    <a:pt x="0" y="15"/>
                  </a:cubicBezTo>
                  <a:cubicBezTo>
                    <a:pt x="23" y="44"/>
                    <a:pt x="34" y="59"/>
                    <a:pt x="49" y="59"/>
                  </a:cubicBezTo>
                  <a:cubicBezTo>
                    <a:pt x="63" y="59"/>
                    <a:pt x="81" y="45"/>
                    <a:pt x="115" y="19"/>
                  </a:cubicBezTo>
                  <a:cubicBezTo>
                    <a:pt x="96" y="6"/>
                    <a:pt x="74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63"/>
            <p:cNvSpPr/>
            <p:nvPr/>
          </p:nvSpPr>
          <p:spPr>
            <a:xfrm>
              <a:off x="1190996" y="3950047"/>
              <a:ext cx="22795" cy="6432"/>
            </a:xfrm>
            <a:custGeom>
              <a:avLst/>
              <a:gdLst/>
              <a:ahLst/>
              <a:cxnLst/>
              <a:rect l="l" t="t" r="r" b="b"/>
              <a:pathLst>
                <a:path w="280" h="79" extrusionOk="0">
                  <a:moveTo>
                    <a:pt x="148" y="1"/>
                  </a:moveTo>
                  <a:cubicBezTo>
                    <a:pt x="96" y="1"/>
                    <a:pt x="45" y="16"/>
                    <a:pt x="1" y="47"/>
                  </a:cubicBezTo>
                  <a:cubicBezTo>
                    <a:pt x="40" y="68"/>
                    <a:pt x="84" y="78"/>
                    <a:pt x="128" y="78"/>
                  </a:cubicBezTo>
                  <a:cubicBezTo>
                    <a:pt x="180" y="78"/>
                    <a:pt x="233" y="64"/>
                    <a:pt x="280" y="35"/>
                  </a:cubicBezTo>
                  <a:cubicBezTo>
                    <a:pt x="238" y="12"/>
                    <a:pt x="193" y="1"/>
                    <a:pt x="1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63"/>
            <p:cNvSpPr/>
            <p:nvPr/>
          </p:nvSpPr>
          <p:spPr>
            <a:xfrm>
              <a:off x="1273548" y="3946058"/>
              <a:ext cx="161767" cy="13840"/>
            </a:xfrm>
            <a:custGeom>
              <a:avLst/>
              <a:gdLst/>
              <a:ahLst/>
              <a:cxnLst/>
              <a:rect l="l" t="t" r="r" b="b"/>
              <a:pathLst>
                <a:path w="1987" h="170" extrusionOk="0">
                  <a:moveTo>
                    <a:pt x="365" y="1"/>
                  </a:moveTo>
                  <a:cubicBezTo>
                    <a:pt x="271" y="1"/>
                    <a:pt x="174" y="7"/>
                    <a:pt x="78" y="10"/>
                  </a:cubicBezTo>
                  <a:cubicBezTo>
                    <a:pt x="49" y="18"/>
                    <a:pt x="25" y="31"/>
                    <a:pt x="0" y="43"/>
                  </a:cubicBezTo>
                  <a:cubicBezTo>
                    <a:pt x="29" y="80"/>
                    <a:pt x="41" y="109"/>
                    <a:pt x="54" y="109"/>
                  </a:cubicBezTo>
                  <a:cubicBezTo>
                    <a:pt x="95" y="125"/>
                    <a:pt x="140" y="129"/>
                    <a:pt x="189" y="129"/>
                  </a:cubicBezTo>
                  <a:cubicBezTo>
                    <a:pt x="255" y="121"/>
                    <a:pt x="321" y="117"/>
                    <a:pt x="389" y="117"/>
                  </a:cubicBezTo>
                  <a:cubicBezTo>
                    <a:pt x="426" y="117"/>
                    <a:pt x="463" y="118"/>
                    <a:pt x="501" y="121"/>
                  </a:cubicBezTo>
                  <a:cubicBezTo>
                    <a:pt x="677" y="134"/>
                    <a:pt x="853" y="158"/>
                    <a:pt x="1029" y="158"/>
                  </a:cubicBezTo>
                  <a:cubicBezTo>
                    <a:pt x="1070" y="158"/>
                    <a:pt x="1112" y="157"/>
                    <a:pt x="1153" y="154"/>
                  </a:cubicBezTo>
                  <a:cubicBezTo>
                    <a:pt x="1172" y="150"/>
                    <a:pt x="1191" y="148"/>
                    <a:pt x="1211" y="148"/>
                  </a:cubicBezTo>
                  <a:cubicBezTo>
                    <a:pt x="1231" y="148"/>
                    <a:pt x="1252" y="150"/>
                    <a:pt x="1272" y="154"/>
                  </a:cubicBezTo>
                  <a:cubicBezTo>
                    <a:pt x="1352" y="164"/>
                    <a:pt x="1434" y="169"/>
                    <a:pt x="1516" y="169"/>
                  </a:cubicBezTo>
                  <a:cubicBezTo>
                    <a:pt x="1598" y="169"/>
                    <a:pt x="1680" y="164"/>
                    <a:pt x="1760" y="154"/>
                  </a:cubicBezTo>
                  <a:cubicBezTo>
                    <a:pt x="1838" y="146"/>
                    <a:pt x="1912" y="121"/>
                    <a:pt x="1986" y="109"/>
                  </a:cubicBezTo>
                  <a:cubicBezTo>
                    <a:pt x="1960" y="30"/>
                    <a:pt x="1923" y="27"/>
                    <a:pt x="1889" y="27"/>
                  </a:cubicBezTo>
                  <a:cubicBezTo>
                    <a:pt x="1886" y="27"/>
                    <a:pt x="1883" y="27"/>
                    <a:pt x="1879" y="27"/>
                  </a:cubicBezTo>
                  <a:cubicBezTo>
                    <a:pt x="1760" y="31"/>
                    <a:pt x="1646" y="35"/>
                    <a:pt x="1531" y="39"/>
                  </a:cubicBezTo>
                  <a:cubicBezTo>
                    <a:pt x="1524" y="39"/>
                    <a:pt x="1517" y="39"/>
                    <a:pt x="1511" y="39"/>
                  </a:cubicBezTo>
                  <a:cubicBezTo>
                    <a:pt x="1367" y="39"/>
                    <a:pt x="1223" y="11"/>
                    <a:pt x="1079" y="11"/>
                  </a:cubicBezTo>
                  <a:cubicBezTo>
                    <a:pt x="1012" y="11"/>
                    <a:pt x="945" y="17"/>
                    <a:pt x="878" y="35"/>
                  </a:cubicBezTo>
                  <a:lnTo>
                    <a:pt x="862" y="35"/>
                  </a:lnTo>
                  <a:cubicBezTo>
                    <a:pt x="718" y="23"/>
                    <a:pt x="575" y="6"/>
                    <a:pt x="431" y="2"/>
                  </a:cubicBezTo>
                  <a:cubicBezTo>
                    <a:pt x="409" y="1"/>
                    <a:pt x="387" y="1"/>
                    <a:pt x="3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63"/>
            <p:cNvSpPr/>
            <p:nvPr/>
          </p:nvSpPr>
          <p:spPr>
            <a:xfrm>
              <a:off x="1263128" y="3848363"/>
              <a:ext cx="15143" cy="7409"/>
            </a:xfrm>
            <a:custGeom>
              <a:avLst/>
              <a:gdLst/>
              <a:ahLst/>
              <a:cxnLst/>
              <a:rect l="l" t="t" r="r" b="b"/>
              <a:pathLst>
                <a:path w="186" h="91" extrusionOk="0">
                  <a:moveTo>
                    <a:pt x="88" y="0"/>
                  </a:moveTo>
                  <a:cubicBezTo>
                    <a:pt x="62" y="0"/>
                    <a:pt x="34" y="13"/>
                    <a:pt x="1" y="37"/>
                  </a:cubicBezTo>
                  <a:cubicBezTo>
                    <a:pt x="24" y="73"/>
                    <a:pt x="53" y="91"/>
                    <a:pt x="88" y="91"/>
                  </a:cubicBezTo>
                  <a:cubicBezTo>
                    <a:pt x="116" y="91"/>
                    <a:pt x="149" y="79"/>
                    <a:pt x="186" y="57"/>
                  </a:cubicBezTo>
                  <a:cubicBezTo>
                    <a:pt x="150" y="19"/>
                    <a:pt x="120" y="0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63"/>
            <p:cNvSpPr/>
            <p:nvPr/>
          </p:nvSpPr>
          <p:spPr>
            <a:xfrm>
              <a:off x="1248148" y="3899734"/>
              <a:ext cx="110640" cy="11642"/>
            </a:xfrm>
            <a:custGeom>
              <a:avLst/>
              <a:gdLst/>
              <a:ahLst/>
              <a:cxnLst/>
              <a:rect l="l" t="t" r="r" b="b"/>
              <a:pathLst>
                <a:path w="1359" h="143" extrusionOk="0">
                  <a:moveTo>
                    <a:pt x="242" y="1"/>
                  </a:moveTo>
                  <a:cubicBezTo>
                    <a:pt x="177" y="1"/>
                    <a:pt x="111" y="9"/>
                    <a:pt x="50" y="21"/>
                  </a:cubicBezTo>
                  <a:cubicBezTo>
                    <a:pt x="37" y="21"/>
                    <a:pt x="25" y="38"/>
                    <a:pt x="0" y="58"/>
                  </a:cubicBezTo>
                  <a:cubicBezTo>
                    <a:pt x="29" y="79"/>
                    <a:pt x="54" y="99"/>
                    <a:pt x="87" y="116"/>
                  </a:cubicBezTo>
                  <a:cubicBezTo>
                    <a:pt x="103" y="124"/>
                    <a:pt x="119" y="124"/>
                    <a:pt x="136" y="124"/>
                  </a:cubicBezTo>
                  <a:cubicBezTo>
                    <a:pt x="222" y="128"/>
                    <a:pt x="304" y="140"/>
                    <a:pt x="386" y="140"/>
                  </a:cubicBezTo>
                  <a:cubicBezTo>
                    <a:pt x="480" y="140"/>
                    <a:pt x="572" y="143"/>
                    <a:pt x="664" y="143"/>
                  </a:cubicBezTo>
                  <a:cubicBezTo>
                    <a:pt x="733" y="143"/>
                    <a:pt x="802" y="141"/>
                    <a:pt x="870" y="136"/>
                  </a:cubicBezTo>
                  <a:cubicBezTo>
                    <a:pt x="936" y="128"/>
                    <a:pt x="1003" y="124"/>
                    <a:pt x="1070" y="124"/>
                  </a:cubicBezTo>
                  <a:cubicBezTo>
                    <a:pt x="1137" y="124"/>
                    <a:pt x="1205" y="128"/>
                    <a:pt x="1272" y="136"/>
                  </a:cubicBezTo>
                  <a:cubicBezTo>
                    <a:pt x="1276" y="137"/>
                    <a:pt x="1279" y="137"/>
                    <a:pt x="1282" y="137"/>
                  </a:cubicBezTo>
                  <a:cubicBezTo>
                    <a:pt x="1308" y="137"/>
                    <a:pt x="1333" y="122"/>
                    <a:pt x="1359" y="79"/>
                  </a:cubicBezTo>
                  <a:cubicBezTo>
                    <a:pt x="1342" y="58"/>
                    <a:pt x="1338" y="33"/>
                    <a:pt x="1326" y="25"/>
                  </a:cubicBezTo>
                  <a:cubicBezTo>
                    <a:pt x="1309" y="19"/>
                    <a:pt x="1292" y="12"/>
                    <a:pt x="1275" y="12"/>
                  </a:cubicBezTo>
                  <a:cubicBezTo>
                    <a:pt x="1272" y="12"/>
                    <a:pt x="1268" y="12"/>
                    <a:pt x="1264" y="13"/>
                  </a:cubicBezTo>
                  <a:cubicBezTo>
                    <a:pt x="1171" y="13"/>
                    <a:pt x="1076" y="15"/>
                    <a:pt x="982" y="15"/>
                  </a:cubicBezTo>
                  <a:cubicBezTo>
                    <a:pt x="935" y="15"/>
                    <a:pt x="888" y="14"/>
                    <a:pt x="842" y="13"/>
                  </a:cubicBezTo>
                  <a:cubicBezTo>
                    <a:pt x="640" y="13"/>
                    <a:pt x="444" y="1"/>
                    <a:pt x="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63"/>
            <p:cNvSpPr/>
            <p:nvPr/>
          </p:nvSpPr>
          <p:spPr>
            <a:xfrm>
              <a:off x="1139869" y="3995638"/>
              <a:ext cx="71969" cy="10909"/>
            </a:xfrm>
            <a:custGeom>
              <a:avLst/>
              <a:gdLst/>
              <a:ahLst/>
              <a:cxnLst/>
              <a:rect l="l" t="t" r="r" b="b"/>
              <a:pathLst>
                <a:path w="884" h="134" extrusionOk="0">
                  <a:moveTo>
                    <a:pt x="54" y="0"/>
                  </a:moveTo>
                  <a:cubicBezTo>
                    <a:pt x="38" y="0"/>
                    <a:pt x="21" y="21"/>
                    <a:pt x="1" y="33"/>
                  </a:cubicBezTo>
                  <a:cubicBezTo>
                    <a:pt x="29" y="101"/>
                    <a:pt x="59" y="120"/>
                    <a:pt x="90" y="120"/>
                  </a:cubicBezTo>
                  <a:cubicBezTo>
                    <a:pt x="100" y="120"/>
                    <a:pt x="110" y="118"/>
                    <a:pt x="120" y="115"/>
                  </a:cubicBezTo>
                  <a:cubicBezTo>
                    <a:pt x="172" y="104"/>
                    <a:pt x="225" y="98"/>
                    <a:pt x="279" y="98"/>
                  </a:cubicBezTo>
                  <a:cubicBezTo>
                    <a:pt x="322" y="98"/>
                    <a:pt x="367" y="102"/>
                    <a:pt x="411" y="111"/>
                  </a:cubicBezTo>
                  <a:cubicBezTo>
                    <a:pt x="522" y="123"/>
                    <a:pt x="637" y="127"/>
                    <a:pt x="752" y="132"/>
                  </a:cubicBezTo>
                  <a:cubicBezTo>
                    <a:pt x="759" y="133"/>
                    <a:pt x="766" y="133"/>
                    <a:pt x="774" y="133"/>
                  </a:cubicBezTo>
                  <a:cubicBezTo>
                    <a:pt x="815" y="133"/>
                    <a:pt x="855" y="114"/>
                    <a:pt x="883" y="82"/>
                  </a:cubicBezTo>
                  <a:cubicBezTo>
                    <a:pt x="875" y="66"/>
                    <a:pt x="875" y="50"/>
                    <a:pt x="871" y="45"/>
                  </a:cubicBezTo>
                  <a:cubicBezTo>
                    <a:pt x="711" y="7"/>
                    <a:pt x="550" y="1"/>
                    <a:pt x="389" y="1"/>
                  </a:cubicBezTo>
                  <a:cubicBezTo>
                    <a:pt x="319" y="1"/>
                    <a:pt x="248" y="2"/>
                    <a:pt x="178" y="2"/>
                  </a:cubicBezTo>
                  <a:cubicBezTo>
                    <a:pt x="137" y="2"/>
                    <a:pt x="96" y="2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63"/>
            <p:cNvSpPr/>
            <p:nvPr/>
          </p:nvSpPr>
          <p:spPr>
            <a:xfrm>
              <a:off x="1442561" y="3901118"/>
              <a:ext cx="71562" cy="9444"/>
            </a:xfrm>
            <a:custGeom>
              <a:avLst/>
              <a:gdLst/>
              <a:ahLst/>
              <a:cxnLst/>
              <a:rect l="l" t="t" r="r" b="b"/>
              <a:pathLst>
                <a:path w="879" h="116" extrusionOk="0">
                  <a:moveTo>
                    <a:pt x="50" y="0"/>
                  </a:moveTo>
                  <a:cubicBezTo>
                    <a:pt x="37" y="0"/>
                    <a:pt x="21" y="16"/>
                    <a:pt x="0" y="29"/>
                  </a:cubicBezTo>
                  <a:cubicBezTo>
                    <a:pt x="26" y="86"/>
                    <a:pt x="59" y="102"/>
                    <a:pt x="92" y="102"/>
                  </a:cubicBezTo>
                  <a:cubicBezTo>
                    <a:pt x="101" y="102"/>
                    <a:pt x="110" y="100"/>
                    <a:pt x="119" y="99"/>
                  </a:cubicBezTo>
                  <a:cubicBezTo>
                    <a:pt x="169" y="88"/>
                    <a:pt x="220" y="83"/>
                    <a:pt x="271" y="83"/>
                  </a:cubicBezTo>
                  <a:cubicBezTo>
                    <a:pt x="317" y="83"/>
                    <a:pt x="362" y="87"/>
                    <a:pt x="407" y="94"/>
                  </a:cubicBezTo>
                  <a:cubicBezTo>
                    <a:pt x="522" y="107"/>
                    <a:pt x="632" y="107"/>
                    <a:pt x="747" y="115"/>
                  </a:cubicBezTo>
                  <a:cubicBezTo>
                    <a:pt x="752" y="115"/>
                    <a:pt x="757" y="116"/>
                    <a:pt x="762" y="116"/>
                  </a:cubicBezTo>
                  <a:cubicBezTo>
                    <a:pt x="806" y="116"/>
                    <a:pt x="849" y="99"/>
                    <a:pt x="879" y="70"/>
                  </a:cubicBezTo>
                  <a:cubicBezTo>
                    <a:pt x="874" y="53"/>
                    <a:pt x="870" y="41"/>
                    <a:pt x="866" y="37"/>
                  </a:cubicBezTo>
                  <a:cubicBezTo>
                    <a:pt x="707" y="6"/>
                    <a:pt x="549" y="1"/>
                    <a:pt x="389" y="1"/>
                  </a:cubicBezTo>
                  <a:cubicBezTo>
                    <a:pt x="325" y="1"/>
                    <a:pt x="261" y="2"/>
                    <a:pt x="197" y="2"/>
                  </a:cubicBezTo>
                  <a:cubicBezTo>
                    <a:pt x="148" y="2"/>
                    <a:pt x="99" y="2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63"/>
            <p:cNvSpPr/>
            <p:nvPr/>
          </p:nvSpPr>
          <p:spPr>
            <a:xfrm>
              <a:off x="1156233" y="3901770"/>
              <a:ext cx="13107" cy="7327"/>
            </a:xfrm>
            <a:custGeom>
              <a:avLst/>
              <a:gdLst/>
              <a:ahLst/>
              <a:cxnLst/>
              <a:rect l="l" t="t" r="r" b="b"/>
              <a:pathLst>
                <a:path w="161" h="90" extrusionOk="0">
                  <a:moveTo>
                    <a:pt x="145" y="0"/>
                  </a:moveTo>
                  <a:cubicBezTo>
                    <a:pt x="104" y="0"/>
                    <a:pt x="63" y="4"/>
                    <a:pt x="21" y="8"/>
                  </a:cubicBezTo>
                  <a:cubicBezTo>
                    <a:pt x="13" y="8"/>
                    <a:pt x="9" y="29"/>
                    <a:pt x="1" y="54"/>
                  </a:cubicBezTo>
                  <a:cubicBezTo>
                    <a:pt x="22" y="77"/>
                    <a:pt x="51" y="90"/>
                    <a:pt x="80" y="90"/>
                  </a:cubicBezTo>
                  <a:cubicBezTo>
                    <a:pt x="104" y="90"/>
                    <a:pt x="127" y="82"/>
                    <a:pt x="149" y="66"/>
                  </a:cubicBezTo>
                  <a:cubicBezTo>
                    <a:pt x="153" y="62"/>
                    <a:pt x="161" y="50"/>
                    <a:pt x="161" y="37"/>
                  </a:cubicBezTo>
                  <a:cubicBezTo>
                    <a:pt x="157" y="25"/>
                    <a:pt x="149" y="0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63"/>
            <p:cNvSpPr/>
            <p:nvPr/>
          </p:nvSpPr>
          <p:spPr>
            <a:xfrm>
              <a:off x="1146219" y="3848770"/>
              <a:ext cx="10502" cy="6920"/>
            </a:xfrm>
            <a:custGeom>
              <a:avLst/>
              <a:gdLst/>
              <a:ahLst/>
              <a:cxnLst/>
              <a:rect l="l" t="t" r="r" b="b"/>
              <a:pathLst>
                <a:path w="129" h="85" extrusionOk="0">
                  <a:moveTo>
                    <a:pt x="70" y="0"/>
                  </a:moveTo>
                  <a:cubicBezTo>
                    <a:pt x="48" y="0"/>
                    <a:pt x="25" y="13"/>
                    <a:pt x="1" y="48"/>
                  </a:cubicBezTo>
                  <a:cubicBezTo>
                    <a:pt x="34" y="72"/>
                    <a:pt x="56" y="84"/>
                    <a:pt x="73" y="84"/>
                  </a:cubicBezTo>
                  <a:cubicBezTo>
                    <a:pt x="95" y="84"/>
                    <a:pt x="110" y="65"/>
                    <a:pt x="128" y="23"/>
                  </a:cubicBezTo>
                  <a:cubicBezTo>
                    <a:pt x="109" y="10"/>
                    <a:pt x="90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63"/>
            <p:cNvSpPr/>
            <p:nvPr/>
          </p:nvSpPr>
          <p:spPr>
            <a:xfrm>
              <a:off x="1168933" y="3849177"/>
              <a:ext cx="10828" cy="5455"/>
            </a:xfrm>
            <a:custGeom>
              <a:avLst/>
              <a:gdLst/>
              <a:ahLst/>
              <a:cxnLst/>
              <a:rect l="l" t="t" r="r" b="b"/>
              <a:pathLst>
                <a:path w="133" h="67" extrusionOk="0">
                  <a:moveTo>
                    <a:pt x="60" y="1"/>
                  </a:moveTo>
                  <a:cubicBezTo>
                    <a:pt x="40" y="1"/>
                    <a:pt x="21" y="9"/>
                    <a:pt x="1" y="27"/>
                  </a:cubicBezTo>
                  <a:cubicBezTo>
                    <a:pt x="20" y="55"/>
                    <a:pt x="38" y="67"/>
                    <a:pt x="57" y="67"/>
                  </a:cubicBezTo>
                  <a:cubicBezTo>
                    <a:pt x="80" y="67"/>
                    <a:pt x="103" y="51"/>
                    <a:pt x="132" y="27"/>
                  </a:cubicBezTo>
                  <a:cubicBezTo>
                    <a:pt x="105" y="10"/>
                    <a:pt x="82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63"/>
            <p:cNvSpPr/>
            <p:nvPr/>
          </p:nvSpPr>
          <p:spPr>
            <a:xfrm>
              <a:off x="1218432" y="3994743"/>
              <a:ext cx="198809" cy="14003"/>
            </a:xfrm>
            <a:custGeom>
              <a:avLst/>
              <a:gdLst/>
              <a:ahLst/>
              <a:cxnLst/>
              <a:rect l="l" t="t" r="r" b="b"/>
              <a:pathLst>
                <a:path w="2442" h="172" extrusionOk="0">
                  <a:moveTo>
                    <a:pt x="2129" y="0"/>
                  </a:moveTo>
                  <a:cubicBezTo>
                    <a:pt x="2077" y="0"/>
                    <a:pt x="2025" y="4"/>
                    <a:pt x="1974" y="11"/>
                  </a:cubicBezTo>
                  <a:cubicBezTo>
                    <a:pt x="1957" y="15"/>
                    <a:pt x="1945" y="20"/>
                    <a:pt x="1929" y="24"/>
                  </a:cubicBezTo>
                  <a:cubicBezTo>
                    <a:pt x="1861" y="14"/>
                    <a:pt x="1791" y="10"/>
                    <a:pt x="1720" y="10"/>
                  </a:cubicBezTo>
                  <a:cubicBezTo>
                    <a:pt x="1697" y="10"/>
                    <a:pt x="1673" y="10"/>
                    <a:pt x="1650" y="11"/>
                  </a:cubicBezTo>
                  <a:cubicBezTo>
                    <a:pt x="1629" y="15"/>
                    <a:pt x="1609" y="16"/>
                    <a:pt x="1589" y="16"/>
                  </a:cubicBezTo>
                  <a:cubicBezTo>
                    <a:pt x="1528" y="16"/>
                    <a:pt x="1467" y="4"/>
                    <a:pt x="1406" y="4"/>
                  </a:cubicBezTo>
                  <a:cubicBezTo>
                    <a:pt x="1365" y="4"/>
                    <a:pt x="1325" y="10"/>
                    <a:pt x="1284" y="28"/>
                  </a:cubicBezTo>
                  <a:cubicBezTo>
                    <a:pt x="1283" y="28"/>
                    <a:pt x="1282" y="29"/>
                    <a:pt x="1281" y="29"/>
                  </a:cubicBezTo>
                  <a:cubicBezTo>
                    <a:pt x="1274" y="29"/>
                    <a:pt x="1267" y="20"/>
                    <a:pt x="1264" y="20"/>
                  </a:cubicBezTo>
                  <a:cubicBezTo>
                    <a:pt x="1211" y="20"/>
                    <a:pt x="1161" y="11"/>
                    <a:pt x="1108" y="11"/>
                  </a:cubicBezTo>
                  <a:cubicBezTo>
                    <a:pt x="990" y="11"/>
                    <a:pt x="872" y="6"/>
                    <a:pt x="756" y="6"/>
                  </a:cubicBezTo>
                  <a:cubicBezTo>
                    <a:pt x="727" y="6"/>
                    <a:pt x="698" y="6"/>
                    <a:pt x="669" y="7"/>
                  </a:cubicBezTo>
                  <a:cubicBezTo>
                    <a:pt x="476" y="11"/>
                    <a:pt x="287" y="24"/>
                    <a:pt x="95" y="36"/>
                  </a:cubicBezTo>
                  <a:cubicBezTo>
                    <a:pt x="89" y="35"/>
                    <a:pt x="84" y="34"/>
                    <a:pt x="78" y="34"/>
                  </a:cubicBezTo>
                  <a:cubicBezTo>
                    <a:pt x="46" y="34"/>
                    <a:pt x="14" y="54"/>
                    <a:pt x="0" y="85"/>
                  </a:cubicBezTo>
                  <a:cubicBezTo>
                    <a:pt x="21" y="106"/>
                    <a:pt x="29" y="122"/>
                    <a:pt x="41" y="126"/>
                  </a:cubicBezTo>
                  <a:cubicBezTo>
                    <a:pt x="74" y="138"/>
                    <a:pt x="111" y="143"/>
                    <a:pt x="144" y="147"/>
                  </a:cubicBezTo>
                  <a:cubicBezTo>
                    <a:pt x="182" y="148"/>
                    <a:pt x="220" y="148"/>
                    <a:pt x="258" y="148"/>
                  </a:cubicBezTo>
                  <a:cubicBezTo>
                    <a:pt x="325" y="148"/>
                    <a:pt x="392" y="147"/>
                    <a:pt x="458" y="147"/>
                  </a:cubicBezTo>
                  <a:cubicBezTo>
                    <a:pt x="519" y="147"/>
                    <a:pt x="580" y="148"/>
                    <a:pt x="640" y="151"/>
                  </a:cubicBezTo>
                  <a:cubicBezTo>
                    <a:pt x="722" y="157"/>
                    <a:pt x="803" y="158"/>
                    <a:pt x="884" y="158"/>
                  </a:cubicBezTo>
                  <a:cubicBezTo>
                    <a:pt x="925" y="158"/>
                    <a:pt x="965" y="158"/>
                    <a:pt x="1006" y="158"/>
                  </a:cubicBezTo>
                  <a:cubicBezTo>
                    <a:pt x="1047" y="158"/>
                    <a:pt x="1088" y="158"/>
                    <a:pt x="1129" y="159"/>
                  </a:cubicBezTo>
                  <a:cubicBezTo>
                    <a:pt x="1207" y="159"/>
                    <a:pt x="1284" y="171"/>
                    <a:pt x="1362" y="171"/>
                  </a:cubicBezTo>
                  <a:cubicBezTo>
                    <a:pt x="1403" y="171"/>
                    <a:pt x="1440" y="167"/>
                    <a:pt x="1477" y="163"/>
                  </a:cubicBezTo>
                  <a:cubicBezTo>
                    <a:pt x="1514" y="155"/>
                    <a:pt x="1547" y="151"/>
                    <a:pt x="1580" y="151"/>
                  </a:cubicBezTo>
                  <a:cubicBezTo>
                    <a:pt x="1666" y="151"/>
                    <a:pt x="1752" y="159"/>
                    <a:pt x="1838" y="159"/>
                  </a:cubicBezTo>
                  <a:cubicBezTo>
                    <a:pt x="1972" y="159"/>
                    <a:pt x="2106" y="133"/>
                    <a:pt x="2242" y="133"/>
                  </a:cubicBezTo>
                  <a:cubicBezTo>
                    <a:pt x="2285" y="133"/>
                    <a:pt x="2328" y="136"/>
                    <a:pt x="2372" y="143"/>
                  </a:cubicBezTo>
                  <a:cubicBezTo>
                    <a:pt x="2375" y="143"/>
                    <a:pt x="2378" y="143"/>
                    <a:pt x="2381" y="143"/>
                  </a:cubicBezTo>
                  <a:cubicBezTo>
                    <a:pt x="2407" y="143"/>
                    <a:pt x="2434" y="127"/>
                    <a:pt x="2442" y="102"/>
                  </a:cubicBezTo>
                  <a:cubicBezTo>
                    <a:pt x="2442" y="48"/>
                    <a:pt x="2425" y="40"/>
                    <a:pt x="2409" y="36"/>
                  </a:cubicBezTo>
                  <a:cubicBezTo>
                    <a:pt x="2316" y="12"/>
                    <a:pt x="2222" y="0"/>
                    <a:pt x="2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63"/>
            <p:cNvSpPr/>
            <p:nvPr/>
          </p:nvSpPr>
          <p:spPr>
            <a:xfrm>
              <a:off x="1201661" y="4038868"/>
              <a:ext cx="15794" cy="11072"/>
            </a:xfrm>
            <a:custGeom>
              <a:avLst/>
              <a:gdLst/>
              <a:ahLst/>
              <a:cxnLst/>
              <a:rect l="l" t="t" r="r" b="b"/>
              <a:pathLst>
                <a:path w="194" h="136" extrusionOk="0">
                  <a:moveTo>
                    <a:pt x="123" y="1"/>
                  </a:moveTo>
                  <a:cubicBezTo>
                    <a:pt x="108" y="1"/>
                    <a:pt x="92" y="4"/>
                    <a:pt x="77" y="4"/>
                  </a:cubicBezTo>
                  <a:cubicBezTo>
                    <a:pt x="72" y="4"/>
                    <a:pt x="67" y="4"/>
                    <a:pt x="63" y="3"/>
                  </a:cubicBezTo>
                  <a:cubicBezTo>
                    <a:pt x="61" y="2"/>
                    <a:pt x="60" y="2"/>
                    <a:pt x="59" y="2"/>
                  </a:cubicBezTo>
                  <a:cubicBezTo>
                    <a:pt x="40" y="2"/>
                    <a:pt x="24" y="28"/>
                    <a:pt x="1" y="44"/>
                  </a:cubicBezTo>
                  <a:cubicBezTo>
                    <a:pt x="33" y="106"/>
                    <a:pt x="65" y="136"/>
                    <a:pt x="99" y="136"/>
                  </a:cubicBezTo>
                  <a:cubicBezTo>
                    <a:pt x="129" y="136"/>
                    <a:pt x="161" y="111"/>
                    <a:pt x="194" y="64"/>
                  </a:cubicBezTo>
                  <a:cubicBezTo>
                    <a:pt x="175" y="10"/>
                    <a:pt x="150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63"/>
            <p:cNvSpPr/>
            <p:nvPr/>
          </p:nvSpPr>
          <p:spPr>
            <a:xfrm>
              <a:off x="1381746" y="3849259"/>
              <a:ext cx="16120" cy="6839"/>
            </a:xfrm>
            <a:custGeom>
              <a:avLst/>
              <a:gdLst/>
              <a:ahLst/>
              <a:cxnLst/>
              <a:rect l="l" t="t" r="r" b="b"/>
              <a:pathLst>
                <a:path w="198" h="84" extrusionOk="0">
                  <a:moveTo>
                    <a:pt x="96" y="1"/>
                  </a:moveTo>
                  <a:cubicBezTo>
                    <a:pt x="73" y="1"/>
                    <a:pt x="51" y="6"/>
                    <a:pt x="29" y="9"/>
                  </a:cubicBezTo>
                  <a:cubicBezTo>
                    <a:pt x="17" y="9"/>
                    <a:pt x="9" y="30"/>
                    <a:pt x="1" y="42"/>
                  </a:cubicBezTo>
                  <a:cubicBezTo>
                    <a:pt x="9" y="59"/>
                    <a:pt x="13" y="75"/>
                    <a:pt x="17" y="75"/>
                  </a:cubicBezTo>
                  <a:cubicBezTo>
                    <a:pt x="46" y="83"/>
                    <a:pt x="79" y="83"/>
                    <a:pt x="111" y="83"/>
                  </a:cubicBezTo>
                  <a:cubicBezTo>
                    <a:pt x="144" y="75"/>
                    <a:pt x="173" y="59"/>
                    <a:pt x="198" y="42"/>
                  </a:cubicBezTo>
                  <a:cubicBezTo>
                    <a:pt x="160" y="9"/>
                    <a:pt x="127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63"/>
            <p:cNvSpPr/>
            <p:nvPr/>
          </p:nvSpPr>
          <p:spPr>
            <a:xfrm>
              <a:off x="1192055" y="3903072"/>
              <a:ext cx="5699" cy="4966"/>
            </a:xfrm>
            <a:custGeom>
              <a:avLst/>
              <a:gdLst/>
              <a:ahLst/>
              <a:cxnLst/>
              <a:rect l="l" t="t" r="r" b="b"/>
              <a:pathLst>
                <a:path w="70" h="61" extrusionOk="0">
                  <a:moveTo>
                    <a:pt x="35" y="0"/>
                  </a:moveTo>
                  <a:cubicBezTo>
                    <a:pt x="23" y="0"/>
                    <a:pt x="11" y="6"/>
                    <a:pt x="0" y="25"/>
                  </a:cubicBezTo>
                  <a:cubicBezTo>
                    <a:pt x="17" y="48"/>
                    <a:pt x="26" y="60"/>
                    <a:pt x="35" y="60"/>
                  </a:cubicBezTo>
                  <a:cubicBezTo>
                    <a:pt x="44" y="60"/>
                    <a:pt x="52" y="44"/>
                    <a:pt x="70" y="9"/>
                  </a:cubicBezTo>
                  <a:cubicBezTo>
                    <a:pt x="58" y="5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63"/>
            <p:cNvSpPr/>
            <p:nvPr/>
          </p:nvSpPr>
          <p:spPr>
            <a:xfrm>
              <a:off x="1402831" y="3848363"/>
              <a:ext cx="60489" cy="10584"/>
            </a:xfrm>
            <a:custGeom>
              <a:avLst/>
              <a:gdLst/>
              <a:ahLst/>
              <a:cxnLst/>
              <a:rect l="l" t="t" r="r" b="b"/>
              <a:pathLst>
                <a:path w="743" h="130" extrusionOk="0">
                  <a:moveTo>
                    <a:pt x="540" y="1"/>
                  </a:moveTo>
                  <a:cubicBezTo>
                    <a:pt x="523" y="1"/>
                    <a:pt x="505" y="2"/>
                    <a:pt x="488" y="4"/>
                  </a:cubicBezTo>
                  <a:cubicBezTo>
                    <a:pt x="419" y="12"/>
                    <a:pt x="349" y="20"/>
                    <a:pt x="283" y="20"/>
                  </a:cubicBezTo>
                  <a:cubicBezTo>
                    <a:pt x="214" y="20"/>
                    <a:pt x="148" y="8"/>
                    <a:pt x="82" y="8"/>
                  </a:cubicBezTo>
                  <a:cubicBezTo>
                    <a:pt x="78" y="8"/>
                    <a:pt x="75" y="7"/>
                    <a:pt x="71" y="7"/>
                  </a:cubicBezTo>
                  <a:cubicBezTo>
                    <a:pt x="39" y="7"/>
                    <a:pt x="11" y="24"/>
                    <a:pt x="0" y="53"/>
                  </a:cubicBezTo>
                  <a:cubicBezTo>
                    <a:pt x="17" y="65"/>
                    <a:pt x="29" y="82"/>
                    <a:pt x="41" y="86"/>
                  </a:cubicBezTo>
                  <a:cubicBezTo>
                    <a:pt x="73" y="98"/>
                    <a:pt x="105" y="104"/>
                    <a:pt x="137" y="104"/>
                  </a:cubicBezTo>
                  <a:cubicBezTo>
                    <a:pt x="172" y="104"/>
                    <a:pt x="206" y="97"/>
                    <a:pt x="238" y="82"/>
                  </a:cubicBezTo>
                  <a:cubicBezTo>
                    <a:pt x="257" y="73"/>
                    <a:pt x="276" y="68"/>
                    <a:pt x="295" y="68"/>
                  </a:cubicBezTo>
                  <a:cubicBezTo>
                    <a:pt x="319" y="68"/>
                    <a:pt x="343" y="75"/>
                    <a:pt x="365" y="86"/>
                  </a:cubicBezTo>
                  <a:cubicBezTo>
                    <a:pt x="424" y="115"/>
                    <a:pt x="489" y="130"/>
                    <a:pt x="554" y="130"/>
                  </a:cubicBezTo>
                  <a:cubicBezTo>
                    <a:pt x="580" y="130"/>
                    <a:pt x="606" y="128"/>
                    <a:pt x="632" y="123"/>
                  </a:cubicBezTo>
                  <a:cubicBezTo>
                    <a:pt x="673" y="119"/>
                    <a:pt x="714" y="98"/>
                    <a:pt x="743" y="65"/>
                  </a:cubicBezTo>
                  <a:cubicBezTo>
                    <a:pt x="718" y="45"/>
                    <a:pt x="706" y="24"/>
                    <a:pt x="694" y="24"/>
                  </a:cubicBezTo>
                  <a:cubicBezTo>
                    <a:pt x="642" y="9"/>
                    <a:pt x="590" y="1"/>
                    <a:pt x="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63"/>
            <p:cNvSpPr/>
            <p:nvPr/>
          </p:nvSpPr>
          <p:spPr>
            <a:xfrm>
              <a:off x="1105187" y="4079982"/>
              <a:ext cx="54139" cy="16690"/>
            </a:xfrm>
            <a:custGeom>
              <a:avLst/>
              <a:gdLst/>
              <a:ahLst/>
              <a:cxnLst/>
              <a:rect l="l" t="t" r="r" b="b"/>
              <a:pathLst>
                <a:path w="665" h="205" extrusionOk="0">
                  <a:moveTo>
                    <a:pt x="118" y="1"/>
                  </a:moveTo>
                  <a:cubicBezTo>
                    <a:pt x="97" y="1"/>
                    <a:pt x="75" y="2"/>
                    <a:pt x="53" y="2"/>
                  </a:cubicBezTo>
                  <a:cubicBezTo>
                    <a:pt x="29" y="2"/>
                    <a:pt x="8" y="23"/>
                    <a:pt x="4" y="84"/>
                  </a:cubicBezTo>
                  <a:cubicBezTo>
                    <a:pt x="0" y="146"/>
                    <a:pt x="21" y="175"/>
                    <a:pt x="45" y="187"/>
                  </a:cubicBezTo>
                  <a:cubicBezTo>
                    <a:pt x="58" y="191"/>
                    <a:pt x="70" y="195"/>
                    <a:pt x="78" y="199"/>
                  </a:cubicBezTo>
                  <a:cubicBezTo>
                    <a:pt x="94" y="203"/>
                    <a:pt x="110" y="205"/>
                    <a:pt x="126" y="205"/>
                  </a:cubicBezTo>
                  <a:cubicBezTo>
                    <a:pt x="172" y="205"/>
                    <a:pt x="218" y="192"/>
                    <a:pt x="263" y="192"/>
                  </a:cubicBezTo>
                  <a:cubicBezTo>
                    <a:pt x="281" y="192"/>
                    <a:pt x="298" y="194"/>
                    <a:pt x="316" y="199"/>
                  </a:cubicBezTo>
                  <a:lnTo>
                    <a:pt x="324" y="199"/>
                  </a:lnTo>
                  <a:cubicBezTo>
                    <a:pt x="359" y="180"/>
                    <a:pt x="396" y="170"/>
                    <a:pt x="432" y="170"/>
                  </a:cubicBezTo>
                  <a:cubicBezTo>
                    <a:pt x="457" y="170"/>
                    <a:pt x="482" y="175"/>
                    <a:pt x="505" y="183"/>
                  </a:cubicBezTo>
                  <a:cubicBezTo>
                    <a:pt x="516" y="187"/>
                    <a:pt x="528" y="189"/>
                    <a:pt x="540" y="189"/>
                  </a:cubicBezTo>
                  <a:cubicBezTo>
                    <a:pt x="580" y="189"/>
                    <a:pt x="621" y="167"/>
                    <a:pt x="665" y="117"/>
                  </a:cubicBezTo>
                  <a:cubicBezTo>
                    <a:pt x="644" y="89"/>
                    <a:pt x="632" y="64"/>
                    <a:pt x="620" y="60"/>
                  </a:cubicBezTo>
                  <a:cubicBezTo>
                    <a:pt x="562" y="43"/>
                    <a:pt x="505" y="35"/>
                    <a:pt x="447" y="27"/>
                  </a:cubicBezTo>
                  <a:cubicBezTo>
                    <a:pt x="349" y="19"/>
                    <a:pt x="250" y="11"/>
                    <a:pt x="148" y="2"/>
                  </a:cubicBezTo>
                  <a:cubicBezTo>
                    <a:pt x="138" y="1"/>
                    <a:pt x="128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63"/>
            <p:cNvSpPr/>
            <p:nvPr/>
          </p:nvSpPr>
          <p:spPr>
            <a:xfrm>
              <a:off x="1122854" y="3996615"/>
              <a:ext cx="11479" cy="8060"/>
            </a:xfrm>
            <a:custGeom>
              <a:avLst/>
              <a:gdLst/>
              <a:ahLst/>
              <a:cxnLst/>
              <a:rect l="l" t="t" r="r" b="b"/>
              <a:pathLst>
                <a:path w="141" h="99" extrusionOk="0">
                  <a:moveTo>
                    <a:pt x="55" y="1"/>
                  </a:moveTo>
                  <a:cubicBezTo>
                    <a:pt x="35" y="1"/>
                    <a:pt x="16" y="12"/>
                    <a:pt x="1" y="54"/>
                  </a:cubicBezTo>
                  <a:cubicBezTo>
                    <a:pt x="35" y="84"/>
                    <a:pt x="52" y="99"/>
                    <a:pt x="70" y="99"/>
                  </a:cubicBezTo>
                  <a:cubicBezTo>
                    <a:pt x="87" y="99"/>
                    <a:pt x="105" y="87"/>
                    <a:pt x="140" y="66"/>
                  </a:cubicBezTo>
                  <a:cubicBezTo>
                    <a:pt x="128" y="46"/>
                    <a:pt x="120" y="17"/>
                    <a:pt x="107" y="13"/>
                  </a:cubicBezTo>
                  <a:cubicBezTo>
                    <a:pt x="90" y="9"/>
                    <a:pt x="72" y="1"/>
                    <a:pt x="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63"/>
            <p:cNvSpPr/>
            <p:nvPr/>
          </p:nvSpPr>
          <p:spPr>
            <a:xfrm>
              <a:off x="1155256" y="4037810"/>
              <a:ext cx="41846" cy="12700"/>
            </a:xfrm>
            <a:custGeom>
              <a:avLst/>
              <a:gdLst/>
              <a:ahLst/>
              <a:cxnLst/>
              <a:rect l="l" t="t" r="r" b="b"/>
              <a:pathLst>
                <a:path w="514" h="156" extrusionOk="0">
                  <a:moveTo>
                    <a:pt x="263" y="0"/>
                  </a:moveTo>
                  <a:cubicBezTo>
                    <a:pt x="192" y="0"/>
                    <a:pt x="122" y="8"/>
                    <a:pt x="50" y="12"/>
                  </a:cubicBezTo>
                  <a:cubicBezTo>
                    <a:pt x="38" y="12"/>
                    <a:pt x="25" y="53"/>
                    <a:pt x="1" y="90"/>
                  </a:cubicBezTo>
                  <a:cubicBezTo>
                    <a:pt x="38" y="110"/>
                    <a:pt x="79" y="127"/>
                    <a:pt x="120" y="139"/>
                  </a:cubicBezTo>
                  <a:cubicBezTo>
                    <a:pt x="214" y="147"/>
                    <a:pt x="308" y="151"/>
                    <a:pt x="403" y="155"/>
                  </a:cubicBezTo>
                  <a:cubicBezTo>
                    <a:pt x="406" y="155"/>
                    <a:pt x="410" y="155"/>
                    <a:pt x="413" y="155"/>
                  </a:cubicBezTo>
                  <a:cubicBezTo>
                    <a:pt x="451" y="155"/>
                    <a:pt x="487" y="152"/>
                    <a:pt x="514" y="73"/>
                  </a:cubicBezTo>
                  <a:cubicBezTo>
                    <a:pt x="497" y="61"/>
                    <a:pt x="489" y="36"/>
                    <a:pt x="473" y="32"/>
                  </a:cubicBezTo>
                  <a:cubicBezTo>
                    <a:pt x="403" y="8"/>
                    <a:pt x="333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63"/>
            <p:cNvSpPr/>
            <p:nvPr/>
          </p:nvSpPr>
          <p:spPr>
            <a:xfrm>
              <a:off x="1085079" y="3996045"/>
              <a:ext cx="13107" cy="10421"/>
            </a:xfrm>
            <a:custGeom>
              <a:avLst/>
              <a:gdLst/>
              <a:ahLst/>
              <a:cxnLst/>
              <a:rect l="l" t="t" r="r" b="b"/>
              <a:pathLst>
                <a:path w="161" h="128" extrusionOk="0">
                  <a:moveTo>
                    <a:pt x="76" y="1"/>
                  </a:moveTo>
                  <a:cubicBezTo>
                    <a:pt x="68" y="1"/>
                    <a:pt x="61" y="2"/>
                    <a:pt x="54" y="4"/>
                  </a:cubicBezTo>
                  <a:cubicBezTo>
                    <a:pt x="30" y="4"/>
                    <a:pt x="5" y="12"/>
                    <a:pt x="1" y="65"/>
                  </a:cubicBezTo>
                  <a:cubicBezTo>
                    <a:pt x="36" y="107"/>
                    <a:pt x="57" y="127"/>
                    <a:pt x="79" y="127"/>
                  </a:cubicBezTo>
                  <a:cubicBezTo>
                    <a:pt x="100" y="127"/>
                    <a:pt x="123" y="108"/>
                    <a:pt x="161" y="69"/>
                  </a:cubicBezTo>
                  <a:cubicBezTo>
                    <a:pt x="151" y="28"/>
                    <a:pt x="114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63"/>
            <p:cNvSpPr/>
            <p:nvPr/>
          </p:nvSpPr>
          <p:spPr>
            <a:xfrm>
              <a:off x="1084427" y="4038217"/>
              <a:ext cx="64560" cy="12700"/>
            </a:xfrm>
            <a:custGeom>
              <a:avLst/>
              <a:gdLst/>
              <a:ahLst/>
              <a:cxnLst/>
              <a:rect l="l" t="t" r="r" b="b"/>
              <a:pathLst>
                <a:path w="793" h="156" extrusionOk="0">
                  <a:moveTo>
                    <a:pt x="492" y="1"/>
                  </a:moveTo>
                  <a:cubicBezTo>
                    <a:pt x="461" y="1"/>
                    <a:pt x="430" y="1"/>
                    <a:pt x="399" y="3"/>
                  </a:cubicBezTo>
                  <a:cubicBezTo>
                    <a:pt x="284" y="7"/>
                    <a:pt x="169" y="19"/>
                    <a:pt x="54" y="31"/>
                  </a:cubicBezTo>
                  <a:cubicBezTo>
                    <a:pt x="34" y="35"/>
                    <a:pt x="17" y="44"/>
                    <a:pt x="1" y="56"/>
                  </a:cubicBezTo>
                  <a:cubicBezTo>
                    <a:pt x="25" y="134"/>
                    <a:pt x="54" y="134"/>
                    <a:pt x="87" y="134"/>
                  </a:cubicBezTo>
                  <a:cubicBezTo>
                    <a:pt x="263" y="142"/>
                    <a:pt x="444" y="154"/>
                    <a:pt x="620" y="154"/>
                  </a:cubicBezTo>
                  <a:cubicBezTo>
                    <a:pt x="627" y="155"/>
                    <a:pt x="635" y="156"/>
                    <a:pt x="642" y="156"/>
                  </a:cubicBezTo>
                  <a:cubicBezTo>
                    <a:pt x="703" y="156"/>
                    <a:pt x="760" y="124"/>
                    <a:pt x="793" y="72"/>
                  </a:cubicBezTo>
                  <a:cubicBezTo>
                    <a:pt x="773" y="30"/>
                    <a:pt x="733" y="2"/>
                    <a:pt x="687" y="2"/>
                  </a:cubicBezTo>
                  <a:cubicBezTo>
                    <a:pt x="684" y="2"/>
                    <a:pt x="681" y="2"/>
                    <a:pt x="678" y="3"/>
                  </a:cubicBezTo>
                  <a:cubicBezTo>
                    <a:pt x="615" y="3"/>
                    <a:pt x="554" y="1"/>
                    <a:pt x="4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63"/>
            <p:cNvSpPr/>
            <p:nvPr/>
          </p:nvSpPr>
          <p:spPr>
            <a:xfrm>
              <a:off x="1165595" y="4081773"/>
              <a:ext cx="60571" cy="11968"/>
            </a:xfrm>
            <a:custGeom>
              <a:avLst/>
              <a:gdLst/>
              <a:ahLst/>
              <a:cxnLst/>
              <a:rect l="l" t="t" r="r" b="b"/>
              <a:pathLst>
                <a:path w="744" h="147" extrusionOk="0">
                  <a:moveTo>
                    <a:pt x="73" y="1"/>
                  </a:moveTo>
                  <a:cubicBezTo>
                    <a:pt x="47" y="1"/>
                    <a:pt x="21" y="6"/>
                    <a:pt x="1" y="67"/>
                  </a:cubicBezTo>
                  <a:cubicBezTo>
                    <a:pt x="21" y="118"/>
                    <a:pt x="48" y="144"/>
                    <a:pt x="75" y="144"/>
                  </a:cubicBezTo>
                  <a:cubicBezTo>
                    <a:pt x="80" y="144"/>
                    <a:pt x="86" y="143"/>
                    <a:pt x="91" y="140"/>
                  </a:cubicBezTo>
                  <a:cubicBezTo>
                    <a:pt x="106" y="136"/>
                    <a:pt x="121" y="134"/>
                    <a:pt x="136" y="134"/>
                  </a:cubicBezTo>
                  <a:cubicBezTo>
                    <a:pt x="173" y="134"/>
                    <a:pt x="209" y="145"/>
                    <a:pt x="247" y="145"/>
                  </a:cubicBezTo>
                  <a:lnTo>
                    <a:pt x="633" y="145"/>
                  </a:lnTo>
                  <a:cubicBezTo>
                    <a:pt x="639" y="146"/>
                    <a:pt x="644" y="146"/>
                    <a:pt x="650" y="146"/>
                  </a:cubicBezTo>
                  <a:cubicBezTo>
                    <a:pt x="689" y="146"/>
                    <a:pt x="726" y="123"/>
                    <a:pt x="744" y="87"/>
                  </a:cubicBezTo>
                  <a:cubicBezTo>
                    <a:pt x="715" y="5"/>
                    <a:pt x="670" y="9"/>
                    <a:pt x="633" y="5"/>
                  </a:cubicBezTo>
                  <a:cubicBezTo>
                    <a:pt x="452" y="5"/>
                    <a:pt x="272" y="1"/>
                    <a:pt x="91" y="1"/>
                  </a:cubicBezTo>
                  <a:cubicBezTo>
                    <a:pt x="85" y="1"/>
                    <a:pt x="79" y="1"/>
                    <a:pt x="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63"/>
            <p:cNvSpPr/>
            <p:nvPr/>
          </p:nvSpPr>
          <p:spPr>
            <a:xfrm>
              <a:off x="1405844" y="3901363"/>
              <a:ext cx="28087" cy="9851"/>
            </a:xfrm>
            <a:custGeom>
              <a:avLst/>
              <a:gdLst/>
              <a:ahLst/>
              <a:cxnLst/>
              <a:rect l="l" t="t" r="r" b="b"/>
              <a:pathLst>
                <a:path w="345" h="121" extrusionOk="0">
                  <a:moveTo>
                    <a:pt x="151" y="1"/>
                  </a:moveTo>
                  <a:cubicBezTo>
                    <a:pt x="116" y="1"/>
                    <a:pt x="80" y="4"/>
                    <a:pt x="45" y="9"/>
                  </a:cubicBezTo>
                  <a:cubicBezTo>
                    <a:pt x="29" y="9"/>
                    <a:pt x="17" y="38"/>
                    <a:pt x="0" y="63"/>
                  </a:cubicBezTo>
                  <a:cubicBezTo>
                    <a:pt x="17" y="79"/>
                    <a:pt x="29" y="96"/>
                    <a:pt x="41" y="96"/>
                  </a:cubicBezTo>
                  <a:cubicBezTo>
                    <a:pt x="111" y="108"/>
                    <a:pt x="185" y="116"/>
                    <a:pt x="259" y="120"/>
                  </a:cubicBezTo>
                  <a:cubicBezTo>
                    <a:pt x="287" y="120"/>
                    <a:pt x="316" y="108"/>
                    <a:pt x="345" y="26"/>
                  </a:cubicBezTo>
                  <a:cubicBezTo>
                    <a:pt x="281" y="10"/>
                    <a:pt x="216" y="1"/>
                    <a:pt x="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63"/>
            <p:cNvSpPr/>
            <p:nvPr/>
          </p:nvSpPr>
          <p:spPr>
            <a:xfrm>
              <a:off x="1092161" y="4081610"/>
              <a:ext cx="9037" cy="12538"/>
            </a:xfrm>
            <a:custGeom>
              <a:avLst/>
              <a:gdLst/>
              <a:ahLst/>
              <a:cxnLst/>
              <a:rect l="l" t="t" r="r" b="b"/>
              <a:pathLst>
                <a:path w="111" h="154" extrusionOk="0">
                  <a:moveTo>
                    <a:pt x="52" y="1"/>
                  </a:moveTo>
                  <a:cubicBezTo>
                    <a:pt x="38" y="1"/>
                    <a:pt x="24" y="20"/>
                    <a:pt x="0" y="56"/>
                  </a:cubicBezTo>
                  <a:cubicBezTo>
                    <a:pt x="23" y="123"/>
                    <a:pt x="36" y="154"/>
                    <a:pt x="54" y="154"/>
                  </a:cubicBezTo>
                  <a:cubicBezTo>
                    <a:pt x="67" y="154"/>
                    <a:pt x="84" y="135"/>
                    <a:pt x="111" y="101"/>
                  </a:cubicBezTo>
                  <a:cubicBezTo>
                    <a:pt x="83" y="32"/>
                    <a:pt x="69" y="1"/>
                    <a:pt x="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63"/>
            <p:cNvSpPr/>
            <p:nvPr/>
          </p:nvSpPr>
          <p:spPr>
            <a:xfrm>
              <a:off x="1221770" y="4038461"/>
              <a:ext cx="41846" cy="12130"/>
            </a:xfrm>
            <a:custGeom>
              <a:avLst/>
              <a:gdLst/>
              <a:ahLst/>
              <a:cxnLst/>
              <a:rect l="l" t="t" r="r" b="b"/>
              <a:pathLst>
                <a:path w="514" h="149" extrusionOk="0">
                  <a:moveTo>
                    <a:pt x="123" y="1"/>
                  </a:moveTo>
                  <a:cubicBezTo>
                    <a:pt x="103" y="1"/>
                    <a:pt x="82" y="2"/>
                    <a:pt x="62" y="4"/>
                  </a:cubicBezTo>
                  <a:cubicBezTo>
                    <a:pt x="45" y="4"/>
                    <a:pt x="29" y="28"/>
                    <a:pt x="0" y="49"/>
                  </a:cubicBezTo>
                  <a:cubicBezTo>
                    <a:pt x="29" y="124"/>
                    <a:pt x="57" y="149"/>
                    <a:pt x="94" y="149"/>
                  </a:cubicBezTo>
                  <a:cubicBezTo>
                    <a:pt x="99" y="149"/>
                    <a:pt x="105" y="148"/>
                    <a:pt x="111" y="147"/>
                  </a:cubicBezTo>
                  <a:cubicBezTo>
                    <a:pt x="173" y="139"/>
                    <a:pt x="236" y="120"/>
                    <a:pt x="299" y="120"/>
                  </a:cubicBezTo>
                  <a:cubicBezTo>
                    <a:pt x="332" y="120"/>
                    <a:pt x="365" y="125"/>
                    <a:pt x="398" y="139"/>
                  </a:cubicBezTo>
                  <a:cubicBezTo>
                    <a:pt x="408" y="144"/>
                    <a:pt x="418" y="146"/>
                    <a:pt x="428" y="146"/>
                  </a:cubicBezTo>
                  <a:cubicBezTo>
                    <a:pt x="461" y="146"/>
                    <a:pt x="494" y="120"/>
                    <a:pt x="513" y="57"/>
                  </a:cubicBezTo>
                  <a:cubicBezTo>
                    <a:pt x="489" y="30"/>
                    <a:pt x="457" y="14"/>
                    <a:pt x="423" y="14"/>
                  </a:cubicBezTo>
                  <a:cubicBezTo>
                    <a:pt x="416" y="14"/>
                    <a:pt x="409" y="15"/>
                    <a:pt x="402" y="16"/>
                  </a:cubicBezTo>
                  <a:cubicBezTo>
                    <a:pt x="328" y="16"/>
                    <a:pt x="255" y="8"/>
                    <a:pt x="185" y="4"/>
                  </a:cubicBezTo>
                  <a:cubicBezTo>
                    <a:pt x="164" y="2"/>
                    <a:pt x="144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63"/>
            <p:cNvSpPr/>
            <p:nvPr/>
          </p:nvSpPr>
          <p:spPr>
            <a:xfrm>
              <a:off x="1355368" y="4036344"/>
              <a:ext cx="156719" cy="14817"/>
            </a:xfrm>
            <a:custGeom>
              <a:avLst/>
              <a:gdLst/>
              <a:ahLst/>
              <a:cxnLst/>
              <a:rect l="l" t="t" r="r" b="b"/>
              <a:pathLst>
                <a:path w="1925" h="182" extrusionOk="0">
                  <a:moveTo>
                    <a:pt x="206" y="1"/>
                  </a:moveTo>
                  <a:cubicBezTo>
                    <a:pt x="148" y="1"/>
                    <a:pt x="95" y="9"/>
                    <a:pt x="46" y="26"/>
                  </a:cubicBezTo>
                  <a:cubicBezTo>
                    <a:pt x="21" y="38"/>
                    <a:pt x="0" y="67"/>
                    <a:pt x="0" y="95"/>
                  </a:cubicBezTo>
                  <a:cubicBezTo>
                    <a:pt x="0" y="120"/>
                    <a:pt x="33" y="149"/>
                    <a:pt x="50" y="169"/>
                  </a:cubicBezTo>
                  <a:cubicBezTo>
                    <a:pt x="58" y="173"/>
                    <a:pt x="70" y="173"/>
                    <a:pt x="83" y="173"/>
                  </a:cubicBezTo>
                  <a:cubicBezTo>
                    <a:pt x="143" y="173"/>
                    <a:pt x="205" y="177"/>
                    <a:pt x="266" y="177"/>
                  </a:cubicBezTo>
                  <a:cubicBezTo>
                    <a:pt x="297" y="177"/>
                    <a:pt x="327" y="176"/>
                    <a:pt x="357" y="173"/>
                  </a:cubicBezTo>
                  <a:cubicBezTo>
                    <a:pt x="389" y="171"/>
                    <a:pt x="421" y="170"/>
                    <a:pt x="453" y="170"/>
                  </a:cubicBezTo>
                  <a:cubicBezTo>
                    <a:pt x="556" y="170"/>
                    <a:pt x="660" y="179"/>
                    <a:pt x="764" y="179"/>
                  </a:cubicBezTo>
                  <a:cubicBezTo>
                    <a:pt x="819" y="179"/>
                    <a:pt x="873" y="176"/>
                    <a:pt x="928" y="169"/>
                  </a:cubicBezTo>
                  <a:cubicBezTo>
                    <a:pt x="1000" y="162"/>
                    <a:pt x="1072" y="159"/>
                    <a:pt x="1145" y="159"/>
                  </a:cubicBezTo>
                  <a:cubicBezTo>
                    <a:pt x="1204" y="159"/>
                    <a:pt x="1263" y="161"/>
                    <a:pt x="1322" y="165"/>
                  </a:cubicBezTo>
                  <a:cubicBezTo>
                    <a:pt x="1392" y="169"/>
                    <a:pt x="1428" y="177"/>
                    <a:pt x="1469" y="177"/>
                  </a:cubicBezTo>
                  <a:cubicBezTo>
                    <a:pt x="1597" y="177"/>
                    <a:pt x="1724" y="177"/>
                    <a:pt x="1851" y="181"/>
                  </a:cubicBezTo>
                  <a:cubicBezTo>
                    <a:pt x="1888" y="181"/>
                    <a:pt x="1925" y="161"/>
                    <a:pt x="1921" y="116"/>
                  </a:cubicBezTo>
                  <a:cubicBezTo>
                    <a:pt x="1917" y="83"/>
                    <a:pt x="1880" y="54"/>
                    <a:pt x="1855" y="34"/>
                  </a:cubicBezTo>
                  <a:cubicBezTo>
                    <a:pt x="1851" y="31"/>
                    <a:pt x="1846" y="30"/>
                    <a:pt x="1839" y="30"/>
                  </a:cubicBezTo>
                  <a:cubicBezTo>
                    <a:pt x="1827" y="30"/>
                    <a:pt x="1811" y="34"/>
                    <a:pt x="1798" y="34"/>
                  </a:cubicBezTo>
                  <a:cubicBezTo>
                    <a:pt x="1679" y="30"/>
                    <a:pt x="1556" y="30"/>
                    <a:pt x="1437" y="21"/>
                  </a:cubicBezTo>
                  <a:cubicBezTo>
                    <a:pt x="1327" y="10"/>
                    <a:pt x="1220" y="5"/>
                    <a:pt x="1111" y="5"/>
                  </a:cubicBezTo>
                  <a:cubicBezTo>
                    <a:pt x="1057" y="5"/>
                    <a:pt x="1003" y="6"/>
                    <a:pt x="948" y="9"/>
                  </a:cubicBezTo>
                  <a:cubicBezTo>
                    <a:pt x="914" y="12"/>
                    <a:pt x="880" y="13"/>
                    <a:pt x="846" y="13"/>
                  </a:cubicBezTo>
                  <a:cubicBezTo>
                    <a:pt x="777" y="13"/>
                    <a:pt x="709" y="9"/>
                    <a:pt x="641" y="9"/>
                  </a:cubicBezTo>
                  <a:cubicBezTo>
                    <a:pt x="493" y="5"/>
                    <a:pt x="349" y="1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63"/>
            <p:cNvSpPr/>
            <p:nvPr/>
          </p:nvSpPr>
          <p:spPr>
            <a:xfrm>
              <a:off x="1120167" y="3948745"/>
              <a:ext cx="30855" cy="7327"/>
            </a:xfrm>
            <a:custGeom>
              <a:avLst/>
              <a:gdLst/>
              <a:ahLst/>
              <a:cxnLst/>
              <a:rect l="l" t="t" r="r" b="b"/>
              <a:pathLst>
                <a:path w="379" h="90" extrusionOk="0">
                  <a:moveTo>
                    <a:pt x="98" y="1"/>
                  </a:moveTo>
                  <a:cubicBezTo>
                    <a:pt x="74" y="1"/>
                    <a:pt x="55" y="2"/>
                    <a:pt x="46" y="6"/>
                  </a:cubicBezTo>
                  <a:cubicBezTo>
                    <a:pt x="34" y="10"/>
                    <a:pt x="21" y="35"/>
                    <a:pt x="1" y="51"/>
                  </a:cubicBezTo>
                  <a:cubicBezTo>
                    <a:pt x="38" y="76"/>
                    <a:pt x="89" y="90"/>
                    <a:pt x="150" y="90"/>
                  </a:cubicBezTo>
                  <a:cubicBezTo>
                    <a:pt x="218" y="90"/>
                    <a:pt x="296" y="73"/>
                    <a:pt x="378" y="39"/>
                  </a:cubicBezTo>
                  <a:cubicBezTo>
                    <a:pt x="331" y="20"/>
                    <a:pt x="182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63"/>
            <p:cNvSpPr/>
            <p:nvPr/>
          </p:nvSpPr>
          <p:spPr>
            <a:xfrm>
              <a:off x="1343970" y="4039275"/>
              <a:ext cx="8141" cy="9688"/>
            </a:xfrm>
            <a:custGeom>
              <a:avLst/>
              <a:gdLst/>
              <a:ahLst/>
              <a:cxnLst/>
              <a:rect l="l" t="t" r="r" b="b"/>
              <a:pathLst>
                <a:path w="100" h="119" extrusionOk="0">
                  <a:moveTo>
                    <a:pt x="45" y="1"/>
                  </a:moveTo>
                  <a:cubicBezTo>
                    <a:pt x="33" y="1"/>
                    <a:pt x="22" y="9"/>
                    <a:pt x="9" y="26"/>
                  </a:cubicBezTo>
                  <a:cubicBezTo>
                    <a:pt x="1" y="47"/>
                    <a:pt x="1" y="72"/>
                    <a:pt x="9" y="96"/>
                  </a:cubicBezTo>
                  <a:cubicBezTo>
                    <a:pt x="21" y="111"/>
                    <a:pt x="33" y="119"/>
                    <a:pt x="44" y="119"/>
                  </a:cubicBezTo>
                  <a:cubicBezTo>
                    <a:pt x="63" y="119"/>
                    <a:pt x="81" y="98"/>
                    <a:pt x="99" y="59"/>
                  </a:cubicBezTo>
                  <a:cubicBezTo>
                    <a:pt x="79" y="22"/>
                    <a:pt x="62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63"/>
            <p:cNvSpPr/>
            <p:nvPr/>
          </p:nvSpPr>
          <p:spPr>
            <a:xfrm>
              <a:off x="1230725" y="4083157"/>
              <a:ext cx="75958" cy="12456"/>
            </a:xfrm>
            <a:custGeom>
              <a:avLst/>
              <a:gdLst/>
              <a:ahLst/>
              <a:cxnLst/>
              <a:rect l="l" t="t" r="r" b="b"/>
              <a:pathLst>
                <a:path w="933" h="153" extrusionOk="0">
                  <a:moveTo>
                    <a:pt x="79" y="0"/>
                  </a:moveTo>
                  <a:cubicBezTo>
                    <a:pt x="58" y="0"/>
                    <a:pt x="38" y="21"/>
                    <a:pt x="1" y="41"/>
                  </a:cubicBezTo>
                  <a:cubicBezTo>
                    <a:pt x="63" y="132"/>
                    <a:pt x="63" y="132"/>
                    <a:pt x="108" y="132"/>
                  </a:cubicBezTo>
                  <a:lnTo>
                    <a:pt x="292" y="132"/>
                  </a:lnTo>
                  <a:cubicBezTo>
                    <a:pt x="366" y="136"/>
                    <a:pt x="444" y="152"/>
                    <a:pt x="522" y="152"/>
                  </a:cubicBezTo>
                  <a:cubicBezTo>
                    <a:pt x="625" y="152"/>
                    <a:pt x="727" y="144"/>
                    <a:pt x="830" y="140"/>
                  </a:cubicBezTo>
                  <a:cubicBezTo>
                    <a:pt x="835" y="140"/>
                    <a:pt x="840" y="140"/>
                    <a:pt x="846" y="140"/>
                  </a:cubicBezTo>
                  <a:cubicBezTo>
                    <a:pt x="877" y="140"/>
                    <a:pt x="908" y="134"/>
                    <a:pt x="932" y="50"/>
                  </a:cubicBezTo>
                  <a:cubicBezTo>
                    <a:pt x="895" y="29"/>
                    <a:pt x="854" y="13"/>
                    <a:pt x="809" y="4"/>
                  </a:cubicBezTo>
                  <a:cubicBezTo>
                    <a:pt x="567" y="0"/>
                    <a:pt x="325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63"/>
            <p:cNvSpPr/>
            <p:nvPr/>
          </p:nvSpPr>
          <p:spPr>
            <a:xfrm>
              <a:off x="1314255" y="4078435"/>
              <a:ext cx="150125" cy="18725"/>
            </a:xfrm>
            <a:custGeom>
              <a:avLst/>
              <a:gdLst/>
              <a:ahLst/>
              <a:cxnLst/>
              <a:rect l="l" t="t" r="r" b="b"/>
              <a:pathLst>
                <a:path w="1844" h="230" extrusionOk="0">
                  <a:moveTo>
                    <a:pt x="445" y="1"/>
                  </a:moveTo>
                  <a:cubicBezTo>
                    <a:pt x="438" y="1"/>
                    <a:pt x="431" y="2"/>
                    <a:pt x="423" y="5"/>
                  </a:cubicBezTo>
                  <a:cubicBezTo>
                    <a:pt x="324" y="38"/>
                    <a:pt x="217" y="55"/>
                    <a:pt x="110" y="55"/>
                  </a:cubicBezTo>
                  <a:cubicBezTo>
                    <a:pt x="98" y="55"/>
                    <a:pt x="87" y="55"/>
                    <a:pt x="75" y="54"/>
                  </a:cubicBezTo>
                  <a:cubicBezTo>
                    <a:pt x="46" y="54"/>
                    <a:pt x="21" y="62"/>
                    <a:pt x="1" y="140"/>
                  </a:cubicBezTo>
                  <a:cubicBezTo>
                    <a:pt x="43" y="193"/>
                    <a:pt x="86" y="214"/>
                    <a:pt x="131" y="214"/>
                  </a:cubicBezTo>
                  <a:cubicBezTo>
                    <a:pt x="142" y="214"/>
                    <a:pt x="153" y="213"/>
                    <a:pt x="165" y="210"/>
                  </a:cubicBezTo>
                  <a:cubicBezTo>
                    <a:pt x="183" y="202"/>
                    <a:pt x="203" y="200"/>
                    <a:pt x="223" y="200"/>
                  </a:cubicBezTo>
                  <a:cubicBezTo>
                    <a:pt x="235" y="200"/>
                    <a:pt x="247" y="200"/>
                    <a:pt x="259" y="202"/>
                  </a:cubicBezTo>
                  <a:cubicBezTo>
                    <a:pt x="302" y="218"/>
                    <a:pt x="346" y="227"/>
                    <a:pt x="391" y="227"/>
                  </a:cubicBezTo>
                  <a:cubicBezTo>
                    <a:pt x="415" y="227"/>
                    <a:pt x="440" y="224"/>
                    <a:pt x="464" y="218"/>
                  </a:cubicBezTo>
                  <a:cubicBezTo>
                    <a:pt x="518" y="198"/>
                    <a:pt x="575" y="186"/>
                    <a:pt x="637" y="186"/>
                  </a:cubicBezTo>
                  <a:cubicBezTo>
                    <a:pt x="725" y="201"/>
                    <a:pt x="816" y="209"/>
                    <a:pt x="907" y="209"/>
                  </a:cubicBezTo>
                  <a:cubicBezTo>
                    <a:pt x="938" y="209"/>
                    <a:pt x="970" y="208"/>
                    <a:pt x="1002" y="206"/>
                  </a:cubicBezTo>
                  <a:cubicBezTo>
                    <a:pt x="1051" y="206"/>
                    <a:pt x="1100" y="214"/>
                    <a:pt x="1150" y="227"/>
                  </a:cubicBezTo>
                  <a:cubicBezTo>
                    <a:pt x="1168" y="229"/>
                    <a:pt x="1186" y="230"/>
                    <a:pt x="1205" y="230"/>
                  </a:cubicBezTo>
                  <a:cubicBezTo>
                    <a:pt x="1282" y="230"/>
                    <a:pt x="1359" y="214"/>
                    <a:pt x="1433" y="214"/>
                  </a:cubicBezTo>
                  <a:cubicBezTo>
                    <a:pt x="1440" y="214"/>
                    <a:pt x="1447" y="214"/>
                    <a:pt x="1453" y="214"/>
                  </a:cubicBezTo>
                  <a:cubicBezTo>
                    <a:pt x="1560" y="222"/>
                    <a:pt x="1671" y="222"/>
                    <a:pt x="1782" y="227"/>
                  </a:cubicBezTo>
                  <a:cubicBezTo>
                    <a:pt x="1785" y="227"/>
                    <a:pt x="1789" y="227"/>
                    <a:pt x="1793" y="227"/>
                  </a:cubicBezTo>
                  <a:cubicBezTo>
                    <a:pt x="1812" y="227"/>
                    <a:pt x="1833" y="221"/>
                    <a:pt x="1843" y="157"/>
                  </a:cubicBezTo>
                  <a:cubicBezTo>
                    <a:pt x="1827" y="95"/>
                    <a:pt x="1802" y="75"/>
                    <a:pt x="1773" y="71"/>
                  </a:cubicBezTo>
                  <a:cubicBezTo>
                    <a:pt x="1679" y="67"/>
                    <a:pt x="1585" y="67"/>
                    <a:pt x="1494" y="54"/>
                  </a:cubicBezTo>
                  <a:cubicBezTo>
                    <a:pt x="1416" y="46"/>
                    <a:pt x="1338" y="46"/>
                    <a:pt x="1260" y="46"/>
                  </a:cubicBezTo>
                  <a:cubicBezTo>
                    <a:pt x="1183" y="46"/>
                    <a:pt x="1105" y="46"/>
                    <a:pt x="1027" y="38"/>
                  </a:cubicBezTo>
                  <a:cubicBezTo>
                    <a:pt x="990" y="30"/>
                    <a:pt x="952" y="27"/>
                    <a:pt x="914" y="27"/>
                  </a:cubicBezTo>
                  <a:cubicBezTo>
                    <a:pt x="893" y="27"/>
                    <a:pt x="871" y="28"/>
                    <a:pt x="850" y="30"/>
                  </a:cubicBezTo>
                  <a:cubicBezTo>
                    <a:pt x="797" y="43"/>
                    <a:pt x="742" y="49"/>
                    <a:pt x="688" y="49"/>
                  </a:cubicBezTo>
                  <a:cubicBezTo>
                    <a:pt x="638" y="49"/>
                    <a:pt x="589" y="44"/>
                    <a:pt x="542" y="34"/>
                  </a:cubicBezTo>
                  <a:cubicBezTo>
                    <a:pt x="509" y="27"/>
                    <a:pt x="478" y="1"/>
                    <a:pt x="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63"/>
            <p:cNvSpPr/>
            <p:nvPr/>
          </p:nvSpPr>
          <p:spPr>
            <a:xfrm>
              <a:off x="1267198" y="4038543"/>
              <a:ext cx="74248" cy="10909"/>
            </a:xfrm>
            <a:custGeom>
              <a:avLst/>
              <a:gdLst/>
              <a:ahLst/>
              <a:cxnLst/>
              <a:rect l="l" t="t" r="r" b="b"/>
              <a:pathLst>
                <a:path w="912" h="134" extrusionOk="0">
                  <a:moveTo>
                    <a:pt x="377" y="1"/>
                  </a:moveTo>
                  <a:cubicBezTo>
                    <a:pt x="268" y="1"/>
                    <a:pt x="160" y="4"/>
                    <a:pt x="49" y="7"/>
                  </a:cubicBezTo>
                  <a:cubicBezTo>
                    <a:pt x="41" y="7"/>
                    <a:pt x="29" y="40"/>
                    <a:pt x="0" y="76"/>
                  </a:cubicBezTo>
                  <a:cubicBezTo>
                    <a:pt x="33" y="93"/>
                    <a:pt x="66" y="109"/>
                    <a:pt x="99" y="118"/>
                  </a:cubicBezTo>
                  <a:cubicBezTo>
                    <a:pt x="173" y="126"/>
                    <a:pt x="242" y="134"/>
                    <a:pt x="316" y="134"/>
                  </a:cubicBezTo>
                  <a:cubicBezTo>
                    <a:pt x="480" y="134"/>
                    <a:pt x="649" y="130"/>
                    <a:pt x="813" y="130"/>
                  </a:cubicBezTo>
                  <a:cubicBezTo>
                    <a:pt x="829" y="130"/>
                    <a:pt x="846" y="130"/>
                    <a:pt x="862" y="122"/>
                  </a:cubicBezTo>
                  <a:cubicBezTo>
                    <a:pt x="882" y="101"/>
                    <a:pt x="899" y="81"/>
                    <a:pt x="911" y="60"/>
                  </a:cubicBezTo>
                  <a:cubicBezTo>
                    <a:pt x="887" y="48"/>
                    <a:pt x="858" y="40"/>
                    <a:pt x="829" y="35"/>
                  </a:cubicBezTo>
                  <a:cubicBezTo>
                    <a:pt x="722" y="23"/>
                    <a:pt x="620" y="7"/>
                    <a:pt x="513" y="3"/>
                  </a:cubicBezTo>
                  <a:cubicBezTo>
                    <a:pt x="467" y="1"/>
                    <a:pt x="422" y="1"/>
                    <a:pt x="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63"/>
            <p:cNvSpPr/>
            <p:nvPr/>
          </p:nvSpPr>
          <p:spPr>
            <a:xfrm>
              <a:off x="955144" y="3848689"/>
              <a:ext cx="9118" cy="6757"/>
            </a:xfrm>
            <a:custGeom>
              <a:avLst/>
              <a:gdLst/>
              <a:ahLst/>
              <a:cxnLst/>
              <a:rect l="l" t="t" r="r" b="b"/>
              <a:pathLst>
                <a:path w="112" h="83" extrusionOk="0">
                  <a:moveTo>
                    <a:pt x="52" y="0"/>
                  </a:moveTo>
                  <a:cubicBezTo>
                    <a:pt x="18" y="0"/>
                    <a:pt x="4" y="13"/>
                    <a:pt x="1" y="41"/>
                  </a:cubicBezTo>
                  <a:cubicBezTo>
                    <a:pt x="5" y="53"/>
                    <a:pt x="9" y="70"/>
                    <a:pt x="25" y="78"/>
                  </a:cubicBezTo>
                  <a:cubicBezTo>
                    <a:pt x="32" y="81"/>
                    <a:pt x="39" y="82"/>
                    <a:pt x="45" y="82"/>
                  </a:cubicBezTo>
                  <a:cubicBezTo>
                    <a:pt x="73" y="82"/>
                    <a:pt x="95" y="55"/>
                    <a:pt x="112" y="8"/>
                  </a:cubicBezTo>
                  <a:cubicBezTo>
                    <a:pt x="87" y="3"/>
                    <a:pt x="67" y="0"/>
                    <a:pt x="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63"/>
            <p:cNvSpPr/>
            <p:nvPr/>
          </p:nvSpPr>
          <p:spPr>
            <a:xfrm>
              <a:off x="1005620" y="3996941"/>
              <a:ext cx="22470" cy="9932"/>
            </a:xfrm>
            <a:custGeom>
              <a:avLst/>
              <a:gdLst/>
              <a:ahLst/>
              <a:cxnLst/>
              <a:rect l="l" t="t" r="r" b="b"/>
              <a:pathLst>
                <a:path w="276" h="122" extrusionOk="0">
                  <a:moveTo>
                    <a:pt x="169" y="1"/>
                  </a:moveTo>
                  <a:cubicBezTo>
                    <a:pt x="158" y="1"/>
                    <a:pt x="147" y="2"/>
                    <a:pt x="136" y="5"/>
                  </a:cubicBezTo>
                  <a:cubicBezTo>
                    <a:pt x="130" y="6"/>
                    <a:pt x="125" y="6"/>
                    <a:pt x="119" y="6"/>
                  </a:cubicBezTo>
                  <a:cubicBezTo>
                    <a:pt x="107" y="6"/>
                    <a:pt x="95" y="5"/>
                    <a:pt x="83" y="5"/>
                  </a:cubicBezTo>
                  <a:cubicBezTo>
                    <a:pt x="54" y="5"/>
                    <a:pt x="26" y="14"/>
                    <a:pt x="0" y="75"/>
                  </a:cubicBezTo>
                  <a:cubicBezTo>
                    <a:pt x="41" y="107"/>
                    <a:pt x="80" y="121"/>
                    <a:pt x="117" y="121"/>
                  </a:cubicBezTo>
                  <a:cubicBezTo>
                    <a:pt x="172" y="121"/>
                    <a:pt x="224" y="90"/>
                    <a:pt x="275" y="46"/>
                  </a:cubicBezTo>
                  <a:cubicBezTo>
                    <a:pt x="247" y="17"/>
                    <a:pt x="208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63"/>
            <p:cNvSpPr/>
            <p:nvPr/>
          </p:nvSpPr>
          <p:spPr>
            <a:xfrm>
              <a:off x="907029" y="3946384"/>
              <a:ext cx="95985" cy="13026"/>
            </a:xfrm>
            <a:custGeom>
              <a:avLst/>
              <a:gdLst/>
              <a:ahLst/>
              <a:cxnLst/>
              <a:rect l="l" t="t" r="r" b="b"/>
              <a:pathLst>
                <a:path w="1179" h="160" extrusionOk="0">
                  <a:moveTo>
                    <a:pt x="982" y="0"/>
                  </a:moveTo>
                  <a:cubicBezTo>
                    <a:pt x="933" y="0"/>
                    <a:pt x="883" y="3"/>
                    <a:pt x="834" y="6"/>
                  </a:cubicBezTo>
                  <a:cubicBezTo>
                    <a:pt x="794" y="6"/>
                    <a:pt x="750" y="19"/>
                    <a:pt x="710" y="19"/>
                  </a:cubicBezTo>
                  <a:cubicBezTo>
                    <a:pt x="704" y="19"/>
                    <a:pt x="699" y="19"/>
                    <a:pt x="694" y="19"/>
                  </a:cubicBezTo>
                  <a:cubicBezTo>
                    <a:pt x="608" y="19"/>
                    <a:pt x="522" y="2"/>
                    <a:pt x="436" y="2"/>
                  </a:cubicBezTo>
                  <a:cubicBezTo>
                    <a:pt x="350" y="2"/>
                    <a:pt x="251" y="19"/>
                    <a:pt x="161" y="19"/>
                  </a:cubicBezTo>
                  <a:cubicBezTo>
                    <a:pt x="108" y="19"/>
                    <a:pt x="58" y="14"/>
                    <a:pt x="1" y="14"/>
                  </a:cubicBezTo>
                  <a:lnTo>
                    <a:pt x="1" y="146"/>
                  </a:lnTo>
                  <a:cubicBezTo>
                    <a:pt x="17" y="154"/>
                    <a:pt x="34" y="158"/>
                    <a:pt x="53" y="158"/>
                  </a:cubicBezTo>
                  <a:cubicBezTo>
                    <a:pt x="63" y="158"/>
                    <a:pt x="73" y="157"/>
                    <a:pt x="83" y="154"/>
                  </a:cubicBezTo>
                  <a:cubicBezTo>
                    <a:pt x="175" y="139"/>
                    <a:pt x="269" y="126"/>
                    <a:pt x="361" y="126"/>
                  </a:cubicBezTo>
                  <a:cubicBezTo>
                    <a:pt x="421" y="126"/>
                    <a:pt x="480" y="131"/>
                    <a:pt x="538" y="146"/>
                  </a:cubicBezTo>
                  <a:cubicBezTo>
                    <a:pt x="580" y="155"/>
                    <a:pt x="622" y="160"/>
                    <a:pt x="663" y="160"/>
                  </a:cubicBezTo>
                  <a:cubicBezTo>
                    <a:pt x="732" y="160"/>
                    <a:pt x="800" y="147"/>
                    <a:pt x="867" y="121"/>
                  </a:cubicBezTo>
                  <a:cubicBezTo>
                    <a:pt x="891" y="113"/>
                    <a:pt x="917" y="109"/>
                    <a:pt x="943" y="109"/>
                  </a:cubicBezTo>
                  <a:cubicBezTo>
                    <a:pt x="968" y="109"/>
                    <a:pt x="994" y="113"/>
                    <a:pt x="1019" y="121"/>
                  </a:cubicBezTo>
                  <a:cubicBezTo>
                    <a:pt x="1035" y="128"/>
                    <a:pt x="1050" y="131"/>
                    <a:pt x="1065" y="131"/>
                  </a:cubicBezTo>
                  <a:cubicBezTo>
                    <a:pt x="1109" y="131"/>
                    <a:pt x="1148" y="102"/>
                    <a:pt x="1179" y="23"/>
                  </a:cubicBezTo>
                  <a:cubicBezTo>
                    <a:pt x="1133" y="14"/>
                    <a:pt x="1088" y="6"/>
                    <a:pt x="1043" y="2"/>
                  </a:cubicBezTo>
                  <a:cubicBezTo>
                    <a:pt x="1023" y="1"/>
                    <a:pt x="1002" y="0"/>
                    <a:pt x="9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63"/>
            <p:cNvSpPr/>
            <p:nvPr/>
          </p:nvSpPr>
          <p:spPr>
            <a:xfrm>
              <a:off x="990233" y="3848933"/>
              <a:ext cx="6432" cy="6513"/>
            </a:xfrm>
            <a:custGeom>
              <a:avLst/>
              <a:gdLst/>
              <a:ahLst/>
              <a:cxnLst/>
              <a:rect l="l" t="t" r="r" b="b"/>
              <a:pathLst>
                <a:path w="79" h="80" extrusionOk="0">
                  <a:moveTo>
                    <a:pt x="17" y="1"/>
                  </a:moveTo>
                  <a:cubicBezTo>
                    <a:pt x="13" y="1"/>
                    <a:pt x="1" y="21"/>
                    <a:pt x="1" y="34"/>
                  </a:cubicBezTo>
                  <a:cubicBezTo>
                    <a:pt x="1" y="46"/>
                    <a:pt x="9" y="58"/>
                    <a:pt x="17" y="71"/>
                  </a:cubicBezTo>
                  <a:cubicBezTo>
                    <a:pt x="25" y="77"/>
                    <a:pt x="31" y="80"/>
                    <a:pt x="36" y="80"/>
                  </a:cubicBezTo>
                  <a:cubicBezTo>
                    <a:pt x="54" y="80"/>
                    <a:pt x="63" y="49"/>
                    <a:pt x="79" y="3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63"/>
            <p:cNvSpPr/>
            <p:nvPr/>
          </p:nvSpPr>
          <p:spPr>
            <a:xfrm>
              <a:off x="1032649" y="3994417"/>
              <a:ext cx="29797" cy="12700"/>
            </a:xfrm>
            <a:custGeom>
              <a:avLst/>
              <a:gdLst/>
              <a:ahLst/>
              <a:cxnLst/>
              <a:rect l="l" t="t" r="r" b="b"/>
              <a:pathLst>
                <a:path w="366" h="156" extrusionOk="0">
                  <a:moveTo>
                    <a:pt x="247" y="1"/>
                  </a:moveTo>
                  <a:cubicBezTo>
                    <a:pt x="198" y="1"/>
                    <a:pt x="149" y="19"/>
                    <a:pt x="100" y="19"/>
                  </a:cubicBezTo>
                  <a:cubicBezTo>
                    <a:pt x="89" y="19"/>
                    <a:pt x="78" y="18"/>
                    <a:pt x="66" y="15"/>
                  </a:cubicBezTo>
                  <a:cubicBezTo>
                    <a:pt x="64" y="15"/>
                    <a:pt x="62" y="15"/>
                    <a:pt x="59" y="15"/>
                  </a:cubicBezTo>
                  <a:cubicBezTo>
                    <a:pt x="37" y="15"/>
                    <a:pt x="16" y="32"/>
                    <a:pt x="1" y="69"/>
                  </a:cubicBezTo>
                  <a:cubicBezTo>
                    <a:pt x="39" y="135"/>
                    <a:pt x="60" y="155"/>
                    <a:pt x="145" y="155"/>
                  </a:cubicBezTo>
                  <a:cubicBezTo>
                    <a:pt x="170" y="155"/>
                    <a:pt x="200" y="154"/>
                    <a:pt x="239" y="151"/>
                  </a:cubicBezTo>
                  <a:cubicBezTo>
                    <a:pt x="245" y="151"/>
                    <a:pt x="251" y="151"/>
                    <a:pt x="257" y="151"/>
                  </a:cubicBezTo>
                  <a:cubicBezTo>
                    <a:pt x="297" y="151"/>
                    <a:pt x="337" y="145"/>
                    <a:pt x="366" y="52"/>
                  </a:cubicBezTo>
                  <a:cubicBezTo>
                    <a:pt x="326" y="12"/>
                    <a:pt x="286" y="1"/>
                    <a:pt x="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63"/>
            <p:cNvSpPr/>
            <p:nvPr/>
          </p:nvSpPr>
          <p:spPr>
            <a:xfrm>
              <a:off x="1468613" y="4085599"/>
              <a:ext cx="22470" cy="7571"/>
            </a:xfrm>
            <a:custGeom>
              <a:avLst/>
              <a:gdLst/>
              <a:ahLst/>
              <a:cxnLst/>
              <a:rect l="l" t="t" r="r" b="b"/>
              <a:pathLst>
                <a:path w="276" h="93" extrusionOk="0">
                  <a:moveTo>
                    <a:pt x="173" y="0"/>
                  </a:moveTo>
                  <a:cubicBezTo>
                    <a:pt x="162" y="0"/>
                    <a:pt x="151" y="1"/>
                    <a:pt x="140" y="3"/>
                  </a:cubicBezTo>
                  <a:cubicBezTo>
                    <a:pt x="134" y="4"/>
                    <a:pt x="128" y="5"/>
                    <a:pt x="122" y="5"/>
                  </a:cubicBezTo>
                  <a:cubicBezTo>
                    <a:pt x="109" y="5"/>
                    <a:pt x="95" y="3"/>
                    <a:pt x="82" y="3"/>
                  </a:cubicBezTo>
                  <a:cubicBezTo>
                    <a:pt x="53" y="3"/>
                    <a:pt x="25" y="10"/>
                    <a:pt x="1" y="57"/>
                  </a:cubicBezTo>
                  <a:cubicBezTo>
                    <a:pt x="42" y="82"/>
                    <a:pt x="82" y="92"/>
                    <a:pt x="119" y="92"/>
                  </a:cubicBezTo>
                  <a:cubicBezTo>
                    <a:pt x="174" y="92"/>
                    <a:pt x="224" y="70"/>
                    <a:pt x="275" y="36"/>
                  </a:cubicBezTo>
                  <a:cubicBezTo>
                    <a:pt x="247" y="11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63"/>
            <p:cNvSpPr/>
            <p:nvPr/>
          </p:nvSpPr>
          <p:spPr>
            <a:xfrm>
              <a:off x="1495642" y="4081528"/>
              <a:ext cx="29878" cy="14736"/>
            </a:xfrm>
            <a:custGeom>
              <a:avLst/>
              <a:gdLst/>
              <a:ahLst/>
              <a:cxnLst/>
              <a:rect l="l" t="t" r="r" b="b"/>
              <a:pathLst>
                <a:path w="367" h="181" extrusionOk="0">
                  <a:moveTo>
                    <a:pt x="248" y="0"/>
                  </a:moveTo>
                  <a:cubicBezTo>
                    <a:pt x="199" y="0"/>
                    <a:pt x="150" y="20"/>
                    <a:pt x="102" y="20"/>
                  </a:cubicBezTo>
                  <a:cubicBezTo>
                    <a:pt x="90" y="20"/>
                    <a:pt x="78" y="19"/>
                    <a:pt x="67" y="16"/>
                  </a:cubicBezTo>
                  <a:cubicBezTo>
                    <a:pt x="64" y="16"/>
                    <a:pt x="62" y="16"/>
                    <a:pt x="59" y="16"/>
                  </a:cubicBezTo>
                  <a:cubicBezTo>
                    <a:pt x="37" y="16"/>
                    <a:pt x="16" y="33"/>
                    <a:pt x="1" y="78"/>
                  </a:cubicBezTo>
                  <a:cubicBezTo>
                    <a:pt x="43" y="158"/>
                    <a:pt x="62" y="181"/>
                    <a:pt x="149" y="181"/>
                  </a:cubicBezTo>
                  <a:cubicBezTo>
                    <a:pt x="173" y="181"/>
                    <a:pt x="203" y="179"/>
                    <a:pt x="239" y="176"/>
                  </a:cubicBezTo>
                  <a:cubicBezTo>
                    <a:pt x="284" y="172"/>
                    <a:pt x="333" y="180"/>
                    <a:pt x="366" y="57"/>
                  </a:cubicBezTo>
                  <a:cubicBezTo>
                    <a:pt x="326" y="13"/>
                    <a:pt x="287" y="0"/>
                    <a:pt x="2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63"/>
            <p:cNvSpPr/>
            <p:nvPr/>
          </p:nvSpPr>
          <p:spPr>
            <a:xfrm>
              <a:off x="970531" y="3848282"/>
              <a:ext cx="12456" cy="8467"/>
            </a:xfrm>
            <a:custGeom>
              <a:avLst/>
              <a:gdLst/>
              <a:ahLst/>
              <a:cxnLst/>
              <a:rect l="l" t="t" r="r" b="b"/>
              <a:pathLst>
                <a:path w="153" h="104" extrusionOk="0">
                  <a:moveTo>
                    <a:pt x="56" y="0"/>
                  </a:moveTo>
                  <a:cubicBezTo>
                    <a:pt x="44" y="0"/>
                    <a:pt x="33" y="2"/>
                    <a:pt x="21" y="5"/>
                  </a:cubicBezTo>
                  <a:cubicBezTo>
                    <a:pt x="13" y="13"/>
                    <a:pt x="5" y="21"/>
                    <a:pt x="1" y="34"/>
                  </a:cubicBezTo>
                  <a:cubicBezTo>
                    <a:pt x="1" y="50"/>
                    <a:pt x="9" y="83"/>
                    <a:pt x="17" y="83"/>
                  </a:cubicBezTo>
                  <a:cubicBezTo>
                    <a:pt x="42" y="91"/>
                    <a:pt x="70" y="99"/>
                    <a:pt x="99" y="103"/>
                  </a:cubicBezTo>
                  <a:cubicBezTo>
                    <a:pt x="101" y="104"/>
                    <a:pt x="103" y="104"/>
                    <a:pt x="104" y="104"/>
                  </a:cubicBezTo>
                  <a:cubicBezTo>
                    <a:pt x="126" y="104"/>
                    <a:pt x="141" y="80"/>
                    <a:pt x="152" y="38"/>
                  </a:cubicBezTo>
                  <a:cubicBezTo>
                    <a:pt x="125" y="13"/>
                    <a:pt x="91" y="0"/>
                    <a:pt x="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63"/>
            <p:cNvSpPr/>
            <p:nvPr/>
          </p:nvSpPr>
          <p:spPr>
            <a:xfrm>
              <a:off x="1006597" y="3901770"/>
              <a:ext cx="14166" cy="8060"/>
            </a:xfrm>
            <a:custGeom>
              <a:avLst/>
              <a:gdLst/>
              <a:ahLst/>
              <a:cxnLst/>
              <a:rect l="l" t="t" r="r" b="b"/>
              <a:pathLst>
                <a:path w="174" h="99" extrusionOk="0">
                  <a:moveTo>
                    <a:pt x="78" y="0"/>
                  </a:moveTo>
                  <a:cubicBezTo>
                    <a:pt x="53" y="0"/>
                    <a:pt x="28" y="10"/>
                    <a:pt x="1" y="41"/>
                  </a:cubicBezTo>
                  <a:cubicBezTo>
                    <a:pt x="13" y="62"/>
                    <a:pt x="17" y="82"/>
                    <a:pt x="25" y="82"/>
                  </a:cubicBezTo>
                  <a:cubicBezTo>
                    <a:pt x="42" y="93"/>
                    <a:pt x="61" y="99"/>
                    <a:pt x="81" y="99"/>
                  </a:cubicBezTo>
                  <a:cubicBezTo>
                    <a:pt x="105" y="99"/>
                    <a:pt x="130" y="90"/>
                    <a:pt x="148" y="74"/>
                  </a:cubicBezTo>
                  <a:cubicBezTo>
                    <a:pt x="161" y="58"/>
                    <a:pt x="169" y="41"/>
                    <a:pt x="173" y="25"/>
                  </a:cubicBezTo>
                  <a:cubicBezTo>
                    <a:pt x="139" y="16"/>
                    <a:pt x="108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63"/>
            <p:cNvSpPr/>
            <p:nvPr/>
          </p:nvSpPr>
          <p:spPr>
            <a:xfrm>
              <a:off x="1030369" y="3848526"/>
              <a:ext cx="13433" cy="7083"/>
            </a:xfrm>
            <a:custGeom>
              <a:avLst/>
              <a:gdLst/>
              <a:ahLst/>
              <a:cxnLst/>
              <a:rect l="l" t="t" r="r" b="b"/>
              <a:pathLst>
                <a:path w="165" h="87" extrusionOk="0">
                  <a:moveTo>
                    <a:pt x="79" y="1"/>
                  </a:moveTo>
                  <a:cubicBezTo>
                    <a:pt x="51" y="1"/>
                    <a:pt x="25" y="17"/>
                    <a:pt x="0" y="55"/>
                  </a:cubicBezTo>
                  <a:cubicBezTo>
                    <a:pt x="22" y="77"/>
                    <a:pt x="43" y="86"/>
                    <a:pt x="63" y="86"/>
                  </a:cubicBezTo>
                  <a:cubicBezTo>
                    <a:pt x="95" y="86"/>
                    <a:pt x="126" y="64"/>
                    <a:pt x="164" y="39"/>
                  </a:cubicBezTo>
                  <a:cubicBezTo>
                    <a:pt x="132" y="15"/>
                    <a:pt x="105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63"/>
            <p:cNvSpPr/>
            <p:nvPr/>
          </p:nvSpPr>
          <p:spPr>
            <a:xfrm>
              <a:off x="937152" y="4080144"/>
              <a:ext cx="149718" cy="17748"/>
            </a:xfrm>
            <a:custGeom>
              <a:avLst/>
              <a:gdLst/>
              <a:ahLst/>
              <a:cxnLst/>
              <a:rect l="l" t="t" r="r" b="b"/>
              <a:pathLst>
                <a:path w="1839" h="218" extrusionOk="0">
                  <a:moveTo>
                    <a:pt x="279" y="0"/>
                  </a:moveTo>
                  <a:cubicBezTo>
                    <a:pt x="209" y="0"/>
                    <a:pt x="140" y="9"/>
                    <a:pt x="74" y="25"/>
                  </a:cubicBezTo>
                  <a:cubicBezTo>
                    <a:pt x="54" y="29"/>
                    <a:pt x="33" y="66"/>
                    <a:pt x="0" y="103"/>
                  </a:cubicBezTo>
                  <a:cubicBezTo>
                    <a:pt x="25" y="140"/>
                    <a:pt x="33" y="160"/>
                    <a:pt x="45" y="165"/>
                  </a:cubicBezTo>
                  <a:cubicBezTo>
                    <a:pt x="86" y="177"/>
                    <a:pt x="132" y="185"/>
                    <a:pt x="177" y="193"/>
                  </a:cubicBezTo>
                  <a:cubicBezTo>
                    <a:pt x="190" y="195"/>
                    <a:pt x="204" y="195"/>
                    <a:pt x="218" y="195"/>
                  </a:cubicBezTo>
                  <a:cubicBezTo>
                    <a:pt x="245" y="195"/>
                    <a:pt x="271" y="193"/>
                    <a:pt x="296" y="193"/>
                  </a:cubicBezTo>
                  <a:cubicBezTo>
                    <a:pt x="374" y="197"/>
                    <a:pt x="452" y="201"/>
                    <a:pt x="530" y="201"/>
                  </a:cubicBezTo>
                  <a:cubicBezTo>
                    <a:pt x="623" y="194"/>
                    <a:pt x="717" y="180"/>
                    <a:pt x="812" y="180"/>
                  </a:cubicBezTo>
                  <a:cubicBezTo>
                    <a:pt x="871" y="180"/>
                    <a:pt x="930" y="186"/>
                    <a:pt x="989" y="201"/>
                  </a:cubicBezTo>
                  <a:cubicBezTo>
                    <a:pt x="997" y="204"/>
                    <a:pt x="1005" y="205"/>
                    <a:pt x="1013" y="205"/>
                  </a:cubicBezTo>
                  <a:cubicBezTo>
                    <a:pt x="1046" y="205"/>
                    <a:pt x="1080" y="187"/>
                    <a:pt x="1116" y="177"/>
                  </a:cubicBezTo>
                  <a:cubicBezTo>
                    <a:pt x="1125" y="177"/>
                    <a:pt x="1136" y="168"/>
                    <a:pt x="1147" y="168"/>
                  </a:cubicBezTo>
                  <a:cubicBezTo>
                    <a:pt x="1150" y="168"/>
                    <a:pt x="1154" y="169"/>
                    <a:pt x="1157" y="173"/>
                  </a:cubicBezTo>
                  <a:cubicBezTo>
                    <a:pt x="1196" y="209"/>
                    <a:pt x="1234" y="218"/>
                    <a:pt x="1273" y="218"/>
                  </a:cubicBezTo>
                  <a:cubicBezTo>
                    <a:pt x="1301" y="218"/>
                    <a:pt x="1329" y="213"/>
                    <a:pt x="1358" y="210"/>
                  </a:cubicBezTo>
                  <a:cubicBezTo>
                    <a:pt x="1404" y="206"/>
                    <a:pt x="1453" y="201"/>
                    <a:pt x="1502" y="197"/>
                  </a:cubicBezTo>
                  <a:lnTo>
                    <a:pt x="1580" y="197"/>
                  </a:lnTo>
                  <a:cubicBezTo>
                    <a:pt x="1650" y="197"/>
                    <a:pt x="1724" y="197"/>
                    <a:pt x="1797" y="193"/>
                  </a:cubicBezTo>
                  <a:cubicBezTo>
                    <a:pt x="1822" y="193"/>
                    <a:pt x="1838" y="156"/>
                    <a:pt x="1838" y="95"/>
                  </a:cubicBezTo>
                  <a:cubicBezTo>
                    <a:pt x="1795" y="21"/>
                    <a:pt x="1748" y="1"/>
                    <a:pt x="1699" y="1"/>
                  </a:cubicBezTo>
                  <a:cubicBezTo>
                    <a:pt x="1669" y="1"/>
                    <a:pt x="1639" y="9"/>
                    <a:pt x="1609" y="17"/>
                  </a:cubicBezTo>
                  <a:cubicBezTo>
                    <a:pt x="1549" y="33"/>
                    <a:pt x="1491" y="38"/>
                    <a:pt x="1432" y="38"/>
                  </a:cubicBezTo>
                  <a:cubicBezTo>
                    <a:pt x="1337" y="38"/>
                    <a:pt x="1242" y="25"/>
                    <a:pt x="1148" y="25"/>
                  </a:cubicBezTo>
                  <a:cubicBezTo>
                    <a:pt x="1140" y="25"/>
                    <a:pt x="1132" y="25"/>
                    <a:pt x="1125" y="25"/>
                  </a:cubicBezTo>
                  <a:cubicBezTo>
                    <a:pt x="1047" y="25"/>
                    <a:pt x="960" y="5"/>
                    <a:pt x="878" y="5"/>
                  </a:cubicBezTo>
                  <a:cubicBezTo>
                    <a:pt x="759" y="5"/>
                    <a:pt x="644" y="17"/>
                    <a:pt x="525" y="17"/>
                  </a:cubicBezTo>
                  <a:cubicBezTo>
                    <a:pt x="443" y="17"/>
                    <a:pt x="361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63"/>
            <p:cNvSpPr/>
            <p:nvPr/>
          </p:nvSpPr>
          <p:spPr>
            <a:xfrm>
              <a:off x="1017995" y="4121828"/>
              <a:ext cx="349504" cy="20516"/>
            </a:xfrm>
            <a:custGeom>
              <a:avLst/>
              <a:gdLst/>
              <a:ahLst/>
              <a:cxnLst/>
              <a:rect l="l" t="t" r="r" b="b"/>
              <a:pathLst>
                <a:path w="4293" h="252" extrusionOk="0">
                  <a:moveTo>
                    <a:pt x="1623" y="0"/>
                  </a:moveTo>
                  <a:cubicBezTo>
                    <a:pt x="1618" y="0"/>
                    <a:pt x="1614" y="1"/>
                    <a:pt x="1609" y="1"/>
                  </a:cubicBezTo>
                  <a:cubicBezTo>
                    <a:pt x="1469" y="30"/>
                    <a:pt x="1330" y="22"/>
                    <a:pt x="1190" y="38"/>
                  </a:cubicBezTo>
                  <a:cubicBezTo>
                    <a:pt x="1157" y="38"/>
                    <a:pt x="1124" y="34"/>
                    <a:pt x="1088" y="34"/>
                  </a:cubicBezTo>
                  <a:cubicBezTo>
                    <a:pt x="1060" y="34"/>
                    <a:pt x="1033" y="24"/>
                    <a:pt x="1005" y="24"/>
                  </a:cubicBezTo>
                  <a:cubicBezTo>
                    <a:pt x="979" y="24"/>
                    <a:pt x="953" y="33"/>
                    <a:pt x="928" y="67"/>
                  </a:cubicBezTo>
                  <a:cubicBezTo>
                    <a:pt x="925" y="71"/>
                    <a:pt x="922" y="72"/>
                    <a:pt x="918" y="72"/>
                  </a:cubicBezTo>
                  <a:cubicBezTo>
                    <a:pt x="909" y="72"/>
                    <a:pt x="899" y="66"/>
                    <a:pt x="891" y="63"/>
                  </a:cubicBezTo>
                  <a:cubicBezTo>
                    <a:pt x="862" y="46"/>
                    <a:pt x="829" y="34"/>
                    <a:pt x="796" y="22"/>
                  </a:cubicBezTo>
                  <a:cubicBezTo>
                    <a:pt x="770" y="14"/>
                    <a:pt x="743" y="11"/>
                    <a:pt x="716" y="11"/>
                  </a:cubicBezTo>
                  <a:cubicBezTo>
                    <a:pt x="661" y="11"/>
                    <a:pt x="605" y="23"/>
                    <a:pt x="550" y="26"/>
                  </a:cubicBezTo>
                  <a:cubicBezTo>
                    <a:pt x="472" y="30"/>
                    <a:pt x="394" y="31"/>
                    <a:pt x="316" y="31"/>
                  </a:cubicBezTo>
                  <a:cubicBezTo>
                    <a:pt x="237" y="31"/>
                    <a:pt x="158" y="30"/>
                    <a:pt x="78" y="30"/>
                  </a:cubicBezTo>
                  <a:cubicBezTo>
                    <a:pt x="58" y="30"/>
                    <a:pt x="37" y="34"/>
                    <a:pt x="21" y="38"/>
                  </a:cubicBezTo>
                  <a:cubicBezTo>
                    <a:pt x="8" y="51"/>
                    <a:pt x="0" y="71"/>
                    <a:pt x="0" y="88"/>
                  </a:cubicBezTo>
                  <a:cubicBezTo>
                    <a:pt x="0" y="112"/>
                    <a:pt x="4" y="141"/>
                    <a:pt x="17" y="165"/>
                  </a:cubicBezTo>
                  <a:cubicBezTo>
                    <a:pt x="21" y="178"/>
                    <a:pt x="37" y="186"/>
                    <a:pt x="54" y="186"/>
                  </a:cubicBezTo>
                  <a:cubicBezTo>
                    <a:pt x="73" y="182"/>
                    <a:pt x="93" y="181"/>
                    <a:pt x="113" y="181"/>
                  </a:cubicBezTo>
                  <a:cubicBezTo>
                    <a:pt x="188" y="181"/>
                    <a:pt x="263" y="202"/>
                    <a:pt x="338" y="202"/>
                  </a:cubicBezTo>
                  <a:cubicBezTo>
                    <a:pt x="374" y="202"/>
                    <a:pt x="411" y="197"/>
                    <a:pt x="447" y="182"/>
                  </a:cubicBezTo>
                  <a:cubicBezTo>
                    <a:pt x="454" y="179"/>
                    <a:pt x="461" y="178"/>
                    <a:pt x="467" y="178"/>
                  </a:cubicBezTo>
                  <a:cubicBezTo>
                    <a:pt x="483" y="178"/>
                    <a:pt x="499" y="183"/>
                    <a:pt x="513" y="186"/>
                  </a:cubicBezTo>
                  <a:cubicBezTo>
                    <a:pt x="568" y="186"/>
                    <a:pt x="621" y="188"/>
                    <a:pt x="674" y="188"/>
                  </a:cubicBezTo>
                  <a:cubicBezTo>
                    <a:pt x="701" y="188"/>
                    <a:pt x="728" y="187"/>
                    <a:pt x="755" y="186"/>
                  </a:cubicBezTo>
                  <a:cubicBezTo>
                    <a:pt x="804" y="178"/>
                    <a:pt x="858" y="170"/>
                    <a:pt x="907" y="157"/>
                  </a:cubicBezTo>
                  <a:cubicBezTo>
                    <a:pt x="915" y="157"/>
                    <a:pt x="928" y="161"/>
                    <a:pt x="936" y="165"/>
                  </a:cubicBezTo>
                  <a:cubicBezTo>
                    <a:pt x="986" y="193"/>
                    <a:pt x="1035" y="221"/>
                    <a:pt x="1085" y="221"/>
                  </a:cubicBezTo>
                  <a:cubicBezTo>
                    <a:pt x="1109" y="221"/>
                    <a:pt x="1133" y="214"/>
                    <a:pt x="1157" y="198"/>
                  </a:cubicBezTo>
                  <a:cubicBezTo>
                    <a:pt x="1160" y="197"/>
                    <a:pt x="1162" y="197"/>
                    <a:pt x="1165" y="197"/>
                  </a:cubicBezTo>
                  <a:cubicBezTo>
                    <a:pt x="1175" y="197"/>
                    <a:pt x="1184" y="202"/>
                    <a:pt x="1194" y="202"/>
                  </a:cubicBezTo>
                  <a:cubicBezTo>
                    <a:pt x="1260" y="202"/>
                    <a:pt x="1326" y="202"/>
                    <a:pt x="1391" y="198"/>
                  </a:cubicBezTo>
                  <a:cubicBezTo>
                    <a:pt x="1498" y="194"/>
                    <a:pt x="1605" y="186"/>
                    <a:pt x="1711" y="186"/>
                  </a:cubicBezTo>
                  <a:cubicBezTo>
                    <a:pt x="1789" y="186"/>
                    <a:pt x="1863" y="211"/>
                    <a:pt x="1941" y="211"/>
                  </a:cubicBezTo>
                  <a:cubicBezTo>
                    <a:pt x="2040" y="211"/>
                    <a:pt x="2139" y="193"/>
                    <a:pt x="2238" y="193"/>
                  </a:cubicBezTo>
                  <a:cubicBezTo>
                    <a:pt x="2266" y="193"/>
                    <a:pt x="2294" y="195"/>
                    <a:pt x="2323" y="198"/>
                  </a:cubicBezTo>
                  <a:cubicBezTo>
                    <a:pt x="2330" y="199"/>
                    <a:pt x="2337" y="200"/>
                    <a:pt x="2344" y="200"/>
                  </a:cubicBezTo>
                  <a:cubicBezTo>
                    <a:pt x="2379" y="200"/>
                    <a:pt x="2414" y="189"/>
                    <a:pt x="2449" y="189"/>
                  </a:cubicBezTo>
                  <a:cubicBezTo>
                    <a:pt x="2483" y="189"/>
                    <a:pt x="2518" y="199"/>
                    <a:pt x="2552" y="239"/>
                  </a:cubicBezTo>
                  <a:cubicBezTo>
                    <a:pt x="2558" y="247"/>
                    <a:pt x="2564" y="249"/>
                    <a:pt x="2571" y="249"/>
                  </a:cubicBezTo>
                  <a:cubicBezTo>
                    <a:pt x="2579" y="249"/>
                    <a:pt x="2587" y="246"/>
                    <a:pt x="2593" y="243"/>
                  </a:cubicBezTo>
                  <a:cubicBezTo>
                    <a:pt x="2655" y="231"/>
                    <a:pt x="2712" y="219"/>
                    <a:pt x="2774" y="206"/>
                  </a:cubicBezTo>
                  <a:cubicBezTo>
                    <a:pt x="2781" y="205"/>
                    <a:pt x="2788" y="204"/>
                    <a:pt x="2794" y="204"/>
                  </a:cubicBezTo>
                  <a:cubicBezTo>
                    <a:pt x="2804" y="204"/>
                    <a:pt x="2814" y="206"/>
                    <a:pt x="2823" y="211"/>
                  </a:cubicBezTo>
                  <a:cubicBezTo>
                    <a:pt x="2839" y="219"/>
                    <a:pt x="2857" y="224"/>
                    <a:pt x="2876" y="224"/>
                  </a:cubicBezTo>
                  <a:cubicBezTo>
                    <a:pt x="2900" y="224"/>
                    <a:pt x="2924" y="216"/>
                    <a:pt x="2942" y="202"/>
                  </a:cubicBezTo>
                  <a:cubicBezTo>
                    <a:pt x="2961" y="193"/>
                    <a:pt x="2981" y="189"/>
                    <a:pt x="3003" y="189"/>
                  </a:cubicBezTo>
                  <a:cubicBezTo>
                    <a:pt x="3010" y="189"/>
                    <a:pt x="3017" y="189"/>
                    <a:pt x="3024" y="190"/>
                  </a:cubicBezTo>
                  <a:cubicBezTo>
                    <a:pt x="3074" y="190"/>
                    <a:pt x="3123" y="182"/>
                    <a:pt x="3172" y="170"/>
                  </a:cubicBezTo>
                  <a:cubicBezTo>
                    <a:pt x="3182" y="164"/>
                    <a:pt x="3193" y="162"/>
                    <a:pt x="3205" y="162"/>
                  </a:cubicBezTo>
                  <a:cubicBezTo>
                    <a:pt x="3221" y="162"/>
                    <a:pt x="3237" y="167"/>
                    <a:pt x="3254" y="174"/>
                  </a:cubicBezTo>
                  <a:cubicBezTo>
                    <a:pt x="3295" y="198"/>
                    <a:pt x="3336" y="219"/>
                    <a:pt x="3385" y="231"/>
                  </a:cubicBezTo>
                  <a:cubicBezTo>
                    <a:pt x="3402" y="235"/>
                    <a:pt x="3419" y="237"/>
                    <a:pt x="3437" y="237"/>
                  </a:cubicBezTo>
                  <a:cubicBezTo>
                    <a:pt x="3484" y="237"/>
                    <a:pt x="3531" y="225"/>
                    <a:pt x="3579" y="225"/>
                  </a:cubicBezTo>
                  <a:cubicBezTo>
                    <a:pt x="3602" y="225"/>
                    <a:pt x="3625" y="228"/>
                    <a:pt x="3648" y="235"/>
                  </a:cubicBezTo>
                  <a:cubicBezTo>
                    <a:pt x="3663" y="240"/>
                    <a:pt x="3677" y="242"/>
                    <a:pt x="3692" y="242"/>
                  </a:cubicBezTo>
                  <a:cubicBezTo>
                    <a:pt x="3722" y="242"/>
                    <a:pt x="3752" y="235"/>
                    <a:pt x="3782" y="235"/>
                  </a:cubicBezTo>
                  <a:cubicBezTo>
                    <a:pt x="3786" y="235"/>
                    <a:pt x="3791" y="235"/>
                    <a:pt x="3796" y="235"/>
                  </a:cubicBezTo>
                  <a:cubicBezTo>
                    <a:pt x="3857" y="235"/>
                    <a:pt x="3919" y="243"/>
                    <a:pt x="3980" y="248"/>
                  </a:cubicBezTo>
                  <a:cubicBezTo>
                    <a:pt x="3997" y="252"/>
                    <a:pt x="4013" y="252"/>
                    <a:pt x="4026" y="252"/>
                  </a:cubicBezTo>
                  <a:cubicBezTo>
                    <a:pt x="4091" y="248"/>
                    <a:pt x="4153" y="239"/>
                    <a:pt x="4214" y="235"/>
                  </a:cubicBezTo>
                  <a:cubicBezTo>
                    <a:pt x="4243" y="235"/>
                    <a:pt x="4268" y="227"/>
                    <a:pt x="4292" y="153"/>
                  </a:cubicBezTo>
                  <a:cubicBezTo>
                    <a:pt x="4247" y="89"/>
                    <a:pt x="4178" y="43"/>
                    <a:pt x="4116" y="43"/>
                  </a:cubicBezTo>
                  <a:cubicBezTo>
                    <a:pt x="4099" y="43"/>
                    <a:pt x="4082" y="47"/>
                    <a:pt x="4067" y="55"/>
                  </a:cubicBezTo>
                  <a:cubicBezTo>
                    <a:pt x="4034" y="72"/>
                    <a:pt x="4002" y="78"/>
                    <a:pt x="3970" y="78"/>
                  </a:cubicBezTo>
                  <a:cubicBezTo>
                    <a:pt x="3905" y="78"/>
                    <a:pt x="3841" y="53"/>
                    <a:pt x="3775" y="51"/>
                  </a:cubicBezTo>
                  <a:cubicBezTo>
                    <a:pt x="3718" y="42"/>
                    <a:pt x="3656" y="38"/>
                    <a:pt x="3599" y="38"/>
                  </a:cubicBezTo>
                  <a:cubicBezTo>
                    <a:pt x="3487" y="52"/>
                    <a:pt x="3374" y="60"/>
                    <a:pt x="3262" y="60"/>
                  </a:cubicBezTo>
                  <a:cubicBezTo>
                    <a:pt x="3239" y="60"/>
                    <a:pt x="3216" y="59"/>
                    <a:pt x="3193" y="59"/>
                  </a:cubicBezTo>
                  <a:cubicBezTo>
                    <a:pt x="3179" y="59"/>
                    <a:pt x="3166" y="59"/>
                    <a:pt x="3152" y="59"/>
                  </a:cubicBezTo>
                  <a:cubicBezTo>
                    <a:pt x="3071" y="59"/>
                    <a:pt x="2990" y="56"/>
                    <a:pt x="2909" y="14"/>
                  </a:cubicBezTo>
                  <a:cubicBezTo>
                    <a:pt x="2902" y="10"/>
                    <a:pt x="2895" y="8"/>
                    <a:pt x="2888" y="8"/>
                  </a:cubicBezTo>
                  <a:cubicBezTo>
                    <a:pt x="2867" y="8"/>
                    <a:pt x="2845" y="23"/>
                    <a:pt x="2823" y="26"/>
                  </a:cubicBezTo>
                  <a:cubicBezTo>
                    <a:pt x="2778" y="42"/>
                    <a:pt x="2733" y="51"/>
                    <a:pt x="2688" y="55"/>
                  </a:cubicBezTo>
                  <a:cubicBezTo>
                    <a:pt x="2647" y="48"/>
                    <a:pt x="2607" y="31"/>
                    <a:pt x="2566" y="31"/>
                  </a:cubicBezTo>
                  <a:cubicBezTo>
                    <a:pt x="2533" y="31"/>
                    <a:pt x="2499" y="42"/>
                    <a:pt x="2466" y="79"/>
                  </a:cubicBezTo>
                  <a:cubicBezTo>
                    <a:pt x="2465" y="80"/>
                    <a:pt x="2463" y="80"/>
                    <a:pt x="2461" y="80"/>
                  </a:cubicBezTo>
                  <a:cubicBezTo>
                    <a:pt x="2455" y="80"/>
                    <a:pt x="2448" y="75"/>
                    <a:pt x="2442" y="75"/>
                  </a:cubicBezTo>
                  <a:cubicBezTo>
                    <a:pt x="2326" y="68"/>
                    <a:pt x="2211" y="45"/>
                    <a:pt x="2096" y="45"/>
                  </a:cubicBezTo>
                  <a:cubicBezTo>
                    <a:pt x="2080" y="45"/>
                    <a:pt x="2064" y="45"/>
                    <a:pt x="2048" y="46"/>
                  </a:cubicBezTo>
                  <a:cubicBezTo>
                    <a:pt x="2041" y="47"/>
                    <a:pt x="2034" y="47"/>
                    <a:pt x="2027" y="47"/>
                  </a:cubicBezTo>
                  <a:cubicBezTo>
                    <a:pt x="1955" y="47"/>
                    <a:pt x="1883" y="17"/>
                    <a:pt x="1811" y="17"/>
                  </a:cubicBezTo>
                  <a:cubicBezTo>
                    <a:pt x="1795" y="17"/>
                    <a:pt x="1780" y="18"/>
                    <a:pt x="1765" y="22"/>
                  </a:cubicBezTo>
                  <a:cubicBezTo>
                    <a:pt x="1758" y="23"/>
                    <a:pt x="1751" y="24"/>
                    <a:pt x="1744" y="24"/>
                  </a:cubicBezTo>
                  <a:cubicBezTo>
                    <a:pt x="1703" y="24"/>
                    <a:pt x="1664" y="0"/>
                    <a:pt x="16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63"/>
            <p:cNvSpPr/>
            <p:nvPr/>
          </p:nvSpPr>
          <p:spPr>
            <a:xfrm>
              <a:off x="955470" y="4038543"/>
              <a:ext cx="105673" cy="14329"/>
            </a:xfrm>
            <a:custGeom>
              <a:avLst/>
              <a:gdLst/>
              <a:ahLst/>
              <a:cxnLst/>
              <a:rect l="l" t="t" r="r" b="b"/>
              <a:pathLst>
                <a:path w="1298" h="176" extrusionOk="0">
                  <a:moveTo>
                    <a:pt x="92" y="0"/>
                  </a:moveTo>
                  <a:cubicBezTo>
                    <a:pt x="65" y="0"/>
                    <a:pt x="33" y="33"/>
                    <a:pt x="1" y="48"/>
                  </a:cubicBezTo>
                  <a:cubicBezTo>
                    <a:pt x="24" y="121"/>
                    <a:pt x="61" y="156"/>
                    <a:pt x="100" y="156"/>
                  </a:cubicBezTo>
                  <a:cubicBezTo>
                    <a:pt x="109" y="156"/>
                    <a:pt x="119" y="154"/>
                    <a:pt x="128" y="150"/>
                  </a:cubicBezTo>
                  <a:cubicBezTo>
                    <a:pt x="153" y="136"/>
                    <a:pt x="181" y="129"/>
                    <a:pt x="209" y="129"/>
                  </a:cubicBezTo>
                  <a:cubicBezTo>
                    <a:pt x="246" y="129"/>
                    <a:pt x="283" y="141"/>
                    <a:pt x="313" y="167"/>
                  </a:cubicBezTo>
                  <a:cubicBezTo>
                    <a:pt x="320" y="172"/>
                    <a:pt x="327" y="174"/>
                    <a:pt x="334" y="174"/>
                  </a:cubicBezTo>
                  <a:cubicBezTo>
                    <a:pt x="339" y="174"/>
                    <a:pt x="345" y="173"/>
                    <a:pt x="350" y="171"/>
                  </a:cubicBezTo>
                  <a:cubicBezTo>
                    <a:pt x="381" y="174"/>
                    <a:pt x="412" y="175"/>
                    <a:pt x="442" y="175"/>
                  </a:cubicBezTo>
                  <a:cubicBezTo>
                    <a:pt x="491" y="175"/>
                    <a:pt x="539" y="172"/>
                    <a:pt x="588" y="167"/>
                  </a:cubicBezTo>
                  <a:cubicBezTo>
                    <a:pt x="625" y="157"/>
                    <a:pt x="662" y="154"/>
                    <a:pt x="700" y="154"/>
                  </a:cubicBezTo>
                  <a:cubicBezTo>
                    <a:pt x="749" y="154"/>
                    <a:pt x="799" y="159"/>
                    <a:pt x="847" y="159"/>
                  </a:cubicBezTo>
                  <a:cubicBezTo>
                    <a:pt x="857" y="159"/>
                    <a:pt x="866" y="159"/>
                    <a:pt x="875" y="159"/>
                  </a:cubicBezTo>
                  <a:cubicBezTo>
                    <a:pt x="912" y="159"/>
                    <a:pt x="949" y="159"/>
                    <a:pt x="986" y="150"/>
                  </a:cubicBezTo>
                  <a:cubicBezTo>
                    <a:pt x="1002" y="147"/>
                    <a:pt x="1018" y="146"/>
                    <a:pt x="1034" y="146"/>
                  </a:cubicBezTo>
                  <a:cubicBezTo>
                    <a:pt x="1063" y="146"/>
                    <a:pt x="1092" y="151"/>
                    <a:pt x="1121" y="159"/>
                  </a:cubicBezTo>
                  <a:cubicBezTo>
                    <a:pt x="1137" y="161"/>
                    <a:pt x="1153" y="163"/>
                    <a:pt x="1169" y="163"/>
                  </a:cubicBezTo>
                  <a:cubicBezTo>
                    <a:pt x="1200" y="163"/>
                    <a:pt x="1231" y="157"/>
                    <a:pt x="1261" y="146"/>
                  </a:cubicBezTo>
                  <a:cubicBezTo>
                    <a:pt x="1281" y="138"/>
                    <a:pt x="1298" y="105"/>
                    <a:pt x="1281" y="44"/>
                  </a:cubicBezTo>
                  <a:cubicBezTo>
                    <a:pt x="1248" y="35"/>
                    <a:pt x="1211" y="27"/>
                    <a:pt x="1179" y="23"/>
                  </a:cubicBezTo>
                  <a:cubicBezTo>
                    <a:pt x="1076" y="19"/>
                    <a:pt x="965" y="19"/>
                    <a:pt x="863" y="15"/>
                  </a:cubicBezTo>
                  <a:cubicBezTo>
                    <a:pt x="727" y="11"/>
                    <a:pt x="592" y="15"/>
                    <a:pt x="456" y="3"/>
                  </a:cubicBezTo>
                  <a:cubicBezTo>
                    <a:pt x="444" y="1"/>
                    <a:pt x="432" y="1"/>
                    <a:pt x="419" y="1"/>
                  </a:cubicBezTo>
                  <a:cubicBezTo>
                    <a:pt x="349" y="1"/>
                    <a:pt x="278" y="18"/>
                    <a:pt x="206" y="18"/>
                  </a:cubicBezTo>
                  <a:cubicBezTo>
                    <a:pt x="172" y="18"/>
                    <a:pt x="138" y="14"/>
                    <a:pt x="103" y="3"/>
                  </a:cubicBezTo>
                  <a:cubicBezTo>
                    <a:pt x="100" y="1"/>
                    <a:pt x="96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63"/>
            <p:cNvSpPr/>
            <p:nvPr/>
          </p:nvSpPr>
          <p:spPr>
            <a:xfrm>
              <a:off x="1370755" y="4123212"/>
              <a:ext cx="96637" cy="16608"/>
            </a:xfrm>
            <a:custGeom>
              <a:avLst/>
              <a:gdLst/>
              <a:ahLst/>
              <a:cxnLst/>
              <a:rect l="l" t="t" r="r" b="b"/>
              <a:pathLst>
                <a:path w="1187" h="204" extrusionOk="0">
                  <a:moveTo>
                    <a:pt x="696" y="1"/>
                  </a:moveTo>
                  <a:cubicBezTo>
                    <a:pt x="651" y="1"/>
                    <a:pt x="607" y="8"/>
                    <a:pt x="562" y="21"/>
                  </a:cubicBezTo>
                  <a:cubicBezTo>
                    <a:pt x="519" y="34"/>
                    <a:pt x="475" y="40"/>
                    <a:pt x="431" y="40"/>
                  </a:cubicBezTo>
                  <a:cubicBezTo>
                    <a:pt x="390" y="40"/>
                    <a:pt x="349" y="35"/>
                    <a:pt x="308" y="25"/>
                  </a:cubicBezTo>
                  <a:cubicBezTo>
                    <a:pt x="278" y="16"/>
                    <a:pt x="248" y="12"/>
                    <a:pt x="219" y="12"/>
                  </a:cubicBezTo>
                  <a:cubicBezTo>
                    <a:pt x="149" y="12"/>
                    <a:pt x="82" y="34"/>
                    <a:pt x="13" y="54"/>
                  </a:cubicBezTo>
                  <a:cubicBezTo>
                    <a:pt x="8" y="54"/>
                    <a:pt x="4" y="75"/>
                    <a:pt x="0" y="87"/>
                  </a:cubicBezTo>
                  <a:cubicBezTo>
                    <a:pt x="13" y="189"/>
                    <a:pt x="49" y="189"/>
                    <a:pt x="78" y="194"/>
                  </a:cubicBezTo>
                  <a:cubicBezTo>
                    <a:pt x="99" y="195"/>
                    <a:pt x="118" y="196"/>
                    <a:pt x="138" y="196"/>
                  </a:cubicBezTo>
                  <a:cubicBezTo>
                    <a:pt x="166" y="196"/>
                    <a:pt x="193" y="194"/>
                    <a:pt x="222" y="189"/>
                  </a:cubicBezTo>
                  <a:cubicBezTo>
                    <a:pt x="271" y="186"/>
                    <a:pt x="324" y="167"/>
                    <a:pt x="376" y="167"/>
                  </a:cubicBezTo>
                  <a:cubicBezTo>
                    <a:pt x="385" y="167"/>
                    <a:pt x="394" y="168"/>
                    <a:pt x="402" y="169"/>
                  </a:cubicBezTo>
                  <a:cubicBezTo>
                    <a:pt x="457" y="180"/>
                    <a:pt x="510" y="196"/>
                    <a:pt x="563" y="196"/>
                  </a:cubicBezTo>
                  <a:cubicBezTo>
                    <a:pt x="590" y="196"/>
                    <a:pt x="617" y="192"/>
                    <a:pt x="644" y="181"/>
                  </a:cubicBezTo>
                  <a:cubicBezTo>
                    <a:pt x="673" y="169"/>
                    <a:pt x="706" y="165"/>
                    <a:pt x="735" y="165"/>
                  </a:cubicBezTo>
                  <a:cubicBezTo>
                    <a:pt x="760" y="168"/>
                    <a:pt x="788" y="198"/>
                    <a:pt x="811" y="198"/>
                  </a:cubicBezTo>
                  <a:cubicBezTo>
                    <a:pt x="817" y="198"/>
                    <a:pt x="824" y="196"/>
                    <a:pt x="829" y="189"/>
                  </a:cubicBezTo>
                  <a:cubicBezTo>
                    <a:pt x="845" y="170"/>
                    <a:pt x="860" y="163"/>
                    <a:pt x="875" y="163"/>
                  </a:cubicBezTo>
                  <a:cubicBezTo>
                    <a:pt x="901" y="163"/>
                    <a:pt x="926" y="186"/>
                    <a:pt x="952" y="202"/>
                  </a:cubicBezTo>
                  <a:cubicBezTo>
                    <a:pt x="955" y="203"/>
                    <a:pt x="958" y="204"/>
                    <a:pt x="961" y="204"/>
                  </a:cubicBezTo>
                  <a:cubicBezTo>
                    <a:pt x="966" y="204"/>
                    <a:pt x="973" y="202"/>
                    <a:pt x="981" y="202"/>
                  </a:cubicBezTo>
                  <a:cubicBezTo>
                    <a:pt x="1022" y="198"/>
                    <a:pt x="1063" y="194"/>
                    <a:pt x="1108" y="189"/>
                  </a:cubicBezTo>
                  <a:cubicBezTo>
                    <a:pt x="1112" y="191"/>
                    <a:pt x="1117" y="191"/>
                    <a:pt x="1121" y="191"/>
                  </a:cubicBezTo>
                  <a:cubicBezTo>
                    <a:pt x="1150" y="191"/>
                    <a:pt x="1179" y="169"/>
                    <a:pt x="1186" y="140"/>
                  </a:cubicBezTo>
                  <a:cubicBezTo>
                    <a:pt x="1182" y="46"/>
                    <a:pt x="1166" y="21"/>
                    <a:pt x="1141" y="21"/>
                  </a:cubicBezTo>
                  <a:cubicBezTo>
                    <a:pt x="1104" y="13"/>
                    <a:pt x="1071" y="13"/>
                    <a:pt x="1038" y="9"/>
                  </a:cubicBezTo>
                  <a:cubicBezTo>
                    <a:pt x="1031" y="8"/>
                    <a:pt x="1024" y="8"/>
                    <a:pt x="1017" y="8"/>
                  </a:cubicBezTo>
                  <a:cubicBezTo>
                    <a:pt x="965" y="8"/>
                    <a:pt x="915" y="25"/>
                    <a:pt x="863" y="25"/>
                  </a:cubicBezTo>
                  <a:cubicBezTo>
                    <a:pt x="845" y="25"/>
                    <a:pt x="827" y="23"/>
                    <a:pt x="809" y="17"/>
                  </a:cubicBezTo>
                  <a:cubicBezTo>
                    <a:pt x="771" y="6"/>
                    <a:pt x="733" y="1"/>
                    <a:pt x="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63"/>
            <p:cNvSpPr/>
            <p:nvPr/>
          </p:nvSpPr>
          <p:spPr>
            <a:xfrm>
              <a:off x="1003259" y="4125491"/>
              <a:ext cx="11154" cy="11723"/>
            </a:xfrm>
            <a:custGeom>
              <a:avLst/>
              <a:gdLst/>
              <a:ahLst/>
              <a:cxnLst/>
              <a:rect l="l" t="t" r="r" b="b"/>
              <a:pathLst>
                <a:path w="137" h="144" extrusionOk="0">
                  <a:moveTo>
                    <a:pt x="58" y="1"/>
                  </a:moveTo>
                  <a:cubicBezTo>
                    <a:pt x="44" y="1"/>
                    <a:pt x="31" y="5"/>
                    <a:pt x="17" y="14"/>
                  </a:cubicBezTo>
                  <a:cubicBezTo>
                    <a:pt x="9" y="30"/>
                    <a:pt x="5" y="51"/>
                    <a:pt x="5" y="71"/>
                  </a:cubicBezTo>
                  <a:cubicBezTo>
                    <a:pt x="1" y="88"/>
                    <a:pt x="5" y="104"/>
                    <a:pt x="13" y="120"/>
                  </a:cubicBezTo>
                  <a:cubicBezTo>
                    <a:pt x="31" y="128"/>
                    <a:pt x="50" y="144"/>
                    <a:pt x="70" y="144"/>
                  </a:cubicBezTo>
                  <a:cubicBezTo>
                    <a:pt x="92" y="144"/>
                    <a:pt x="115" y="125"/>
                    <a:pt x="136" y="59"/>
                  </a:cubicBezTo>
                  <a:cubicBezTo>
                    <a:pt x="109" y="18"/>
                    <a:pt x="84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63"/>
            <p:cNvSpPr/>
            <p:nvPr/>
          </p:nvSpPr>
          <p:spPr>
            <a:xfrm>
              <a:off x="907029" y="3849666"/>
              <a:ext cx="23203" cy="6432"/>
            </a:xfrm>
            <a:custGeom>
              <a:avLst/>
              <a:gdLst/>
              <a:ahLst/>
              <a:cxnLst/>
              <a:rect l="l" t="t" r="r" b="b"/>
              <a:pathLst>
                <a:path w="285" h="79" extrusionOk="0">
                  <a:moveTo>
                    <a:pt x="239" y="0"/>
                  </a:moveTo>
                  <a:cubicBezTo>
                    <a:pt x="165" y="0"/>
                    <a:pt x="91" y="8"/>
                    <a:pt x="13" y="12"/>
                  </a:cubicBezTo>
                  <a:cubicBezTo>
                    <a:pt x="9" y="12"/>
                    <a:pt x="5" y="17"/>
                    <a:pt x="1" y="21"/>
                  </a:cubicBezTo>
                  <a:lnTo>
                    <a:pt x="1" y="54"/>
                  </a:lnTo>
                  <a:cubicBezTo>
                    <a:pt x="13" y="62"/>
                    <a:pt x="26" y="66"/>
                    <a:pt x="38" y="70"/>
                  </a:cubicBezTo>
                  <a:cubicBezTo>
                    <a:pt x="87" y="74"/>
                    <a:pt x="140" y="78"/>
                    <a:pt x="194" y="78"/>
                  </a:cubicBezTo>
                  <a:cubicBezTo>
                    <a:pt x="210" y="78"/>
                    <a:pt x="231" y="78"/>
                    <a:pt x="247" y="70"/>
                  </a:cubicBezTo>
                  <a:cubicBezTo>
                    <a:pt x="255" y="66"/>
                    <a:pt x="264" y="45"/>
                    <a:pt x="284" y="21"/>
                  </a:cubicBezTo>
                  <a:cubicBezTo>
                    <a:pt x="264" y="12"/>
                    <a:pt x="25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63"/>
            <p:cNvSpPr/>
            <p:nvPr/>
          </p:nvSpPr>
          <p:spPr>
            <a:xfrm>
              <a:off x="907029" y="4121258"/>
              <a:ext cx="91996" cy="21086"/>
            </a:xfrm>
            <a:custGeom>
              <a:avLst/>
              <a:gdLst/>
              <a:ahLst/>
              <a:cxnLst/>
              <a:rect l="l" t="t" r="r" b="b"/>
              <a:pathLst>
                <a:path w="1130" h="259" extrusionOk="0">
                  <a:moveTo>
                    <a:pt x="758" y="1"/>
                  </a:moveTo>
                  <a:cubicBezTo>
                    <a:pt x="716" y="1"/>
                    <a:pt x="675" y="7"/>
                    <a:pt x="633" y="25"/>
                  </a:cubicBezTo>
                  <a:cubicBezTo>
                    <a:pt x="557" y="52"/>
                    <a:pt x="477" y="65"/>
                    <a:pt x="398" y="65"/>
                  </a:cubicBezTo>
                  <a:cubicBezTo>
                    <a:pt x="331" y="65"/>
                    <a:pt x="265" y="56"/>
                    <a:pt x="202" y="37"/>
                  </a:cubicBezTo>
                  <a:cubicBezTo>
                    <a:pt x="155" y="26"/>
                    <a:pt x="111" y="12"/>
                    <a:pt x="67" y="12"/>
                  </a:cubicBezTo>
                  <a:cubicBezTo>
                    <a:pt x="45" y="12"/>
                    <a:pt x="23" y="15"/>
                    <a:pt x="1" y="25"/>
                  </a:cubicBezTo>
                  <a:lnTo>
                    <a:pt x="1" y="222"/>
                  </a:lnTo>
                  <a:cubicBezTo>
                    <a:pt x="34" y="238"/>
                    <a:pt x="75" y="246"/>
                    <a:pt x="112" y="246"/>
                  </a:cubicBezTo>
                  <a:cubicBezTo>
                    <a:pt x="166" y="235"/>
                    <a:pt x="219" y="226"/>
                    <a:pt x="272" y="226"/>
                  </a:cubicBezTo>
                  <a:cubicBezTo>
                    <a:pt x="319" y="226"/>
                    <a:pt x="365" y="233"/>
                    <a:pt x="411" y="255"/>
                  </a:cubicBezTo>
                  <a:cubicBezTo>
                    <a:pt x="418" y="257"/>
                    <a:pt x="424" y="258"/>
                    <a:pt x="431" y="258"/>
                  </a:cubicBezTo>
                  <a:cubicBezTo>
                    <a:pt x="453" y="258"/>
                    <a:pt x="475" y="245"/>
                    <a:pt x="497" y="242"/>
                  </a:cubicBezTo>
                  <a:cubicBezTo>
                    <a:pt x="551" y="234"/>
                    <a:pt x="596" y="218"/>
                    <a:pt x="649" y="213"/>
                  </a:cubicBezTo>
                  <a:cubicBezTo>
                    <a:pt x="711" y="205"/>
                    <a:pt x="776" y="209"/>
                    <a:pt x="838" y="205"/>
                  </a:cubicBezTo>
                  <a:lnTo>
                    <a:pt x="1039" y="205"/>
                  </a:lnTo>
                  <a:cubicBezTo>
                    <a:pt x="1068" y="205"/>
                    <a:pt x="1096" y="205"/>
                    <a:pt x="1129" y="111"/>
                  </a:cubicBezTo>
                  <a:cubicBezTo>
                    <a:pt x="1105" y="86"/>
                    <a:pt x="1088" y="62"/>
                    <a:pt x="1072" y="58"/>
                  </a:cubicBezTo>
                  <a:cubicBezTo>
                    <a:pt x="966" y="43"/>
                    <a:pt x="862" y="1"/>
                    <a:pt x="7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63"/>
            <p:cNvSpPr/>
            <p:nvPr/>
          </p:nvSpPr>
          <p:spPr>
            <a:xfrm>
              <a:off x="938780" y="3901525"/>
              <a:ext cx="10828" cy="8304"/>
            </a:xfrm>
            <a:custGeom>
              <a:avLst/>
              <a:gdLst/>
              <a:ahLst/>
              <a:cxnLst/>
              <a:rect l="l" t="t" r="r" b="b"/>
              <a:pathLst>
                <a:path w="133" h="102" extrusionOk="0">
                  <a:moveTo>
                    <a:pt x="54" y="0"/>
                  </a:moveTo>
                  <a:cubicBezTo>
                    <a:pt x="41" y="0"/>
                    <a:pt x="29" y="3"/>
                    <a:pt x="17" y="7"/>
                  </a:cubicBezTo>
                  <a:cubicBezTo>
                    <a:pt x="5" y="16"/>
                    <a:pt x="1" y="28"/>
                    <a:pt x="1" y="44"/>
                  </a:cubicBezTo>
                  <a:cubicBezTo>
                    <a:pt x="1" y="57"/>
                    <a:pt x="5" y="73"/>
                    <a:pt x="13" y="85"/>
                  </a:cubicBezTo>
                  <a:cubicBezTo>
                    <a:pt x="24" y="96"/>
                    <a:pt x="37" y="102"/>
                    <a:pt x="51" y="102"/>
                  </a:cubicBezTo>
                  <a:cubicBezTo>
                    <a:pt x="78" y="102"/>
                    <a:pt x="108" y="81"/>
                    <a:pt x="132" y="40"/>
                  </a:cubicBezTo>
                  <a:cubicBezTo>
                    <a:pt x="112" y="14"/>
                    <a:pt x="83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63"/>
            <p:cNvSpPr/>
            <p:nvPr/>
          </p:nvSpPr>
          <p:spPr>
            <a:xfrm>
              <a:off x="951155" y="4043427"/>
              <a:ext cx="81" cy="407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0"/>
                  </a:move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63"/>
            <p:cNvSpPr/>
            <p:nvPr/>
          </p:nvSpPr>
          <p:spPr>
            <a:xfrm>
              <a:off x="1064725" y="4039357"/>
              <a:ext cx="13759" cy="12130"/>
            </a:xfrm>
            <a:custGeom>
              <a:avLst/>
              <a:gdLst/>
              <a:ahLst/>
              <a:cxnLst/>
              <a:rect l="l" t="t" r="r" b="b"/>
              <a:pathLst>
                <a:path w="169" h="149" extrusionOk="0">
                  <a:moveTo>
                    <a:pt x="85" y="1"/>
                  </a:moveTo>
                  <a:cubicBezTo>
                    <a:pt x="58" y="1"/>
                    <a:pt x="30" y="16"/>
                    <a:pt x="1" y="46"/>
                  </a:cubicBezTo>
                  <a:cubicBezTo>
                    <a:pt x="34" y="115"/>
                    <a:pt x="60" y="149"/>
                    <a:pt x="86" y="149"/>
                  </a:cubicBezTo>
                  <a:cubicBezTo>
                    <a:pt x="111" y="149"/>
                    <a:pt x="137" y="117"/>
                    <a:pt x="169" y="54"/>
                  </a:cubicBezTo>
                  <a:cubicBezTo>
                    <a:pt x="141" y="18"/>
                    <a:pt x="114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63"/>
            <p:cNvSpPr/>
            <p:nvPr/>
          </p:nvSpPr>
          <p:spPr>
            <a:xfrm>
              <a:off x="955795" y="4042369"/>
              <a:ext cx="81" cy="407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1"/>
                  </a:move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63"/>
            <p:cNvSpPr/>
            <p:nvPr/>
          </p:nvSpPr>
          <p:spPr>
            <a:xfrm>
              <a:off x="1067086" y="3996127"/>
              <a:ext cx="14084" cy="10584"/>
            </a:xfrm>
            <a:custGeom>
              <a:avLst/>
              <a:gdLst/>
              <a:ahLst/>
              <a:cxnLst/>
              <a:rect l="l" t="t" r="r" b="b"/>
              <a:pathLst>
                <a:path w="173" h="130" extrusionOk="0">
                  <a:moveTo>
                    <a:pt x="83" y="1"/>
                  </a:moveTo>
                  <a:cubicBezTo>
                    <a:pt x="61" y="1"/>
                    <a:pt x="38" y="9"/>
                    <a:pt x="17" y="15"/>
                  </a:cubicBezTo>
                  <a:cubicBezTo>
                    <a:pt x="9" y="15"/>
                    <a:pt x="0" y="39"/>
                    <a:pt x="0" y="48"/>
                  </a:cubicBezTo>
                  <a:cubicBezTo>
                    <a:pt x="0" y="64"/>
                    <a:pt x="9" y="85"/>
                    <a:pt x="17" y="101"/>
                  </a:cubicBezTo>
                  <a:cubicBezTo>
                    <a:pt x="39" y="119"/>
                    <a:pt x="59" y="129"/>
                    <a:pt x="80" y="129"/>
                  </a:cubicBezTo>
                  <a:cubicBezTo>
                    <a:pt x="109" y="129"/>
                    <a:pt x="139" y="109"/>
                    <a:pt x="173" y="68"/>
                  </a:cubicBezTo>
                  <a:cubicBezTo>
                    <a:pt x="143" y="15"/>
                    <a:pt x="113" y="1"/>
                    <a:pt x="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63"/>
            <p:cNvSpPr/>
            <p:nvPr/>
          </p:nvSpPr>
          <p:spPr>
            <a:xfrm>
              <a:off x="1077100" y="3848037"/>
              <a:ext cx="6757" cy="6920"/>
            </a:xfrm>
            <a:custGeom>
              <a:avLst/>
              <a:gdLst/>
              <a:ahLst/>
              <a:cxnLst/>
              <a:rect l="l" t="t" r="r" b="b"/>
              <a:pathLst>
                <a:path w="83" h="85" extrusionOk="0">
                  <a:moveTo>
                    <a:pt x="50" y="1"/>
                  </a:moveTo>
                  <a:cubicBezTo>
                    <a:pt x="36" y="1"/>
                    <a:pt x="20" y="11"/>
                    <a:pt x="0" y="32"/>
                  </a:cubicBezTo>
                  <a:cubicBezTo>
                    <a:pt x="0" y="41"/>
                    <a:pt x="0" y="45"/>
                    <a:pt x="0" y="53"/>
                  </a:cubicBezTo>
                  <a:cubicBezTo>
                    <a:pt x="24" y="75"/>
                    <a:pt x="41" y="85"/>
                    <a:pt x="54" y="85"/>
                  </a:cubicBezTo>
                  <a:cubicBezTo>
                    <a:pt x="65" y="85"/>
                    <a:pt x="73" y="77"/>
                    <a:pt x="78" y="61"/>
                  </a:cubicBezTo>
                  <a:cubicBezTo>
                    <a:pt x="83" y="45"/>
                    <a:pt x="78" y="32"/>
                    <a:pt x="74" y="16"/>
                  </a:cubicBezTo>
                  <a:cubicBezTo>
                    <a:pt x="68" y="6"/>
                    <a:pt x="59" y="1"/>
                    <a:pt x="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63"/>
            <p:cNvSpPr/>
            <p:nvPr/>
          </p:nvSpPr>
          <p:spPr>
            <a:xfrm>
              <a:off x="1079787" y="3901851"/>
              <a:ext cx="9444" cy="7653"/>
            </a:xfrm>
            <a:custGeom>
              <a:avLst/>
              <a:gdLst/>
              <a:ahLst/>
              <a:cxnLst/>
              <a:rect l="l" t="t" r="r" b="b"/>
              <a:pathLst>
                <a:path w="116" h="94" extrusionOk="0">
                  <a:moveTo>
                    <a:pt x="39" y="0"/>
                  </a:moveTo>
                  <a:cubicBezTo>
                    <a:pt x="22" y="0"/>
                    <a:pt x="7" y="13"/>
                    <a:pt x="0" y="57"/>
                  </a:cubicBezTo>
                  <a:cubicBezTo>
                    <a:pt x="26" y="76"/>
                    <a:pt x="50" y="93"/>
                    <a:pt x="77" y="93"/>
                  </a:cubicBezTo>
                  <a:cubicBezTo>
                    <a:pt x="84" y="93"/>
                    <a:pt x="91" y="92"/>
                    <a:pt x="99" y="90"/>
                  </a:cubicBezTo>
                  <a:cubicBezTo>
                    <a:pt x="107" y="81"/>
                    <a:pt x="111" y="73"/>
                    <a:pt x="111" y="65"/>
                  </a:cubicBezTo>
                  <a:cubicBezTo>
                    <a:pt x="115" y="53"/>
                    <a:pt x="115" y="40"/>
                    <a:pt x="111" y="28"/>
                  </a:cubicBezTo>
                  <a:cubicBezTo>
                    <a:pt x="91" y="16"/>
                    <a:pt x="74" y="7"/>
                    <a:pt x="54" y="3"/>
                  </a:cubicBezTo>
                  <a:cubicBezTo>
                    <a:pt x="49" y="1"/>
                    <a:pt x="44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63"/>
            <p:cNvSpPr/>
            <p:nvPr/>
          </p:nvSpPr>
          <p:spPr>
            <a:xfrm>
              <a:off x="1101117" y="3995801"/>
              <a:ext cx="17829" cy="10584"/>
            </a:xfrm>
            <a:custGeom>
              <a:avLst/>
              <a:gdLst/>
              <a:ahLst/>
              <a:cxnLst/>
              <a:rect l="l" t="t" r="r" b="b"/>
              <a:pathLst>
                <a:path w="219" h="130" extrusionOk="0">
                  <a:moveTo>
                    <a:pt x="88" y="1"/>
                  </a:moveTo>
                  <a:cubicBezTo>
                    <a:pt x="59" y="1"/>
                    <a:pt x="29" y="12"/>
                    <a:pt x="1" y="64"/>
                  </a:cubicBezTo>
                  <a:cubicBezTo>
                    <a:pt x="37" y="111"/>
                    <a:pt x="71" y="130"/>
                    <a:pt x="104" y="130"/>
                  </a:cubicBezTo>
                  <a:cubicBezTo>
                    <a:pt x="143" y="130"/>
                    <a:pt x="181" y="104"/>
                    <a:pt x="218" y="68"/>
                  </a:cubicBezTo>
                  <a:cubicBezTo>
                    <a:pt x="188" y="17"/>
                    <a:pt x="182" y="5"/>
                    <a:pt x="163" y="5"/>
                  </a:cubicBezTo>
                  <a:cubicBezTo>
                    <a:pt x="159" y="5"/>
                    <a:pt x="154" y="6"/>
                    <a:pt x="149" y="7"/>
                  </a:cubicBezTo>
                  <a:cubicBezTo>
                    <a:pt x="130" y="7"/>
                    <a:pt x="109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63"/>
            <p:cNvSpPr/>
            <p:nvPr/>
          </p:nvSpPr>
          <p:spPr>
            <a:xfrm>
              <a:off x="1439549" y="3996859"/>
              <a:ext cx="13107" cy="10258"/>
            </a:xfrm>
            <a:custGeom>
              <a:avLst/>
              <a:gdLst/>
              <a:ahLst/>
              <a:cxnLst/>
              <a:rect l="l" t="t" r="r" b="b"/>
              <a:pathLst>
                <a:path w="161" h="126" extrusionOk="0">
                  <a:moveTo>
                    <a:pt x="66" y="0"/>
                  </a:moveTo>
                  <a:cubicBezTo>
                    <a:pt x="61" y="0"/>
                    <a:pt x="55" y="1"/>
                    <a:pt x="50" y="2"/>
                  </a:cubicBezTo>
                  <a:cubicBezTo>
                    <a:pt x="25" y="2"/>
                    <a:pt x="5" y="10"/>
                    <a:pt x="1" y="63"/>
                  </a:cubicBezTo>
                  <a:cubicBezTo>
                    <a:pt x="34" y="105"/>
                    <a:pt x="54" y="126"/>
                    <a:pt x="76" y="126"/>
                  </a:cubicBezTo>
                  <a:cubicBezTo>
                    <a:pt x="97" y="126"/>
                    <a:pt x="121" y="107"/>
                    <a:pt x="161" y="71"/>
                  </a:cubicBezTo>
                  <a:cubicBezTo>
                    <a:pt x="146" y="28"/>
                    <a:pt x="109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63"/>
            <p:cNvSpPr/>
            <p:nvPr/>
          </p:nvSpPr>
          <p:spPr>
            <a:xfrm>
              <a:off x="1421475" y="3997022"/>
              <a:ext cx="13840" cy="10339"/>
            </a:xfrm>
            <a:custGeom>
              <a:avLst/>
              <a:gdLst/>
              <a:ahLst/>
              <a:cxnLst/>
              <a:rect l="l" t="t" r="r" b="b"/>
              <a:pathLst>
                <a:path w="170" h="127" extrusionOk="0">
                  <a:moveTo>
                    <a:pt x="83" y="0"/>
                  </a:moveTo>
                  <a:cubicBezTo>
                    <a:pt x="60" y="0"/>
                    <a:pt x="37" y="9"/>
                    <a:pt x="13" y="16"/>
                  </a:cubicBezTo>
                  <a:cubicBezTo>
                    <a:pt x="9" y="16"/>
                    <a:pt x="1" y="37"/>
                    <a:pt x="1" y="49"/>
                  </a:cubicBezTo>
                  <a:cubicBezTo>
                    <a:pt x="1" y="65"/>
                    <a:pt x="5" y="82"/>
                    <a:pt x="17" y="98"/>
                  </a:cubicBezTo>
                  <a:cubicBezTo>
                    <a:pt x="38" y="117"/>
                    <a:pt x="58" y="126"/>
                    <a:pt x="78" y="126"/>
                  </a:cubicBezTo>
                  <a:cubicBezTo>
                    <a:pt x="108" y="126"/>
                    <a:pt x="138" y="107"/>
                    <a:pt x="169" y="65"/>
                  </a:cubicBezTo>
                  <a:cubicBezTo>
                    <a:pt x="141" y="15"/>
                    <a:pt x="113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63"/>
            <p:cNvSpPr/>
            <p:nvPr/>
          </p:nvSpPr>
          <p:spPr>
            <a:xfrm>
              <a:off x="1455587" y="3996615"/>
              <a:ext cx="17748" cy="10746"/>
            </a:xfrm>
            <a:custGeom>
              <a:avLst/>
              <a:gdLst/>
              <a:ahLst/>
              <a:cxnLst/>
              <a:rect l="l" t="t" r="r" b="b"/>
              <a:pathLst>
                <a:path w="218" h="132" extrusionOk="0">
                  <a:moveTo>
                    <a:pt x="86" y="1"/>
                  </a:moveTo>
                  <a:cubicBezTo>
                    <a:pt x="58" y="1"/>
                    <a:pt x="29" y="11"/>
                    <a:pt x="0" y="66"/>
                  </a:cubicBezTo>
                  <a:cubicBezTo>
                    <a:pt x="36" y="113"/>
                    <a:pt x="69" y="131"/>
                    <a:pt x="101" y="131"/>
                  </a:cubicBezTo>
                  <a:cubicBezTo>
                    <a:pt x="140" y="131"/>
                    <a:pt x="178" y="104"/>
                    <a:pt x="218" y="66"/>
                  </a:cubicBezTo>
                  <a:cubicBezTo>
                    <a:pt x="181" y="9"/>
                    <a:pt x="181" y="5"/>
                    <a:pt x="148" y="5"/>
                  </a:cubicBezTo>
                  <a:cubicBezTo>
                    <a:pt x="145" y="5"/>
                    <a:pt x="143" y="5"/>
                    <a:pt x="140" y="5"/>
                  </a:cubicBezTo>
                  <a:cubicBezTo>
                    <a:pt x="122" y="5"/>
                    <a:pt x="104" y="1"/>
                    <a:pt x="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63"/>
            <p:cNvSpPr/>
            <p:nvPr/>
          </p:nvSpPr>
          <p:spPr>
            <a:xfrm>
              <a:off x="1104862" y="3901281"/>
              <a:ext cx="9362" cy="7978"/>
            </a:xfrm>
            <a:custGeom>
              <a:avLst/>
              <a:gdLst/>
              <a:ahLst/>
              <a:cxnLst/>
              <a:rect l="l" t="t" r="r" b="b"/>
              <a:pathLst>
                <a:path w="115" h="98" extrusionOk="0">
                  <a:moveTo>
                    <a:pt x="52" y="1"/>
                  </a:moveTo>
                  <a:cubicBezTo>
                    <a:pt x="30" y="1"/>
                    <a:pt x="14" y="21"/>
                    <a:pt x="0" y="64"/>
                  </a:cubicBezTo>
                  <a:cubicBezTo>
                    <a:pt x="31" y="86"/>
                    <a:pt x="49" y="98"/>
                    <a:pt x="63" y="98"/>
                  </a:cubicBezTo>
                  <a:cubicBezTo>
                    <a:pt x="81" y="98"/>
                    <a:pt x="92" y="78"/>
                    <a:pt x="115" y="35"/>
                  </a:cubicBezTo>
                  <a:cubicBezTo>
                    <a:pt x="89" y="12"/>
                    <a:pt x="68" y="1"/>
                    <a:pt x="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63"/>
            <p:cNvSpPr/>
            <p:nvPr/>
          </p:nvSpPr>
          <p:spPr>
            <a:xfrm>
              <a:off x="1049338" y="3947198"/>
              <a:ext cx="60245" cy="10502"/>
            </a:xfrm>
            <a:custGeom>
              <a:avLst/>
              <a:gdLst/>
              <a:ahLst/>
              <a:cxnLst/>
              <a:rect l="l" t="t" r="r" b="b"/>
              <a:pathLst>
                <a:path w="740" h="129" extrusionOk="0">
                  <a:moveTo>
                    <a:pt x="555" y="0"/>
                  </a:moveTo>
                  <a:cubicBezTo>
                    <a:pt x="387" y="0"/>
                    <a:pt x="218" y="4"/>
                    <a:pt x="50" y="9"/>
                  </a:cubicBezTo>
                  <a:cubicBezTo>
                    <a:pt x="34" y="9"/>
                    <a:pt x="17" y="37"/>
                    <a:pt x="1" y="50"/>
                  </a:cubicBezTo>
                  <a:lnTo>
                    <a:pt x="1" y="86"/>
                  </a:lnTo>
                  <a:cubicBezTo>
                    <a:pt x="21" y="99"/>
                    <a:pt x="42" y="103"/>
                    <a:pt x="67" y="111"/>
                  </a:cubicBezTo>
                  <a:cubicBezTo>
                    <a:pt x="80" y="112"/>
                    <a:pt x="94" y="113"/>
                    <a:pt x="109" y="113"/>
                  </a:cubicBezTo>
                  <a:cubicBezTo>
                    <a:pt x="137" y="113"/>
                    <a:pt x="166" y="111"/>
                    <a:pt x="194" y="111"/>
                  </a:cubicBezTo>
                  <a:cubicBezTo>
                    <a:pt x="224" y="110"/>
                    <a:pt x="253" y="109"/>
                    <a:pt x="282" y="109"/>
                  </a:cubicBezTo>
                  <a:cubicBezTo>
                    <a:pt x="333" y="109"/>
                    <a:pt x="382" y="112"/>
                    <a:pt x="432" y="119"/>
                  </a:cubicBezTo>
                  <a:cubicBezTo>
                    <a:pt x="458" y="125"/>
                    <a:pt x="485" y="128"/>
                    <a:pt x="511" y="128"/>
                  </a:cubicBezTo>
                  <a:cubicBezTo>
                    <a:pt x="576" y="128"/>
                    <a:pt x="640" y="111"/>
                    <a:pt x="698" y="82"/>
                  </a:cubicBezTo>
                  <a:cubicBezTo>
                    <a:pt x="707" y="78"/>
                    <a:pt x="715" y="62"/>
                    <a:pt x="739" y="33"/>
                  </a:cubicBezTo>
                  <a:cubicBezTo>
                    <a:pt x="678" y="17"/>
                    <a:pt x="616" y="9"/>
                    <a:pt x="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63"/>
            <p:cNvSpPr/>
            <p:nvPr/>
          </p:nvSpPr>
          <p:spPr>
            <a:xfrm>
              <a:off x="1118539" y="3900793"/>
              <a:ext cx="9118" cy="9851"/>
            </a:xfrm>
            <a:custGeom>
              <a:avLst/>
              <a:gdLst/>
              <a:ahLst/>
              <a:cxnLst/>
              <a:rect l="l" t="t" r="r" b="b"/>
              <a:pathLst>
                <a:path w="112" h="121" extrusionOk="0">
                  <a:moveTo>
                    <a:pt x="51" y="1"/>
                  </a:moveTo>
                  <a:cubicBezTo>
                    <a:pt x="35" y="1"/>
                    <a:pt x="21" y="19"/>
                    <a:pt x="0" y="57"/>
                  </a:cubicBezTo>
                  <a:cubicBezTo>
                    <a:pt x="15" y="87"/>
                    <a:pt x="23" y="120"/>
                    <a:pt x="46" y="120"/>
                  </a:cubicBezTo>
                  <a:cubicBezTo>
                    <a:pt x="48" y="120"/>
                    <a:pt x="51" y="120"/>
                    <a:pt x="54" y="119"/>
                  </a:cubicBezTo>
                  <a:cubicBezTo>
                    <a:pt x="86" y="111"/>
                    <a:pt x="107" y="82"/>
                    <a:pt x="111" y="49"/>
                  </a:cubicBezTo>
                  <a:cubicBezTo>
                    <a:pt x="83" y="17"/>
                    <a:pt x="66" y="1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63"/>
            <p:cNvSpPr/>
            <p:nvPr/>
          </p:nvSpPr>
          <p:spPr>
            <a:xfrm>
              <a:off x="1487989" y="3849340"/>
              <a:ext cx="9444" cy="6594"/>
            </a:xfrm>
            <a:custGeom>
              <a:avLst/>
              <a:gdLst/>
              <a:ahLst/>
              <a:cxnLst/>
              <a:rect l="l" t="t" r="r" b="b"/>
              <a:pathLst>
                <a:path w="116" h="81" extrusionOk="0">
                  <a:moveTo>
                    <a:pt x="54" y="0"/>
                  </a:moveTo>
                  <a:cubicBezTo>
                    <a:pt x="33" y="0"/>
                    <a:pt x="9" y="0"/>
                    <a:pt x="0" y="49"/>
                  </a:cubicBezTo>
                  <a:cubicBezTo>
                    <a:pt x="20" y="69"/>
                    <a:pt x="47" y="81"/>
                    <a:pt x="76" y="81"/>
                  </a:cubicBezTo>
                  <a:cubicBezTo>
                    <a:pt x="84" y="81"/>
                    <a:pt x="91" y="80"/>
                    <a:pt x="99" y="78"/>
                  </a:cubicBezTo>
                  <a:cubicBezTo>
                    <a:pt x="107" y="74"/>
                    <a:pt x="111" y="66"/>
                    <a:pt x="111" y="58"/>
                  </a:cubicBezTo>
                  <a:cubicBezTo>
                    <a:pt x="115" y="45"/>
                    <a:pt x="115" y="37"/>
                    <a:pt x="111" y="25"/>
                  </a:cubicBezTo>
                  <a:cubicBezTo>
                    <a:pt x="91" y="12"/>
                    <a:pt x="74" y="4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63"/>
            <p:cNvSpPr/>
            <p:nvPr/>
          </p:nvSpPr>
          <p:spPr>
            <a:xfrm>
              <a:off x="1513064" y="3848607"/>
              <a:ext cx="9444" cy="7490"/>
            </a:xfrm>
            <a:custGeom>
              <a:avLst/>
              <a:gdLst/>
              <a:ahLst/>
              <a:cxnLst/>
              <a:rect l="l" t="t" r="r" b="b"/>
              <a:pathLst>
                <a:path w="116" h="92" extrusionOk="0">
                  <a:moveTo>
                    <a:pt x="53" y="1"/>
                  </a:moveTo>
                  <a:cubicBezTo>
                    <a:pt x="30" y="1"/>
                    <a:pt x="15" y="22"/>
                    <a:pt x="0" y="62"/>
                  </a:cubicBezTo>
                  <a:cubicBezTo>
                    <a:pt x="30" y="82"/>
                    <a:pt x="48" y="92"/>
                    <a:pt x="62" y="92"/>
                  </a:cubicBezTo>
                  <a:cubicBezTo>
                    <a:pt x="80" y="92"/>
                    <a:pt x="92" y="74"/>
                    <a:pt x="115" y="34"/>
                  </a:cubicBezTo>
                  <a:cubicBezTo>
                    <a:pt x="89" y="11"/>
                    <a:pt x="69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63"/>
            <p:cNvSpPr/>
            <p:nvPr/>
          </p:nvSpPr>
          <p:spPr>
            <a:xfrm>
              <a:off x="1526741" y="3848200"/>
              <a:ext cx="9118" cy="8955"/>
            </a:xfrm>
            <a:custGeom>
              <a:avLst/>
              <a:gdLst/>
              <a:ahLst/>
              <a:cxnLst/>
              <a:rect l="l" t="t" r="r" b="b"/>
              <a:pathLst>
                <a:path w="112" h="110" extrusionOk="0">
                  <a:moveTo>
                    <a:pt x="51" y="1"/>
                  </a:moveTo>
                  <a:cubicBezTo>
                    <a:pt x="35" y="1"/>
                    <a:pt x="22" y="17"/>
                    <a:pt x="0" y="51"/>
                  </a:cubicBezTo>
                  <a:cubicBezTo>
                    <a:pt x="11" y="80"/>
                    <a:pt x="26" y="110"/>
                    <a:pt x="46" y="110"/>
                  </a:cubicBezTo>
                  <a:cubicBezTo>
                    <a:pt x="49" y="110"/>
                    <a:pt x="51" y="109"/>
                    <a:pt x="54" y="108"/>
                  </a:cubicBezTo>
                  <a:cubicBezTo>
                    <a:pt x="83" y="100"/>
                    <a:pt x="107" y="76"/>
                    <a:pt x="111" y="43"/>
                  </a:cubicBezTo>
                  <a:cubicBezTo>
                    <a:pt x="83" y="15"/>
                    <a:pt x="66" y="1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63"/>
            <p:cNvSpPr/>
            <p:nvPr/>
          </p:nvSpPr>
          <p:spPr>
            <a:xfrm>
              <a:off x="907029" y="4036019"/>
              <a:ext cx="44207" cy="16038"/>
            </a:xfrm>
            <a:custGeom>
              <a:avLst/>
              <a:gdLst/>
              <a:ahLst/>
              <a:cxnLst/>
              <a:rect l="l" t="t" r="r" b="b"/>
              <a:pathLst>
                <a:path w="543" h="197" extrusionOk="0">
                  <a:moveTo>
                    <a:pt x="79" y="1"/>
                  </a:moveTo>
                  <a:cubicBezTo>
                    <a:pt x="50" y="1"/>
                    <a:pt x="26" y="9"/>
                    <a:pt x="1" y="17"/>
                  </a:cubicBezTo>
                  <a:lnTo>
                    <a:pt x="1" y="194"/>
                  </a:lnTo>
                  <a:cubicBezTo>
                    <a:pt x="5" y="196"/>
                    <a:pt x="8" y="197"/>
                    <a:pt x="11" y="197"/>
                  </a:cubicBezTo>
                  <a:cubicBezTo>
                    <a:pt x="14" y="197"/>
                    <a:pt x="17" y="196"/>
                    <a:pt x="21" y="194"/>
                  </a:cubicBezTo>
                  <a:cubicBezTo>
                    <a:pt x="32" y="194"/>
                    <a:pt x="43" y="195"/>
                    <a:pt x="54" y="195"/>
                  </a:cubicBezTo>
                  <a:cubicBezTo>
                    <a:pt x="105" y="195"/>
                    <a:pt x="155" y="187"/>
                    <a:pt x="206" y="177"/>
                  </a:cubicBezTo>
                  <a:cubicBezTo>
                    <a:pt x="230" y="164"/>
                    <a:pt x="254" y="158"/>
                    <a:pt x="279" y="158"/>
                  </a:cubicBezTo>
                  <a:cubicBezTo>
                    <a:pt x="302" y="158"/>
                    <a:pt x="324" y="163"/>
                    <a:pt x="346" y="173"/>
                  </a:cubicBezTo>
                  <a:cubicBezTo>
                    <a:pt x="368" y="186"/>
                    <a:pt x="391" y="192"/>
                    <a:pt x="412" y="192"/>
                  </a:cubicBezTo>
                  <a:cubicBezTo>
                    <a:pt x="459" y="192"/>
                    <a:pt x="503" y="160"/>
                    <a:pt x="543" y="95"/>
                  </a:cubicBezTo>
                  <a:cubicBezTo>
                    <a:pt x="514" y="79"/>
                    <a:pt x="489" y="50"/>
                    <a:pt x="460" y="42"/>
                  </a:cubicBezTo>
                  <a:cubicBezTo>
                    <a:pt x="333" y="25"/>
                    <a:pt x="206" y="13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63"/>
            <p:cNvSpPr/>
            <p:nvPr/>
          </p:nvSpPr>
          <p:spPr>
            <a:xfrm>
              <a:off x="923800" y="3993114"/>
              <a:ext cx="77179" cy="14003"/>
            </a:xfrm>
            <a:custGeom>
              <a:avLst/>
              <a:gdLst/>
              <a:ahLst/>
              <a:cxnLst/>
              <a:rect l="l" t="t" r="r" b="b"/>
              <a:pathLst>
                <a:path w="948" h="172" extrusionOk="0">
                  <a:moveTo>
                    <a:pt x="401" y="1"/>
                  </a:moveTo>
                  <a:cubicBezTo>
                    <a:pt x="295" y="1"/>
                    <a:pt x="189" y="15"/>
                    <a:pt x="82" y="15"/>
                  </a:cubicBezTo>
                  <a:cubicBezTo>
                    <a:pt x="53" y="15"/>
                    <a:pt x="16" y="15"/>
                    <a:pt x="0" y="93"/>
                  </a:cubicBezTo>
                  <a:cubicBezTo>
                    <a:pt x="11" y="133"/>
                    <a:pt x="52" y="164"/>
                    <a:pt x="96" y="164"/>
                  </a:cubicBezTo>
                  <a:cubicBezTo>
                    <a:pt x="101" y="164"/>
                    <a:pt x="106" y="163"/>
                    <a:pt x="111" y="163"/>
                  </a:cubicBezTo>
                  <a:cubicBezTo>
                    <a:pt x="267" y="163"/>
                    <a:pt x="423" y="158"/>
                    <a:pt x="583" y="158"/>
                  </a:cubicBezTo>
                  <a:cubicBezTo>
                    <a:pt x="591" y="158"/>
                    <a:pt x="599" y="158"/>
                    <a:pt x="607" y="154"/>
                  </a:cubicBezTo>
                  <a:cubicBezTo>
                    <a:pt x="628" y="148"/>
                    <a:pt x="649" y="144"/>
                    <a:pt x="670" y="144"/>
                  </a:cubicBezTo>
                  <a:cubicBezTo>
                    <a:pt x="700" y="144"/>
                    <a:pt x="729" y="151"/>
                    <a:pt x="755" y="163"/>
                  </a:cubicBezTo>
                  <a:cubicBezTo>
                    <a:pt x="786" y="168"/>
                    <a:pt x="816" y="171"/>
                    <a:pt x="846" y="171"/>
                  </a:cubicBezTo>
                  <a:cubicBezTo>
                    <a:pt x="865" y="171"/>
                    <a:pt x="884" y="170"/>
                    <a:pt x="903" y="167"/>
                  </a:cubicBezTo>
                  <a:cubicBezTo>
                    <a:pt x="915" y="167"/>
                    <a:pt x="932" y="138"/>
                    <a:pt x="948" y="117"/>
                  </a:cubicBezTo>
                  <a:cubicBezTo>
                    <a:pt x="927" y="85"/>
                    <a:pt x="890" y="64"/>
                    <a:pt x="854" y="60"/>
                  </a:cubicBezTo>
                  <a:cubicBezTo>
                    <a:pt x="842" y="61"/>
                    <a:pt x="830" y="61"/>
                    <a:pt x="818" y="61"/>
                  </a:cubicBezTo>
                  <a:cubicBezTo>
                    <a:pt x="760" y="61"/>
                    <a:pt x="702" y="53"/>
                    <a:pt x="644" y="40"/>
                  </a:cubicBezTo>
                  <a:cubicBezTo>
                    <a:pt x="564" y="9"/>
                    <a:pt x="483" y="1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63"/>
            <p:cNvSpPr/>
            <p:nvPr/>
          </p:nvSpPr>
          <p:spPr>
            <a:xfrm>
              <a:off x="907436" y="4078679"/>
              <a:ext cx="24749" cy="17748"/>
            </a:xfrm>
            <a:custGeom>
              <a:avLst/>
              <a:gdLst/>
              <a:ahLst/>
              <a:cxnLst/>
              <a:rect l="l" t="t" r="r" b="b"/>
              <a:pathLst>
                <a:path w="304" h="218" extrusionOk="0">
                  <a:moveTo>
                    <a:pt x="84" y="0"/>
                  </a:moveTo>
                  <a:cubicBezTo>
                    <a:pt x="74" y="0"/>
                    <a:pt x="64" y="1"/>
                    <a:pt x="53" y="2"/>
                  </a:cubicBezTo>
                  <a:cubicBezTo>
                    <a:pt x="33" y="10"/>
                    <a:pt x="12" y="23"/>
                    <a:pt x="0" y="43"/>
                  </a:cubicBezTo>
                  <a:lnTo>
                    <a:pt x="0" y="203"/>
                  </a:lnTo>
                  <a:cubicBezTo>
                    <a:pt x="4" y="207"/>
                    <a:pt x="12" y="207"/>
                    <a:pt x="21" y="211"/>
                  </a:cubicBezTo>
                  <a:cubicBezTo>
                    <a:pt x="35" y="216"/>
                    <a:pt x="49" y="217"/>
                    <a:pt x="63" y="217"/>
                  </a:cubicBezTo>
                  <a:cubicBezTo>
                    <a:pt x="140" y="217"/>
                    <a:pt x="215" y="162"/>
                    <a:pt x="293" y="162"/>
                  </a:cubicBezTo>
                  <a:cubicBezTo>
                    <a:pt x="295" y="162"/>
                    <a:pt x="297" y="162"/>
                    <a:pt x="300" y="162"/>
                  </a:cubicBezTo>
                  <a:cubicBezTo>
                    <a:pt x="300" y="146"/>
                    <a:pt x="300" y="133"/>
                    <a:pt x="304" y="121"/>
                  </a:cubicBezTo>
                  <a:cubicBezTo>
                    <a:pt x="295" y="105"/>
                    <a:pt x="291" y="80"/>
                    <a:pt x="279" y="72"/>
                  </a:cubicBezTo>
                  <a:cubicBezTo>
                    <a:pt x="225" y="25"/>
                    <a:pt x="156" y="0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63"/>
            <p:cNvSpPr/>
            <p:nvPr/>
          </p:nvSpPr>
          <p:spPr>
            <a:xfrm>
              <a:off x="907029" y="3899083"/>
              <a:ext cx="21819" cy="12456"/>
            </a:xfrm>
            <a:custGeom>
              <a:avLst/>
              <a:gdLst/>
              <a:ahLst/>
              <a:cxnLst/>
              <a:rect l="l" t="t" r="r" b="b"/>
              <a:pathLst>
                <a:path w="268" h="153" extrusionOk="0">
                  <a:moveTo>
                    <a:pt x="34" y="0"/>
                  </a:moveTo>
                  <a:cubicBezTo>
                    <a:pt x="21" y="0"/>
                    <a:pt x="9" y="0"/>
                    <a:pt x="1" y="9"/>
                  </a:cubicBezTo>
                  <a:lnTo>
                    <a:pt x="1" y="152"/>
                  </a:lnTo>
                  <a:cubicBezTo>
                    <a:pt x="30" y="144"/>
                    <a:pt x="58" y="140"/>
                    <a:pt x="87" y="140"/>
                  </a:cubicBezTo>
                  <a:cubicBezTo>
                    <a:pt x="92" y="139"/>
                    <a:pt x="98" y="139"/>
                    <a:pt x="103" y="139"/>
                  </a:cubicBezTo>
                  <a:cubicBezTo>
                    <a:pt x="128" y="139"/>
                    <a:pt x="152" y="145"/>
                    <a:pt x="178" y="145"/>
                  </a:cubicBezTo>
                  <a:cubicBezTo>
                    <a:pt x="183" y="145"/>
                    <a:pt x="188" y="145"/>
                    <a:pt x="194" y="144"/>
                  </a:cubicBezTo>
                  <a:cubicBezTo>
                    <a:pt x="222" y="144"/>
                    <a:pt x="251" y="128"/>
                    <a:pt x="268" y="62"/>
                  </a:cubicBezTo>
                  <a:cubicBezTo>
                    <a:pt x="255" y="46"/>
                    <a:pt x="243" y="25"/>
                    <a:pt x="231" y="21"/>
                  </a:cubicBezTo>
                  <a:cubicBezTo>
                    <a:pt x="165" y="13"/>
                    <a:pt x="99" y="9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63"/>
            <p:cNvSpPr/>
            <p:nvPr/>
          </p:nvSpPr>
          <p:spPr>
            <a:xfrm>
              <a:off x="907029" y="3993603"/>
              <a:ext cx="13840" cy="13433"/>
            </a:xfrm>
            <a:custGeom>
              <a:avLst/>
              <a:gdLst/>
              <a:ahLst/>
              <a:cxnLst/>
              <a:rect l="l" t="t" r="r" b="b"/>
              <a:pathLst>
                <a:path w="170" h="165" extrusionOk="0">
                  <a:moveTo>
                    <a:pt x="1" y="1"/>
                  </a:moveTo>
                  <a:lnTo>
                    <a:pt x="1" y="152"/>
                  </a:lnTo>
                  <a:cubicBezTo>
                    <a:pt x="38" y="161"/>
                    <a:pt x="75" y="165"/>
                    <a:pt x="116" y="165"/>
                  </a:cubicBezTo>
                  <a:cubicBezTo>
                    <a:pt x="128" y="161"/>
                    <a:pt x="145" y="152"/>
                    <a:pt x="153" y="140"/>
                  </a:cubicBezTo>
                  <a:cubicBezTo>
                    <a:pt x="165" y="124"/>
                    <a:pt x="169" y="107"/>
                    <a:pt x="169" y="91"/>
                  </a:cubicBezTo>
                  <a:cubicBezTo>
                    <a:pt x="169" y="70"/>
                    <a:pt x="161" y="42"/>
                    <a:pt x="153" y="42"/>
                  </a:cubicBezTo>
                  <a:cubicBezTo>
                    <a:pt x="99" y="34"/>
                    <a:pt x="50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63"/>
            <p:cNvSpPr/>
            <p:nvPr/>
          </p:nvSpPr>
          <p:spPr>
            <a:xfrm>
              <a:off x="1472928" y="3946384"/>
              <a:ext cx="95985" cy="13026"/>
            </a:xfrm>
            <a:custGeom>
              <a:avLst/>
              <a:gdLst/>
              <a:ahLst/>
              <a:cxnLst/>
              <a:rect l="l" t="t" r="r" b="b"/>
              <a:pathLst>
                <a:path w="1179" h="160" extrusionOk="0">
                  <a:moveTo>
                    <a:pt x="198" y="0"/>
                  </a:moveTo>
                  <a:cubicBezTo>
                    <a:pt x="177" y="0"/>
                    <a:pt x="157" y="1"/>
                    <a:pt x="136" y="2"/>
                  </a:cubicBezTo>
                  <a:cubicBezTo>
                    <a:pt x="91" y="6"/>
                    <a:pt x="46" y="14"/>
                    <a:pt x="1" y="23"/>
                  </a:cubicBezTo>
                  <a:cubicBezTo>
                    <a:pt x="34" y="102"/>
                    <a:pt x="74" y="131"/>
                    <a:pt x="116" y="131"/>
                  </a:cubicBezTo>
                  <a:cubicBezTo>
                    <a:pt x="131" y="131"/>
                    <a:pt x="146" y="128"/>
                    <a:pt x="161" y="121"/>
                  </a:cubicBezTo>
                  <a:cubicBezTo>
                    <a:pt x="185" y="113"/>
                    <a:pt x="212" y="109"/>
                    <a:pt x="239" y="109"/>
                  </a:cubicBezTo>
                  <a:cubicBezTo>
                    <a:pt x="266" y="109"/>
                    <a:pt x="292" y="113"/>
                    <a:pt x="317" y="121"/>
                  </a:cubicBezTo>
                  <a:cubicBezTo>
                    <a:pt x="381" y="147"/>
                    <a:pt x="450" y="160"/>
                    <a:pt x="519" y="160"/>
                  </a:cubicBezTo>
                  <a:cubicBezTo>
                    <a:pt x="560" y="160"/>
                    <a:pt x="601" y="155"/>
                    <a:pt x="641" y="146"/>
                  </a:cubicBezTo>
                  <a:cubicBezTo>
                    <a:pt x="701" y="131"/>
                    <a:pt x="760" y="126"/>
                    <a:pt x="820" y="126"/>
                  </a:cubicBezTo>
                  <a:cubicBezTo>
                    <a:pt x="913" y="126"/>
                    <a:pt x="1006" y="139"/>
                    <a:pt x="1101" y="154"/>
                  </a:cubicBezTo>
                  <a:cubicBezTo>
                    <a:pt x="1109" y="157"/>
                    <a:pt x="1118" y="158"/>
                    <a:pt x="1128" y="158"/>
                  </a:cubicBezTo>
                  <a:cubicBezTo>
                    <a:pt x="1145" y="158"/>
                    <a:pt x="1163" y="154"/>
                    <a:pt x="1178" y="146"/>
                  </a:cubicBezTo>
                  <a:lnTo>
                    <a:pt x="1178" y="14"/>
                  </a:lnTo>
                  <a:cubicBezTo>
                    <a:pt x="1129" y="14"/>
                    <a:pt x="1072" y="19"/>
                    <a:pt x="1023" y="19"/>
                  </a:cubicBezTo>
                  <a:cubicBezTo>
                    <a:pt x="928" y="19"/>
                    <a:pt x="834" y="2"/>
                    <a:pt x="744" y="2"/>
                  </a:cubicBezTo>
                  <a:cubicBezTo>
                    <a:pt x="657" y="2"/>
                    <a:pt x="571" y="19"/>
                    <a:pt x="485" y="19"/>
                  </a:cubicBezTo>
                  <a:cubicBezTo>
                    <a:pt x="480" y="19"/>
                    <a:pt x="475" y="19"/>
                    <a:pt x="470" y="19"/>
                  </a:cubicBezTo>
                  <a:cubicBezTo>
                    <a:pt x="430" y="19"/>
                    <a:pt x="390" y="6"/>
                    <a:pt x="350" y="6"/>
                  </a:cubicBezTo>
                  <a:cubicBezTo>
                    <a:pt x="300" y="3"/>
                    <a:pt x="249" y="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63"/>
            <p:cNvSpPr/>
            <p:nvPr/>
          </p:nvSpPr>
          <p:spPr>
            <a:xfrm>
              <a:off x="1546117" y="3849666"/>
              <a:ext cx="22795" cy="6432"/>
            </a:xfrm>
            <a:custGeom>
              <a:avLst/>
              <a:gdLst/>
              <a:ahLst/>
              <a:cxnLst/>
              <a:rect l="l" t="t" r="r" b="b"/>
              <a:pathLst>
                <a:path w="280" h="79" extrusionOk="0">
                  <a:moveTo>
                    <a:pt x="41" y="0"/>
                  </a:moveTo>
                  <a:cubicBezTo>
                    <a:pt x="33" y="0"/>
                    <a:pt x="21" y="12"/>
                    <a:pt x="0" y="21"/>
                  </a:cubicBezTo>
                  <a:cubicBezTo>
                    <a:pt x="17" y="45"/>
                    <a:pt x="25" y="66"/>
                    <a:pt x="37" y="70"/>
                  </a:cubicBezTo>
                  <a:cubicBezTo>
                    <a:pt x="54" y="78"/>
                    <a:pt x="70" y="78"/>
                    <a:pt x="87" y="78"/>
                  </a:cubicBezTo>
                  <a:cubicBezTo>
                    <a:pt x="144" y="78"/>
                    <a:pt x="193" y="74"/>
                    <a:pt x="247" y="70"/>
                  </a:cubicBezTo>
                  <a:cubicBezTo>
                    <a:pt x="259" y="66"/>
                    <a:pt x="271" y="62"/>
                    <a:pt x="279" y="54"/>
                  </a:cubicBezTo>
                  <a:lnTo>
                    <a:pt x="279" y="21"/>
                  </a:lnTo>
                  <a:cubicBezTo>
                    <a:pt x="275" y="17"/>
                    <a:pt x="271" y="12"/>
                    <a:pt x="267" y="12"/>
                  </a:cubicBezTo>
                  <a:cubicBezTo>
                    <a:pt x="193" y="8"/>
                    <a:pt x="119" y="0"/>
                    <a:pt x="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63"/>
            <p:cNvSpPr/>
            <p:nvPr/>
          </p:nvSpPr>
          <p:spPr>
            <a:xfrm>
              <a:off x="1472928" y="4121258"/>
              <a:ext cx="95985" cy="21086"/>
            </a:xfrm>
            <a:custGeom>
              <a:avLst/>
              <a:gdLst/>
              <a:ahLst/>
              <a:cxnLst/>
              <a:rect l="l" t="t" r="r" b="b"/>
              <a:pathLst>
                <a:path w="1179" h="259" extrusionOk="0">
                  <a:moveTo>
                    <a:pt x="393" y="1"/>
                  </a:moveTo>
                  <a:cubicBezTo>
                    <a:pt x="284" y="1"/>
                    <a:pt x="175" y="43"/>
                    <a:pt x="66" y="58"/>
                  </a:cubicBezTo>
                  <a:cubicBezTo>
                    <a:pt x="46" y="62"/>
                    <a:pt x="30" y="86"/>
                    <a:pt x="1" y="111"/>
                  </a:cubicBezTo>
                  <a:cubicBezTo>
                    <a:pt x="34" y="205"/>
                    <a:pt x="66" y="205"/>
                    <a:pt x="99" y="205"/>
                  </a:cubicBezTo>
                  <a:lnTo>
                    <a:pt x="304" y="205"/>
                  </a:lnTo>
                  <a:cubicBezTo>
                    <a:pt x="374" y="209"/>
                    <a:pt x="440" y="205"/>
                    <a:pt x="506" y="213"/>
                  </a:cubicBezTo>
                  <a:cubicBezTo>
                    <a:pt x="559" y="218"/>
                    <a:pt x="608" y="234"/>
                    <a:pt x="661" y="242"/>
                  </a:cubicBezTo>
                  <a:cubicBezTo>
                    <a:pt x="684" y="245"/>
                    <a:pt x="708" y="258"/>
                    <a:pt x="732" y="258"/>
                  </a:cubicBezTo>
                  <a:cubicBezTo>
                    <a:pt x="739" y="258"/>
                    <a:pt x="745" y="257"/>
                    <a:pt x="752" y="255"/>
                  </a:cubicBezTo>
                  <a:cubicBezTo>
                    <a:pt x="800" y="233"/>
                    <a:pt x="848" y="226"/>
                    <a:pt x="896" y="226"/>
                  </a:cubicBezTo>
                  <a:cubicBezTo>
                    <a:pt x="951" y="226"/>
                    <a:pt x="1005" y="235"/>
                    <a:pt x="1059" y="246"/>
                  </a:cubicBezTo>
                  <a:cubicBezTo>
                    <a:pt x="1101" y="246"/>
                    <a:pt x="1142" y="238"/>
                    <a:pt x="1178" y="222"/>
                  </a:cubicBezTo>
                  <a:lnTo>
                    <a:pt x="1178" y="25"/>
                  </a:lnTo>
                  <a:cubicBezTo>
                    <a:pt x="1157" y="15"/>
                    <a:pt x="1134" y="12"/>
                    <a:pt x="1112" y="12"/>
                  </a:cubicBezTo>
                  <a:cubicBezTo>
                    <a:pt x="1066" y="12"/>
                    <a:pt x="1020" y="26"/>
                    <a:pt x="973" y="37"/>
                  </a:cubicBezTo>
                  <a:cubicBezTo>
                    <a:pt x="906" y="56"/>
                    <a:pt x="836" y="65"/>
                    <a:pt x="767" y="65"/>
                  </a:cubicBezTo>
                  <a:cubicBezTo>
                    <a:pt x="684" y="65"/>
                    <a:pt x="600" y="52"/>
                    <a:pt x="522" y="25"/>
                  </a:cubicBezTo>
                  <a:cubicBezTo>
                    <a:pt x="479" y="7"/>
                    <a:pt x="436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63"/>
            <p:cNvSpPr/>
            <p:nvPr/>
          </p:nvSpPr>
          <p:spPr>
            <a:xfrm>
              <a:off x="1516728" y="4036019"/>
              <a:ext cx="52185" cy="16038"/>
            </a:xfrm>
            <a:custGeom>
              <a:avLst/>
              <a:gdLst/>
              <a:ahLst/>
              <a:cxnLst/>
              <a:rect l="l" t="t" r="r" b="b"/>
              <a:pathLst>
                <a:path w="641" h="197" extrusionOk="0">
                  <a:moveTo>
                    <a:pt x="550" y="1"/>
                  </a:moveTo>
                  <a:cubicBezTo>
                    <a:pt x="398" y="13"/>
                    <a:pt x="251" y="25"/>
                    <a:pt x="95" y="42"/>
                  </a:cubicBezTo>
                  <a:cubicBezTo>
                    <a:pt x="62" y="54"/>
                    <a:pt x="29" y="71"/>
                    <a:pt x="0" y="95"/>
                  </a:cubicBezTo>
                  <a:cubicBezTo>
                    <a:pt x="46" y="160"/>
                    <a:pt x="97" y="192"/>
                    <a:pt x="154" y="192"/>
                  </a:cubicBezTo>
                  <a:cubicBezTo>
                    <a:pt x="180" y="192"/>
                    <a:pt x="206" y="186"/>
                    <a:pt x="234" y="173"/>
                  </a:cubicBezTo>
                  <a:cubicBezTo>
                    <a:pt x="260" y="163"/>
                    <a:pt x="286" y="158"/>
                    <a:pt x="312" y="158"/>
                  </a:cubicBezTo>
                  <a:cubicBezTo>
                    <a:pt x="341" y="158"/>
                    <a:pt x="369" y="164"/>
                    <a:pt x="394" y="177"/>
                  </a:cubicBezTo>
                  <a:cubicBezTo>
                    <a:pt x="455" y="187"/>
                    <a:pt x="519" y="195"/>
                    <a:pt x="580" y="195"/>
                  </a:cubicBezTo>
                  <a:cubicBezTo>
                    <a:pt x="594" y="195"/>
                    <a:pt x="607" y="194"/>
                    <a:pt x="620" y="194"/>
                  </a:cubicBezTo>
                  <a:cubicBezTo>
                    <a:pt x="624" y="196"/>
                    <a:pt x="627" y="197"/>
                    <a:pt x="630" y="197"/>
                  </a:cubicBezTo>
                  <a:cubicBezTo>
                    <a:pt x="633" y="197"/>
                    <a:pt x="636" y="196"/>
                    <a:pt x="640" y="194"/>
                  </a:cubicBezTo>
                  <a:lnTo>
                    <a:pt x="640" y="17"/>
                  </a:lnTo>
                  <a:cubicBezTo>
                    <a:pt x="612" y="5"/>
                    <a:pt x="583" y="1"/>
                    <a:pt x="5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63"/>
            <p:cNvSpPr/>
            <p:nvPr/>
          </p:nvSpPr>
          <p:spPr>
            <a:xfrm>
              <a:off x="1477324" y="3993114"/>
              <a:ext cx="74900" cy="14003"/>
            </a:xfrm>
            <a:custGeom>
              <a:avLst/>
              <a:gdLst/>
              <a:ahLst/>
              <a:cxnLst/>
              <a:rect l="l" t="t" r="r" b="b"/>
              <a:pathLst>
                <a:path w="920" h="172" extrusionOk="0">
                  <a:moveTo>
                    <a:pt x="533" y="1"/>
                  </a:moveTo>
                  <a:cubicBezTo>
                    <a:pt x="454" y="1"/>
                    <a:pt x="374" y="9"/>
                    <a:pt x="296" y="40"/>
                  </a:cubicBezTo>
                  <a:cubicBezTo>
                    <a:pt x="238" y="53"/>
                    <a:pt x="183" y="61"/>
                    <a:pt x="126" y="61"/>
                  </a:cubicBezTo>
                  <a:cubicBezTo>
                    <a:pt x="114" y="61"/>
                    <a:pt x="102" y="61"/>
                    <a:pt x="90" y="60"/>
                  </a:cubicBezTo>
                  <a:cubicBezTo>
                    <a:pt x="54" y="64"/>
                    <a:pt x="21" y="85"/>
                    <a:pt x="0" y="117"/>
                  </a:cubicBezTo>
                  <a:cubicBezTo>
                    <a:pt x="17" y="138"/>
                    <a:pt x="29" y="167"/>
                    <a:pt x="45" y="167"/>
                  </a:cubicBezTo>
                  <a:cubicBezTo>
                    <a:pt x="63" y="170"/>
                    <a:pt x="80" y="171"/>
                    <a:pt x="99" y="171"/>
                  </a:cubicBezTo>
                  <a:cubicBezTo>
                    <a:pt x="128" y="171"/>
                    <a:pt x="159" y="168"/>
                    <a:pt x="189" y="163"/>
                  </a:cubicBezTo>
                  <a:cubicBezTo>
                    <a:pt x="215" y="151"/>
                    <a:pt x="243" y="144"/>
                    <a:pt x="270" y="144"/>
                  </a:cubicBezTo>
                  <a:cubicBezTo>
                    <a:pt x="290" y="144"/>
                    <a:pt x="310" y="148"/>
                    <a:pt x="328" y="154"/>
                  </a:cubicBezTo>
                  <a:cubicBezTo>
                    <a:pt x="337" y="158"/>
                    <a:pt x="345" y="158"/>
                    <a:pt x="357" y="158"/>
                  </a:cubicBezTo>
                  <a:cubicBezTo>
                    <a:pt x="509" y="158"/>
                    <a:pt x="661" y="163"/>
                    <a:pt x="817" y="163"/>
                  </a:cubicBezTo>
                  <a:cubicBezTo>
                    <a:pt x="821" y="163"/>
                    <a:pt x="826" y="164"/>
                    <a:pt x="831" y="164"/>
                  </a:cubicBezTo>
                  <a:cubicBezTo>
                    <a:pt x="871" y="164"/>
                    <a:pt x="908" y="133"/>
                    <a:pt x="919" y="93"/>
                  </a:cubicBezTo>
                  <a:cubicBezTo>
                    <a:pt x="907" y="15"/>
                    <a:pt x="870" y="15"/>
                    <a:pt x="841" y="15"/>
                  </a:cubicBezTo>
                  <a:cubicBezTo>
                    <a:pt x="740" y="15"/>
                    <a:pt x="636" y="1"/>
                    <a:pt x="5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63"/>
            <p:cNvSpPr/>
            <p:nvPr/>
          </p:nvSpPr>
          <p:spPr>
            <a:xfrm>
              <a:off x="1530405" y="4078679"/>
              <a:ext cx="38508" cy="17748"/>
            </a:xfrm>
            <a:custGeom>
              <a:avLst/>
              <a:gdLst/>
              <a:ahLst/>
              <a:cxnLst/>
              <a:rect l="l" t="t" r="r" b="b"/>
              <a:pathLst>
                <a:path w="473" h="218" extrusionOk="0">
                  <a:moveTo>
                    <a:pt x="344" y="0"/>
                  </a:moveTo>
                  <a:cubicBezTo>
                    <a:pt x="236" y="0"/>
                    <a:pt x="130" y="25"/>
                    <a:pt x="33" y="72"/>
                  </a:cubicBezTo>
                  <a:cubicBezTo>
                    <a:pt x="21" y="80"/>
                    <a:pt x="9" y="105"/>
                    <a:pt x="1" y="121"/>
                  </a:cubicBezTo>
                  <a:lnTo>
                    <a:pt x="5" y="162"/>
                  </a:lnTo>
                  <a:cubicBezTo>
                    <a:pt x="8" y="162"/>
                    <a:pt x="12" y="162"/>
                    <a:pt x="16" y="162"/>
                  </a:cubicBezTo>
                  <a:cubicBezTo>
                    <a:pt x="137" y="162"/>
                    <a:pt x="254" y="217"/>
                    <a:pt x="374" y="217"/>
                  </a:cubicBezTo>
                  <a:cubicBezTo>
                    <a:pt x="396" y="217"/>
                    <a:pt x="418" y="216"/>
                    <a:pt x="440" y="211"/>
                  </a:cubicBezTo>
                  <a:cubicBezTo>
                    <a:pt x="452" y="207"/>
                    <a:pt x="464" y="207"/>
                    <a:pt x="472" y="203"/>
                  </a:cubicBezTo>
                  <a:lnTo>
                    <a:pt x="472" y="43"/>
                  </a:lnTo>
                  <a:cubicBezTo>
                    <a:pt x="448" y="23"/>
                    <a:pt x="419" y="10"/>
                    <a:pt x="390" y="2"/>
                  </a:cubicBezTo>
                  <a:cubicBezTo>
                    <a:pt x="375" y="1"/>
                    <a:pt x="359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63"/>
            <p:cNvSpPr/>
            <p:nvPr/>
          </p:nvSpPr>
          <p:spPr>
            <a:xfrm>
              <a:off x="1547420" y="3899083"/>
              <a:ext cx="21493" cy="12456"/>
            </a:xfrm>
            <a:custGeom>
              <a:avLst/>
              <a:gdLst/>
              <a:ahLst/>
              <a:cxnLst/>
              <a:rect l="l" t="t" r="r" b="b"/>
              <a:pathLst>
                <a:path w="264" h="153" extrusionOk="0">
                  <a:moveTo>
                    <a:pt x="231" y="0"/>
                  </a:moveTo>
                  <a:cubicBezTo>
                    <a:pt x="169" y="9"/>
                    <a:pt x="103" y="13"/>
                    <a:pt x="38" y="21"/>
                  </a:cubicBezTo>
                  <a:cubicBezTo>
                    <a:pt x="25" y="25"/>
                    <a:pt x="13" y="46"/>
                    <a:pt x="1" y="62"/>
                  </a:cubicBezTo>
                  <a:cubicBezTo>
                    <a:pt x="13" y="128"/>
                    <a:pt x="42" y="144"/>
                    <a:pt x="75" y="144"/>
                  </a:cubicBezTo>
                  <a:cubicBezTo>
                    <a:pt x="80" y="145"/>
                    <a:pt x="84" y="145"/>
                    <a:pt x="89" y="145"/>
                  </a:cubicBezTo>
                  <a:cubicBezTo>
                    <a:pt x="113" y="145"/>
                    <a:pt x="139" y="139"/>
                    <a:pt x="163" y="139"/>
                  </a:cubicBezTo>
                  <a:cubicBezTo>
                    <a:pt x="168" y="139"/>
                    <a:pt x="173" y="139"/>
                    <a:pt x="177" y="140"/>
                  </a:cubicBezTo>
                  <a:cubicBezTo>
                    <a:pt x="206" y="140"/>
                    <a:pt x="235" y="144"/>
                    <a:pt x="263" y="152"/>
                  </a:cubicBezTo>
                  <a:lnTo>
                    <a:pt x="263" y="9"/>
                  </a:lnTo>
                  <a:cubicBezTo>
                    <a:pt x="255" y="0"/>
                    <a:pt x="243" y="0"/>
                    <a:pt x="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63"/>
            <p:cNvSpPr/>
            <p:nvPr/>
          </p:nvSpPr>
          <p:spPr>
            <a:xfrm>
              <a:off x="1555154" y="3993603"/>
              <a:ext cx="13759" cy="13433"/>
            </a:xfrm>
            <a:custGeom>
              <a:avLst/>
              <a:gdLst/>
              <a:ahLst/>
              <a:cxnLst/>
              <a:rect l="l" t="t" r="r" b="b"/>
              <a:pathLst>
                <a:path w="169" h="165" extrusionOk="0">
                  <a:moveTo>
                    <a:pt x="168" y="1"/>
                  </a:moveTo>
                  <a:cubicBezTo>
                    <a:pt x="123" y="1"/>
                    <a:pt x="70" y="34"/>
                    <a:pt x="21" y="42"/>
                  </a:cubicBezTo>
                  <a:cubicBezTo>
                    <a:pt x="13" y="42"/>
                    <a:pt x="0" y="70"/>
                    <a:pt x="0" y="91"/>
                  </a:cubicBezTo>
                  <a:cubicBezTo>
                    <a:pt x="0" y="107"/>
                    <a:pt x="4" y="124"/>
                    <a:pt x="17" y="140"/>
                  </a:cubicBezTo>
                  <a:cubicBezTo>
                    <a:pt x="25" y="152"/>
                    <a:pt x="41" y="161"/>
                    <a:pt x="58" y="165"/>
                  </a:cubicBezTo>
                  <a:cubicBezTo>
                    <a:pt x="95" y="165"/>
                    <a:pt x="132" y="161"/>
                    <a:pt x="168" y="152"/>
                  </a:cubicBezTo>
                  <a:lnTo>
                    <a:pt x="1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0" name="Google Shape;1090;p63"/>
          <p:cNvSpPr txBox="1">
            <a:spLocks noGrp="1"/>
          </p:cNvSpPr>
          <p:nvPr>
            <p:ph type="ctrTitle"/>
          </p:nvPr>
        </p:nvSpPr>
        <p:spPr>
          <a:xfrm>
            <a:off x="1605206" y="1483560"/>
            <a:ext cx="1788753" cy="5365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Lucas 20:1-8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92" name="Google Shape;1092;p63"/>
          <p:cNvSpPr txBox="1">
            <a:spLocks noGrp="1"/>
          </p:cNvSpPr>
          <p:nvPr>
            <p:ph type="subTitle" idx="4"/>
          </p:nvPr>
        </p:nvSpPr>
        <p:spPr>
          <a:xfrm>
            <a:off x="3298142" y="3264800"/>
            <a:ext cx="2527564" cy="13419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/>
              <a:t>Jesucristo muestra sabiduría para defenderse del maligno</a:t>
            </a:r>
            <a:endParaRPr sz="1800" dirty="0"/>
          </a:p>
        </p:txBody>
      </p:sp>
      <p:sp>
        <p:nvSpPr>
          <p:cNvPr id="2" name="Google Shape;512;p59">
            <a:extLst>
              <a:ext uri="{FF2B5EF4-FFF2-40B4-BE49-F238E27FC236}">
                <a16:creationId xmlns:a16="http://schemas.microsoft.com/office/drawing/2014/main" id="{33738217-529B-18FC-5E39-367955D9F9B2}"/>
              </a:ext>
            </a:extLst>
          </p:cNvPr>
          <p:cNvSpPr txBox="1">
            <a:spLocks/>
          </p:cNvSpPr>
          <p:nvPr/>
        </p:nvSpPr>
        <p:spPr>
          <a:xfrm>
            <a:off x="1754550" y="155574"/>
            <a:ext cx="5634900" cy="1004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0" indent="0"/>
            <a:r>
              <a:rPr lang="es-MX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Jesús y la Sabiduría</a:t>
            </a:r>
          </a:p>
        </p:txBody>
      </p:sp>
      <p:sp>
        <p:nvSpPr>
          <p:cNvPr id="8" name="Google Shape;1090;p63">
            <a:extLst>
              <a:ext uri="{FF2B5EF4-FFF2-40B4-BE49-F238E27FC236}">
                <a16:creationId xmlns:a16="http://schemas.microsoft.com/office/drawing/2014/main" id="{B535C6CB-418A-7F4A-5BE2-72DEFE809AC2}"/>
              </a:ext>
            </a:extLst>
          </p:cNvPr>
          <p:cNvSpPr txBox="1">
            <a:spLocks/>
          </p:cNvSpPr>
          <p:nvPr/>
        </p:nvSpPr>
        <p:spPr>
          <a:xfrm>
            <a:off x="5778341" y="1483560"/>
            <a:ext cx="1788753" cy="536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ressed"/>
              <a:buNone/>
              <a:defRPr sz="20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ressed"/>
              <a:buNone/>
              <a:defRPr sz="20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ressed"/>
              <a:buNone/>
              <a:defRPr sz="20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ressed"/>
              <a:buNone/>
              <a:defRPr sz="20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ressed"/>
              <a:buNone/>
              <a:defRPr sz="20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ressed"/>
              <a:buNone/>
              <a:defRPr sz="20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ressed"/>
              <a:buNone/>
              <a:defRPr sz="20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ressed"/>
              <a:buNone/>
              <a:defRPr sz="20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ressed"/>
              <a:buNone/>
              <a:defRPr sz="20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9pPr>
          </a:lstStyle>
          <a:p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Lucas 20:21-26</a:t>
            </a:r>
          </a:p>
        </p:txBody>
      </p:sp>
      <p:sp>
        <p:nvSpPr>
          <p:cNvPr id="11" name="Google Shape;1090;p63">
            <a:extLst>
              <a:ext uri="{FF2B5EF4-FFF2-40B4-BE49-F238E27FC236}">
                <a16:creationId xmlns:a16="http://schemas.microsoft.com/office/drawing/2014/main" id="{64E91CA9-1B93-B23E-373B-F173775B21B1}"/>
              </a:ext>
            </a:extLst>
          </p:cNvPr>
          <p:cNvSpPr txBox="1">
            <a:spLocks/>
          </p:cNvSpPr>
          <p:nvPr/>
        </p:nvSpPr>
        <p:spPr>
          <a:xfrm>
            <a:off x="3660785" y="2868347"/>
            <a:ext cx="1788753" cy="536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ressed"/>
              <a:buNone/>
              <a:defRPr sz="20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ressed"/>
              <a:buNone/>
              <a:defRPr sz="20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ressed"/>
              <a:buNone/>
              <a:defRPr sz="20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ressed"/>
              <a:buNone/>
              <a:defRPr sz="20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ressed"/>
              <a:buNone/>
              <a:defRPr sz="20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ressed"/>
              <a:buNone/>
              <a:defRPr sz="20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ressed"/>
              <a:buNone/>
              <a:defRPr sz="20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ressed"/>
              <a:buNone/>
              <a:defRPr sz="20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ressed"/>
              <a:buNone/>
              <a:defRPr sz="20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9pPr>
          </a:lstStyle>
          <a:p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Lucas 4:1-13</a:t>
            </a:r>
          </a:p>
        </p:txBody>
      </p:sp>
      <p:sp>
        <p:nvSpPr>
          <p:cNvPr id="12" name="Google Shape;1092;p63">
            <a:extLst>
              <a:ext uri="{FF2B5EF4-FFF2-40B4-BE49-F238E27FC236}">
                <a16:creationId xmlns:a16="http://schemas.microsoft.com/office/drawing/2014/main" id="{C2EBA161-D50C-75D8-893D-0875E03C800D}"/>
              </a:ext>
            </a:extLst>
          </p:cNvPr>
          <p:cNvSpPr txBox="1">
            <a:spLocks/>
          </p:cNvSpPr>
          <p:nvPr/>
        </p:nvSpPr>
        <p:spPr>
          <a:xfrm>
            <a:off x="1218777" y="1862159"/>
            <a:ext cx="2527564" cy="134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s-ES" sz="1800" dirty="0"/>
              <a:t>Jesucristo muestra sabiduría para mostrar el propósito divino</a:t>
            </a:r>
          </a:p>
        </p:txBody>
      </p:sp>
      <p:sp>
        <p:nvSpPr>
          <p:cNvPr id="17" name="Google Shape;1092;p63">
            <a:extLst>
              <a:ext uri="{FF2B5EF4-FFF2-40B4-BE49-F238E27FC236}">
                <a16:creationId xmlns:a16="http://schemas.microsoft.com/office/drawing/2014/main" id="{9F5D7732-A4FD-5914-F731-D2E2FE885601}"/>
              </a:ext>
            </a:extLst>
          </p:cNvPr>
          <p:cNvSpPr txBox="1">
            <a:spLocks/>
          </p:cNvSpPr>
          <p:nvPr/>
        </p:nvSpPr>
        <p:spPr>
          <a:xfrm>
            <a:off x="5413884" y="1861629"/>
            <a:ext cx="2527564" cy="134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s-ES" sz="1800" dirty="0"/>
              <a:t>Jesucristo muestra sabiduría para enseñar la prioridad del hombre</a:t>
            </a:r>
          </a:p>
        </p:txBody>
      </p:sp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65"/>
          <p:cNvSpPr txBox="1">
            <a:spLocks noGrp="1"/>
          </p:cNvSpPr>
          <p:nvPr>
            <p:ph type="subTitle" idx="1"/>
          </p:nvPr>
        </p:nvSpPr>
        <p:spPr>
          <a:xfrm>
            <a:off x="2434621" y="1479133"/>
            <a:ext cx="6128194" cy="5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 panose="00000500000000000000" pitchFamily="2" charset="-79"/>
                <a:cs typeface="Amatic SC" panose="00000500000000000000" pitchFamily="2" charset="-79"/>
              </a:rPr>
              <a:t>LEO Y ESTUDIO LA BIBLIA</a:t>
            </a:r>
            <a:endParaRPr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1127" name="Google Shape;1127;p65"/>
          <p:cNvSpPr txBox="1">
            <a:spLocks noGrp="1"/>
          </p:cNvSpPr>
          <p:nvPr>
            <p:ph type="subTitle" idx="4"/>
          </p:nvPr>
        </p:nvSpPr>
        <p:spPr>
          <a:xfrm>
            <a:off x="2408909" y="2259895"/>
            <a:ext cx="655686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 panose="00000500000000000000" pitchFamily="2" charset="-79"/>
                <a:cs typeface="Amatic SC" panose="00000500000000000000" pitchFamily="2" charset="-79"/>
              </a:rPr>
              <a:t>ESCUCHO ATENTAMENTE CUANDO EXPLICAN LA BIBLIA</a:t>
            </a:r>
            <a:endParaRPr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1129" name="Google Shape;1129;p65"/>
          <p:cNvSpPr txBox="1">
            <a:spLocks noGrp="1"/>
          </p:cNvSpPr>
          <p:nvPr>
            <p:ph type="subTitle" idx="6"/>
          </p:nvPr>
        </p:nvSpPr>
        <p:spPr>
          <a:xfrm>
            <a:off x="2434621" y="3040658"/>
            <a:ext cx="6128194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 panose="00000500000000000000" pitchFamily="2" charset="-79"/>
                <a:cs typeface="Amatic SC" panose="00000500000000000000" pitchFamily="2" charset="-79"/>
              </a:rPr>
              <a:t>MEDITO Y MEMORIZO LA BIBLIA</a:t>
            </a:r>
            <a:endParaRPr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1131" name="Google Shape;1131;p65"/>
          <p:cNvSpPr txBox="1">
            <a:spLocks noGrp="1"/>
          </p:cNvSpPr>
          <p:nvPr>
            <p:ph type="subTitle" idx="8"/>
          </p:nvPr>
        </p:nvSpPr>
        <p:spPr>
          <a:xfrm>
            <a:off x="2434621" y="3821420"/>
            <a:ext cx="6128194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 panose="00000500000000000000" pitchFamily="2" charset="-79"/>
                <a:cs typeface="Amatic SC" panose="00000500000000000000" pitchFamily="2" charset="-79"/>
              </a:rPr>
              <a:t>HABLO DE LA BIBLIA CON OTROS CREYENTES</a:t>
            </a:r>
            <a:endParaRPr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1132" name="Google Shape;1132;p65"/>
          <p:cNvSpPr/>
          <p:nvPr/>
        </p:nvSpPr>
        <p:spPr>
          <a:xfrm>
            <a:off x="518492" y="1439189"/>
            <a:ext cx="696222" cy="630987"/>
          </a:xfrm>
          <a:custGeom>
            <a:avLst/>
            <a:gdLst/>
            <a:ahLst/>
            <a:cxnLst/>
            <a:rect l="l" t="t" r="r" b="b"/>
            <a:pathLst>
              <a:path w="21868" h="19819" extrusionOk="0">
                <a:moveTo>
                  <a:pt x="103" y="1"/>
                </a:moveTo>
                <a:lnTo>
                  <a:pt x="91" y="2738"/>
                </a:lnTo>
                <a:cubicBezTo>
                  <a:pt x="83" y="3694"/>
                  <a:pt x="71" y="4658"/>
                  <a:pt x="62" y="5643"/>
                </a:cubicBezTo>
                <a:cubicBezTo>
                  <a:pt x="46" y="7641"/>
                  <a:pt x="34" y="9414"/>
                  <a:pt x="17" y="11297"/>
                </a:cubicBezTo>
                <a:cubicBezTo>
                  <a:pt x="17" y="12274"/>
                  <a:pt x="25" y="13172"/>
                  <a:pt x="25" y="13997"/>
                </a:cubicBezTo>
                <a:cubicBezTo>
                  <a:pt x="30" y="14408"/>
                  <a:pt x="30" y="14801"/>
                  <a:pt x="25" y="15175"/>
                </a:cubicBezTo>
                <a:cubicBezTo>
                  <a:pt x="25" y="15593"/>
                  <a:pt x="21" y="16004"/>
                  <a:pt x="21" y="16406"/>
                </a:cubicBezTo>
                <a:cubicBezTo>
                  <a:pt x="13" y="17222"/>
                  <a:pt x="9" y="18006"/>
                  <a:pt x="5" y="18765"/>
                </a:cubicBezTo>
                <a:cubicBezTo>
                  <a:pt x="1" y="19114"/>
                  <a:pt x="1" y="19426"/>
                  <a:pt x="1" y="19705"/>
                </a:cubicBezTo>
                <a:lnTo>
                  <a:pt x="739" y="19717"/>
                </a:lnTo>
                <a:lnTo>
                  <a:pt x="1347" y="19725"/>
                </a:lnTo>
                <a:lnTo>
                  <a:pt x="3349" y="19762"/>
                </a:lnTo>
                <a:cubicBezTo>
                  <a:pt x="4010" y="19771"/>
                  <a:pt x="4724" y="19775"/>
                  <a:pt x="5343" y="19775"/>
                </a:cubicBezTo>
                <a:cubicBezTo>
                  <a:pt x="6578" y="19771"/>
                  <a:pt x="7502" y="19754"/>
                  <a:pt x="8207" y="19754"/>
                </a:cubicBezTo>
                <a:cubicBezTo>
                  <a:pt x="8893" y="19754"/>
                  <a:pt x="9418" y="19762"/>
                  <a:pt x="9812" y="19766"/>
                </a:cubicBezTo>
                <a:cubicBezTo>
                  <a:pt x="10620" y="19779"/>
                  <a:pt x="11465" y="19799"/>
                  <a:pt x="12348" y="19807"/>
                </a:cubicBezTo>
                <a:lnTo>
                  <a:pt x="13016" y="19816"/>
                </a:lnTo>
                <a:lnTo>
                  <a:pt x="14723" y="19816"/>
                </a:lnTo>
                <a:cubicBezTo>
                  <a:pt x="15323" y="19817"/>
                  <a:pt x="15893" y="19818"/>
                  <a:pt x="16430" y="19818"/>
                </a:cubicBezTo>
                <a:cubicBezTo>
                  <a:pt x="17188" y="19818"/>
                  <a:pt x="17881" y="19816"/>
                  <a:pt x="18498" y="19812"/>
                </a:cubicBezTo>
                <a:cubicBezTo>
                  <a:pt x="19553" y="19803"/>
                  <a:pt x="20390" y="19795"/>
                  <a:pt x="20964" y="19779"/>
                </a:cubicBezTo>
                <a:cubicBezTo>
                  <a:pt x="21539" y="19766"/>
                  <a:pt x="21855" y="19750"/>
                  <a:pt x="21859" y="19729"/>
                </a:cubicBezTo>
                <a:cubicBezTo>
                  <a:pt x="21867" y="19709"/>
                  <a:pt x="21564" y="19688"/>
                  <a:pt x="21001" y="19668"/>
                </a:cubicBezTo>
                <a:cubicBezTo>
                  <a:pt x="20439" y="19652"/>
                  <a:pt x="19614" y="19631"/>
                  <a:pt x="18572" y="19615"/>
                </a:cubicBezTo>
                <a:lnTo>
                  <a:pt x="14826" y="19557"/>
                </a:lnTo>
                <a:lnTo>
                  <a:pt x="13718" y="19545"/>
                </a:lnTo>
                <a:lnTo>
                  <a:pt x="13148" y="19537"/>
                </a:lnTo>
                <a:lnTo>
                  <a:pt x="12631" y="19533"/>
                </a:lnTo>
                <a:lnTo>
                  <a:pt x="10185" y="19483"/>
                </a:lnTo>
                <a:cubicBezTo>
                  <a:pt x="9818" y="19480"/>
                  <a:pt x="9238" y="19470"/>
                  <a:pt x="8503" y="19470"/>
                </a:cubicBezTo>
                <a:cubicBezTo>
                  <a:pt x="8384" y="19470"/>
                  <a:pt x="8261" y="19470"/>
                  <a:pt x="8134" y="19471"/>
                </a:cubicBezTo>
                <a:cubicBezTo>
                  <a:pt x="7243" y="19475"/>
                  <a:pt x="6234" y="19491"/>
                  <a:pt x="5216" y="19500"/>
                </a:cubicBezTo>
                <a:cubicBezTo>
                  <a:pt x="5131" y="19500"/>
                  <a:pt x="5045" y="19500"/>
                  <a:pt x="4958" y="19500"/>
                </a:cubicBezTo>
                <a:cubicBezTo>
                  <a:pt x="4041" y="19500"/>
                  <a:pt x="2966" y="19481"/>
                  <a:pt x="1622" y="19463"/>
                </a:cubicBezTo>
                <a:lnTo>
                  <a:pt x="460" y="19450"/>
                </a:lnTo>
                <a:lnTo>
                  <a:pt x="259" y="19450"/>
                </a:lnTo>
                <a:lnTo>
                  <a:pt x="263" y="18790"/>
                </a:lnTo>
                <a:cubicBezTo>
                  <a:pt x="263" y="18018"/>
                  <a:pt x="268" y="17226"/>
                  <a:pt x="272" y="16406"/>
                </a:cubicBezTo>
                <a:cubicBezTo>
                  <a:pt x="272" y="15987"/>
                  <a:pt x="276" y="15569"/>
                  <a:pt x="276" y="15138"/>
                </a:cubicBezTo>
                <a:cubicBezTo>
                  <a:pt x="276" y="14674"/>
                  <a:pt x="272" y="14219"/>
                  <a:pt x="272" y="13772"/>
                </a:cubicBezTo>
                <a:cubicBezTo>
                  <a:pt x="263" y="12877"/>
                  <a:pt x="255" y="12011"/>
                  <a:pt x="255" y="11178"/>
                </a:cubicBezTo>
                <a:cubicBezTo>
                  <a:pt x="259" y="9381"/>
                  <a:pt x="268" y="7510"/>
                  <a:pt x="276" y="5590"/>
                </a:cubicBezTo>
                <a:cubicBezTo>
                  <a:pt x="284" y="4638"/>
                  <a:pt x="288" y="3653"/>
                  <a:pt x="292" y="2631"/>
                </a:cubicBezTo>
                <a:lnTo>
                  <a:pt x="296" y="190"/>
                </a:lnTo>
                <a:lnTo>
                  <a:pt x="493" y="190"/>
                </a:lnTo>
                <a:lnTo>
                  <a:pt x="6554" y="194"/>
                </a:lnTo>
                <a:lnTo>
                  <a:pt x="9898" y="194"/>
                </a:lnTo>
                <a:cubicBezTo>
                  <a:pt x="10267" y="194"/>
                  <a:pt x="10633" y="196"/>
                  <a:pt x="11012" y="196"/>
                </a:cubicBezTo>
                <a:cubicBezTo>
                  <a:pt x="11201" y="196"/>
                  <a:pt x="11394" y="195"/>
                  <a:pt x="11593" y="194"/>
                </a:cubicBezTo>
                <a:lnTo>
                  <a:pt x="13267" y="177"/>
                </a:lnTo>
                <a:cubicBezTo>
                  <a:pt x="13804" y="169"/>
                  <a:pt x="14329" y="165"/>
                  <a:pt x="14838" y="165"/>
                </a:cubicBezTo>
                <a:cubicBezTo>
                  <a:pt x="15004" y="164"/>
                  <a:pt x="15172" y="163"/>
                  <a:pt x="15342" y="163"/>
                </a:cubicBezTo>
                <a:cubicBezTo>
                  <a:pt x="15682" y="163"/>
                  <a:pt x="16030" y="165"/>
                  <a:pt x="16377" y="165"/>
                </a:cubicBezTo>
                <a:cubicBezTo>
                  <a:pt x="17419" y="173"/>
                  <a:pt x="18470" y="186"/>
                  <a:pt x="19532" y="190"/>
                </a:cubicBezTo>
                <a:lnTo>
                  <a:pt x="20722" y="190"/>
                </a:lnTo>
                <a:lnTo>
                  <a:pt x="21670" y="186"/>
                </a:lnTo>
                <a:lnTo>
                  <a:pt x="21670" y="378"/>
                </a:lnTo>
                <a:lnTo>
                  <a:pt x="21670" y="735"/>
                </a:lnTo>
                <a:lnTo>
                  <a:pt x="21670" y="2163"/>
                </a:lnTo>
                <a:cubicBezTo>
                  <a:pt x="21670" y="2643"/>
                  <a:pt x="21670" y="3115"/>
                  <a:pt x="21670" y="3583"/>
                </a:cubicBezTo>
                <a:cubicBezTo>
                  <a:pt x="21666" y="4519"/>
                  <a:pt x="21662" y="5425"/>
                  <a:pt x="21662" y="6299"/>
                </a:cubicBezTo>
                <a:cubicBezTo>
                  <a:pt x="21662" y="7153"/>
                  <a:pt x="21654" y="7961"/>
                  <a:pt x="21646" y="8770"/>
                </a:cubicBezTo>
                <a:cubicBezTo>
                  <a:pt x="21637" y="9578"/>
                  <a:pt x="21629" y="10390"/>
                  <a:pt x="21629" y="11166"/>
                </a:cubicBezTo>
                <a:cubicBezTo>
                  <a:pt x="21633" y="11937"/>
                  <a:pt x="21637" y="12647"/>
                  <a:pt x="21641" y="13300"/>
                </a:cubicBezTo>
                <a:cubicBezTo>
                  <a:pt x="21646" y="13952"/>
                  <a:pt x="21650" y="14543"/>
                  <a:pt x="21654" y="15080"/>
                </a:cubicBezTo>
                <a:cubicBezTo>
                  <a:pt x="21658" y="15630"/>
                  <a:pt x="21662" y="16160"/>
                  <a:pt x="21662" y="16627"/>
                </a:cubicBezTo>
                <a:cubicBezTo>
                  <a:pt x="21670" y="17567"/>
                  <a:pt x="21683" y="18306"/>
                  <a:pt x="21695" y="18810"/>
                </a:cubicBezTo>
                <a:cubicBezTo>
                  <a:pt x="21711" y="19315"/>
                  <a:pt x="21732" y="19586"/>
                  <a:pt x="21756" y="19594"/>
                </a:cubicBezTo>
                <a:cubicBezTo>
                  <a:pt x="21757" y="19594"/>
                  <a:pt x="21757" y="19594"/>
                  <a:pt x="21758" y="19594"/>
                </a:cubicBezTo>
                <a:cubicBezTo>
                  <a:pt x="21782" y="19594"/>
                  <a:pt x="21806" y="19325"/>
                  <a:pt x="21818" y="18835"/>
                </a:cubicBezTo>
                <a:cubicBezTo>
                  <a:pt x="21834" y="18334"/>
                  <a:pt x="21843" y="17592"/>
                  <a:pt x="21851" y="16644"/>
                </a:cubicBezTo>
                <a:cubicBezTo>
                  <a:pt x="21855" y="16168"/>
                  <a:pt x="21855" y="15659"/>
                  <a:pt x="21859" y="15064"/>
                </a:cubicBezTo>
                <a:cubicBezTo>
                  <a:pt x="21863" y="14457"/>
                  <a:pt x="21859" y="13817"/>
                  <a:pt x="21855" y="13148"/>
                </a:cubicBezTo>
                <a:cubicBezTo>
                  <a:pt x="21851" y="12483"/>
                  <a:pt x="21847" y="11786"/>
                  <a:pt x="21843" y="11096"/>
                </a:cubicBezTo>
                <a:cubicBezTo>
                  <a:pt x="21843" y="10407"/>
                  <a:pt x="21847" y="9656"/>
                  <a:pt x="21851" y="8839"/>
                </a:cubicBezTo>
                <a:cubicBezTo>
                  <a:pt x="21859" y="8035"/>
                  <a:pt x="21859" y="7120"/>
                  <a:pt x="21859" y="6213"/>
                </a:cubicBezTo>
                <a:cubicBezTo>
                  <a:pt x="21859" y="5327"/>
                  <a:pt x="21855" y="4412"/>
                  <a:pt x="21855" y="3468"/>
                </a:cubicBezTo>
                <a:cubicBezTo>
                  <a:pt x="21855" y="2996"/>
                  <a:pt x="21855" y="2516"/>
                  <a:pt x="21855" y="2028"/>
                </a:cubicBezTo>
                <a:cubicBezTo>
                  <a:pt x="21851" y="1527"/>
                  <a:pt x="21851" y="1023"/>
                  <a:pt x="21847" y="522"/>
                </a:cubicBezTo>
                <a:cubicBezTo>
                  <a:pt x="21843" y="350"/>
                  <a:pt x="21843" y="181"/>
                  <a:pt x="21843" y="9"/>
                </a:cubicBezTo>
                <a:lnTo>
                  <a:pt x="20620" y="17"/>
                </a:lnTo>
                <a:lnTo>
                  <a:pt x="19393" y="21"/>
                </a:lnTo>
                <a:lnTo>
                  <a:pt x="16266" y="5"/>
                </a:lnTo>
                <a:cubicBezTo>
                  <a:pt x="15905" y="5"/>
                  <a:pt x="15529" y="3"/>
                  <a:pt x="15148" y="3"/>
                </a:cubicBezTo>
                <a:cubicBezTo>
                  <a:pt x="14957" y="3"/>
                  <a:pt x="14764" y="4"/>
                  <a:pt x="14572" y="5"/>
                </a:cubicBezTo>
                <a:lnTo>
                  <a:pt x="12910" y="21"/>
                </a:lnTo>
                <a:cubicBezTo>
                  <a:pt x="12368" y="30"/>
                  <a:pt x="11843" y="38"/>
                  <a:pt x="11330" y="38"/>
                </a:cubicBezTo>
                <a:lnTo>
                  <a:pt x="9701" y="38"/>
                </a:lnTo>
                <a:lnTo>
                  <a:pt x="6361" y="26"/>
                </a:lnTo>
                <a:lnTo>
                  <a:pt x="321" y="1"/>
                </a:lnTo>
                <a:close/>
              </a:path>
            </a:pathLst>
          </a:custGeom>
          <a:solidFill>
            <a:srgbClr val="5D3D1D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65"/>
          <p:cNvSpPr/>
          <p:nvPr/>
        </p:nvSpPr>
        <p:spPr>
          <a:xfrm>
            <a:off x="518492" y="2219952"/>
            <a:ext cx="696222" cy="630987"/>
          </a:xfrm>
          <a:custGeom>
            <a:avLst/>
            <a:gdLst/>
            <a:ahLst/>
            <a:cxnLst/>
            <a:rect l="l" t="t" r="r" b="b"/>
            <a:pathLst>
              <a:path w="21868" h="19819" extrusionOk="0">
                <a:moveTo>
                  <a:pt x="103" y="1"/>
                </a:moveTo>
                <a:lnTo>
                  <a:pt x="91" y="2738"/>
                </a:lnTo>
                <a:cubicBezTo>
                  <a:pt x="83" y="3694"/>
                  <a:pt x="71" y="4658"/>
                  <a:pt x="62" y="5643"/>
                </a:cubicBezTo>
                <a:cubicBezTo>
                  <a:pt x="46" y="7641"/>
                  <a:pt x="34" y="9414"/>
                  <a:pt x="17" y="11297"/>
                </a:cubicBezTo>
                <a:cubicBezTo>
                  <a:pt x="17" y="12274"/>
                  <a:pt x="25" y="13172"/>
                  <a:pt x="25" y="13997"/>
                </a:cubicBezTo>
                <a:cubicBezTo>
                  <a:pt x="30" y="14408"/>
                  <a:pt x="30" y="14801"/>
                  <a:pt x="25" y="15175"/>
                </a:cubicBezTo>
                <a:cubicBezTo>
                  <a:pt x="25" y="15593"/>
                  <a:pt x="21" y="16004"/>
                  <a:pt x="21" y="16406"/>
                </a:cubicBezTo>
                <a:cubicBezTo>
                  <a:pt x="13" y="17222"/>
                  <a:pt x="9" y="18006"/>
                  <a:pt x="5" y="18765"/>
                </a:cubicBezTo>
                <a:cubicBezTo>
                  <a:pt x="1" y="19114"/>
                  <a:pt x="1" y="19426"/>
                  <a:pt x="1" y="19705"/>
                </a:cubicBezTo>
                <a:lnTo>
                  <a:pt x="739" y="19717"/>
                </a:lnTo>
                <a:lnTo>
                  <a:pt x="1347" y="19725"/>
                </a:lnTo>
                <a:lnTo>
                  <a:pt x="3349" y="19762"/>
                </a:lnTo>
                <a:cubicBezTo>
                  <a:pt x="4010" y="19771"/>
                  <a:pt x="4724" y="19775"/>
                  <a:pt x="5343" y="19775"/>
                </a:cubicBezTo>
                <a:cubicBezTo>
                  <a:pt x="6578" y="19771"/>
                  <a:pt x="7502" y="19754"/>
                  <a:pt x="8207" y="19754"/>
                </a:cubicBezTo>
                <a:cubicBezTo>
                  <a:pt x="8893" y="19754"/>
                  <a:pt x="9418" y="19762"/>
                  <a:pt x="9812" y="19766"/>
                </a:cubicBezTo>
                <a:cubicBezTo>
                  <a:pt x="10620" y="19779"/>
                  <a:pt x="11465" y="19799"/>
                  <a:pt x="12348" y="19807"/>
                </a:cubicBezTo>
                <a:lnTo>
                  <a:pt x="13016" y="19816"/>
                </a:lnTo>
                <a:lnTo>
                  <a:pt x="14723" y="19816"/>
                </a:lnTo>
                <a:cubicBezTo>
                  <a:pt x="15323" y="19817"/>
                  <a:pt x="15893" y="19818"/>
                  <a:pt x="16430" y="19818"/>
                </a:cubicBezTo>
                <a:cubicBezTo>
                  <a:pt x="17188" y="19818"/>
                  <a:pt x="17881" y="19816"/>
                  <a:pt x="18498" y="19812"/>
                </a:cubicBezTo>
                <a:cubicBezTo>
                  <a:pt x="19553" y="19803"/>
                  <a:pt x="20390" y="19795"/>
                  <a:pt x="20964" y="19779"/>
                </a:cubicBezTo>
                <a:cubicBezTo>
                  <a:pt x="21539" y="19766"/>
                  <a:pt x="21855" y="19750"/>
                  <a:pt x="21859" y="19729"/>
                </a:cubicBezTo>
                <a:cubicBezTo>
                  <a:pt x="21867" y="19709"/>
                  <a:pt x="21564" y="19688"/>
                  <a:pt x="21001" y="19668"/>
                </a:cubicBezTo>
                <a:cubicBezTo>
                  <a:pt x="20439" y="19652"/>
                  <a:pt x="19614" y="19631"/>
                  <a:pt x="18572" y="19615"/>
                </a:cubicBezTo>
                <a:lnTo>
                  <a:pt x="14826" y="19557"/>
                </a:lnTo>
                <a:lnTo>
                  <a:pt x="13718" y="19545"/>
                </a:lnTo>
                <a:lnTo>
                  <a:pt x="13148" y="19537"/>
                </a:lnTo>
                <a:lnTo>
                  <a:pt x="12631" y="19533"/>
                </a:lnTo>
                <a:lnTo>
                  <a:pt x="10185" y="19483"/>
                </a:lnTo>
                <a:cubicBezTo>
                  <a:pt x="9818" y="19480"/>
                  <a:pt x="9238" y="19470"/>
                  <a:pt x="8503" y="19470"/>
                </a:cubicBezTo>
                <a:cubicBezTo>
                  <a:pt x="8384" y="19470"/>
                  <a:pt x="8261" y="19470"/>
                  <a:pt x="8134" y="19471"/>
                </a:cubicBezTo>
                <a:cubicBezTo>
                  <a:pt x="7243" y="19475"/>
                  <a:pt x="6234" y="19491"/>
                  <a:pt x="5216" y="19500"/>
                </a:cubicBezTo>
                <a:cubicBezTo>
                  <a:pt x="5131" y="19500"/>
                  <a:pt x="5045" y="19500"/>
                  <a:pt x="4958" y="19500"/>
                </a:cubicBezTo>
                <a:cubicBezTo>
                  <a:pt x="4041" y="19500"/>
                  <a:pt x="2966" y="19481"/>
                  <a:pt x="1622" y="19463"/>
                </a:cubicBezTo>
                <a:lnTo>
                  <a:pt x="460" y="19450"/>
                </a:lnTo>
                <a:lnTo>
                  <a:pt x="259" y="19450"/>
                </a:lnTo>
                <a:lnTo>
                  <a:pt x="263" y="18790"/>
                </a:lnTo>
                <a:cubicBezTo>
                  <a:pt x="263" y="18018"/>
                  <a:pt x="268" y="17226"/>
                  <a:pt x="272" y="16406"/>
                </a:cubicBezTo>
                <a:cubicBezTo>
                  <a:pt x="272" y="15987"/>
                  <a:pt x="276" y="15569"/>
                  <a:pt x="276" y="15138"/>
                </a:cubicBezTo>
                <a:cubicBezTo>
                  <a:pt x="276" y="14674"/>
                  <a:pt x="272" y="14219"/>
                  <a:pt x="272" y="13772"/>
                </a:cubicBezTo>
                <a:cubicBezTo>
                  <a:pt x="263" y="12877"/>
                  <a:pt x="255" y="12011"/>
                  <a:pt x="255" y="11178"/>
                </a:cubicBezTo>
                <a:cubicBezTo>
                  <a:pt x="259" y="9381"/>
                  <a:pt x="268" y="7510"/>
                  <a:pt x="276" y="5590"/>
                </a:cubicBezTo>
                <a:cubicBezTo>
                  <a:pt x="284" y="4638"/>
                  <a:pt x="288" y="3653"/>
                  <a:pt x="292" y="2631"/>
                </a:cubicBezTo>
                <a:lnTo>
                  <a:pt x="296" y="190"/>
                </a:lnTo>
                <a:lnTo>
                  <a:pt x="493" y="190"/>
                </a:lnTo>
                <a:lnTo>
                  <a:pt x="6554" y="194"/>
                </a:lnTo>
                <a:lnTo>
                  <a:pt x="9898" y="194"/>
                </a:lnTo>
                <a:cubicBezTo>
                  <a:pt x="10267" y="194"/>
                  <a:pt x="10633" y="196"/>
                  <a:pt x="11012" y="196"/>
                </a:cubicBezTo>
                <a:cubicBezTo>
                  <a:pt x="11201" y="196"/>
                  <a:pt x="11394" y="195"/>
                  <a:pt x="11593" y="194"/>
                </a:cubicBezTo>
                <a:lnTo>
                  <a:pt x="13267" y="177"/>
                </a:lnTo>
                <a:cubicBezTo>
                  <a:pt x="13804" y="169"/>
                  <a:pt x="14329" y="165"/>
                  <a:pt x="14838" y="165"/>
                </a:cubicBezTo>
                <a:cubicBezTo>
                  <a:pt x="15004" y="164"/>
                  <a:pt x="15172" y="163"/>
                  <a:pt x="15342" y="163"/>
                </a:cubicBezTo>
                <a:cubicBezTo>
                  <a:pt x="15682" y="163"/>
                  <a:pt x="16030" y="165"/>
                  <a:pt x="16377" y="165"/>
                </a:cubicBezTo>
                <a:cubicBezTo>
                  <a:pt x="17419" y="173"/>
                  <a:pt x="18470" y="186"/>
                  <a:pt x="19532" y="190"/>
                </a:cubicBezTo>
                <a:lnTo>
                  <a:pt x="20722" y="190"/>
                </a:lnTo>
                <a:lnTo>
                  <a:pt x="21670" y="186"/>
                </a:lnTo>
                <a:lnTo>
                  <a:pt x="21670" y="378"/>
                </a:lnTo>
                <a:lnTo>
                  <a:pt x="21670" y="735"/>
                </a:lnTo>
                <a:lnTo>
                  <a:pt x="21670" y="2163"/>
                </a:lnTo>
                <a:cubicBezTo>
                  <a:pt x="21670" y="2643"/>
                  <a:pt x="21670" y="3115"/>
                  <a:pt x="21670" y="3583"/>
                </a:cubicBezTo>
                <a:cubicBezTo>
                  <a:pt x="21666" y="4519"/>
                  <a:pt x="21662" y="5425"/>
                  <a:pt x="21662" y="6299"/>
                </a:cubicBezTo>
                <a:cubicBezTo>
                  <a:pt x="21662" y="7153"/>
                  <a:pt x="21654" y="7961"/>
                  <a:pt x="21646" y="8770"/>
                </a:cubicBezTo>
                <a:cubicBezTo>
                  <a:pt x="21637" y="9578"/>
                  <a:pt x="21629" y="10390"/>
                  <a:pt x="21629" y="11166"/>
                </a:cubicBezTo>
                <a:cubicBezTo>
                  <a:pt x="21633" y="11937"/>
                  <a:pt x="21637" y="12647"/>
                  <a:pt x="21641" y="13300"/>
                </a:cubicBezTo>
                <a:cubicBezTo>
                  <a:pt x="21646" y="13952"/>
                  <a:pt x="21650" y="14543"/>
                  <a:pt x="21654" y="15080"/>
                </a:cubicBezTo>
                <a:cubicBezTo>
                  <a:pt x="21658" y="15630"/>
                  <a:pt x="21662" y="16160"/>
                  <a:pt x="21662" y="16627"/>
                </a:cubicBezTo>
                <a:cubicBezTo>
                  <a:pt x="21670" y="17567"/>
                  <a:pt x="21683" y="18306"/>
                  <a:pt x="21695" y="18810"/>
                </a:cubicBezTo>
                <a:cubicBezTo>
                  <a:pt x="21711" y="19315"/>
                  <a:pt x="21732" y="19586"/>
                  <a:pt x="21756" y="19594"/>
                </a:cubicBezTo>
                <a:cubicBezTo>
                  <a:pt x="21757" y="19594"/>
                  <a:pt x="21757" y="19594"/>
                  <a:pt x="21758" y="19594"/>
                </a:cubicBezTo>
                <a:cubicBezTo>
                  <a:pt x="21782" y="19594"/>
                  <a:pt x="21806" y="19325"/>
                  <a:pt x="21818" y="18835"/>
                </a:cubicBezTo>
                <a:cubicBezTo>
                  <a:pt x="21834" y="18334"/>
                  <a:pt x="21843" y="17592"/>
                  <a:pt x="21851" y="16644"/>
                </a:cubicBezTo>
                <a:cubicBezTo>
                  <a:pt x="21855" y="16168"/>
                  <a:pt x="21855" y="15659"/>
                  <a:pt x="21859" y="15064"/>
                </a:cubicBezTo>
                <a:cubicBezTo>
                  <a:pt x="21863" y="14457"/>
                  <a:pt x="21859" y="13817"/>
                  <a:pt x="21855" y="13148"/>
                </a:cubicBezTo>
                <a:cubicBezTo>
                  <a:pt x="21851" y="12483"/>
                  <a:pt x="21847" y="11786"/>
                  <a:pt x="21843" y="11096"/>
                </a:cubicBezTo>
                <a:cubicBezTo>
                  <a:pt x="21843" y="10407"/>
                  <a:pt x="21847" y="9656"/>
                  <a:pt x="21851" y="8839"/>
                </a:cubicBezTo>
                <a:cubicBezTo>
                  <a:pt x="21859" y="8035"/>
                  <a:pt x="21859" y="7120"/>
                  <a:pt x="21859" y="6213"/>
                </a:cubicBezTo>
                <a:cubicBezTo>
                  <a:pt x="21859" y="5327"/>
                  <a:pt x="21855" y="4412"/>
                  <a:pt x="21855" y="3468"/>
                </a:cubicBezTo>
                <a:cubicBezTo>
                  <a:pt x="21855" y="2996"/>
                  <a:pt x="21855" y="2516"/>
                  <a:pt x="21855" y="2028"/>
                </a:cubicBezTo>
                <a:cubicBezTo>
                  <a:pt x="21851" y="1527"/>
                  <a:pt x="21851" y="1023"/>
                  <a:pt x="21847" y="522"/>
                </a:cubicBezTo>
                <a:cubicBezTo>
                  <a:pt x="21843" y="350"/>
                  <a:pt x="21843" y="181"/>
                  <a:pt x="21843" y="9"/>
                </a:cubicBezTo>
                <a:lnTo>
                  <a:pt x="20620" y="17"/>
                </a:lnTo>
                <a:lnTo>
                  <a:pt x="19393" y="21"/>
                </a:lnTo>
                <a:lnTo>
                  <a:pt x="16266" y="5"/>
                </a:lnTo>
                <a:cubicBezTo>
                  <a:pt x="15905" y="5"/>
                  <a:pt x="15529" y="3"/>
                  <a:pt x="15148" y="3"/>
                </a:cubicBezTo>
                <a:cubicBezTo>
                  <a:pt x="14957" y="3"/>
                  <a:pt x="14764" y="4"/>
                  <a:pt x="14572" y="5"/>
                </a:cubicBezTo>
                <a:lnTo>
                  <a:pt x="12910" y="21"/>
                </a:lnTo>
                <a:cubicBezTo>
                  <a:pt x="12368" y="30"/>
                  <a:pt x="11843" y="38"/>
                  <a:pt x="11330" y="38"/>
                </a:cubicBezTo>
                <a:lnTo>
                  <a:pt x="9701" y="38"/>
                </a:lnTo>
                <a:lnTo>
                  <a:pt x="6361" y="26"/>
                </a:lnTo>
                <a:lnTo>
                  <a:pt x="321" y="1"/>
                </a:lnTo>
                <a:close/>
              </a:path>
            </a:pathLst>
          </a:custGeom>
          <a:solidFill>
            <a:srgbClr val="5D3D1D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65"/>
          <p:cNvSpPr/>
          <p:nvPr/>
        </p:nvSpPr>
        <p:spPr>
          <a:xfrm>
            <a:off x="518492" y="3000714"/>
            <a:ext cx="696222" cy="630987"/>
          </a:xfrm>
          <a:custGeom>
            <a:avLst/>
            <a:gdLst/>
            <a:ahLst/>
            <a:cxnLst/>
            <a:rect l="l" t="t" r="r" b="b"/>
            <a:pathLst>
              <a:path w="21868" h="19819" extrusionOk="0">
                <a:moveTo>
                  <a:pt x="103" y="1"/>
                </a:moveTo>
                <a:lnTo>
                  <a:pt x="91" y="2738"/>
                </a:lnTo>
                <a:cubicBezTo>
                  <a:pt x="83" y="3694"/>
                  <a:pt x="71" y="4658"/>
                  <a:pt x="62" y="5643"/>
                </a:cubicBezTo>
                <a:cubicBezTo>
                  <a:pt x="46" y="7641"/>
                  <a:pt x="34" y="9414"/>
                  <a:pt x="17" y="11297"/>
                </a:cubicBezTo>
                <a:cubicBezTo>
                  <a:pt x="17" y="12274"/>
                  <a:pt x="25" y="13172"/>
                  <a:pt x="25" y="13997"/>
                </a:cubicBezTo>
                <a:cubicBezTo>
                  <a:pt x="30" y="14408"/>
                  <a:pt x="30" y="14801"/>
                  <a:pt x="25" y="15175"/>
                </a:cubicBezTo>
                <a:cubicBezTo>
                  <a:pt x="25" y="15593"/>
                  <a:pt x="21" y="16004"/>
                  <a:pt x="21" y="16406"/>
                </a:cubicBezTo>
                <a:cubicBezTo>
                  <a:pt x="13" y="17222"/>
                  <a:pt x="9" y="18006"/>
                  <a:pt x="5" y="18765"/>
                </a:cubicBezTo>
                <a:cubicBezTo>
                  <a:pt x="1" y="19114"/>
                  <a:pt x="1" y="19426"/>
                  <a:pt x="1" y="19705"/>
                </a:cubicBezTo>
                <a:lnTo>
                  <a:pt x="739" y="19717"/>
                </a:lnTo>
                <a:lnTo>
                  <a:pt x="1347" y="19725"/>
                </a:lnTo>
                <a:lnTo>
                  <a:pt x="3349" y="19762"/>
                </a:lnTo>
                <a:cubicBezTo>
                  <a:pt x="4010" y="19771"/>
                  <a:pt x="4724" y="19775"/>
                  <a:pt x="5343" y="19775"/>
                </a:cubicBezTo>
                <a:cubicBezTo>
                  <a:pt x="6578" y="19771"/>
                  <a:pt x="7502" y="19754"/>
                  <a:pt x="8207" y="19754"/>
                </a:cubicBezTo>
                <a:cubicBezTo>
                  <a:pt x="8893" y="19754"/>
                  <a:pt x="9418" y="19762"/>
                  <a:pt x="9812" y="19766"/>
                </a:cubicBezTo>
                <a:cubicBezTo>
                  <a:pt x="10620" y="19779"/>
                  <a:pt x="11465" y="19799"/>
                  <a:pt x="12348" y="19807"/>
                </a:cubicBezTo>
                <a:lnTo>
                  <a:pt x="13016" y="19816"/>
                </a:lnTo>
                <a:lnTo>
                  <a:pt x="14723" y="19816"/>
                </a:lnTo>
                <a:cubicBezTo>
                  <a:pt x="15323" y="19817"/>
                  <a:pt x="15893" y="19818"/>
                  <a:pt x="16430" y="19818"/>
                </a:cubicBezTo>
                <a:cubicBezTo>
                  <a:pt x="17188" y="19818"/>
                  <a:pt x="17881" y="19816"/>
                  <a:pt x="18498" y="19812"/>
                </a:cubicBezTo>
                <a:cubicBezTo>
                  <a:pt x="19553" y="19803"/>
                  <a:pt x="20390" y="19795"/>
                  <a:pt x="20964" y="19779"/>
                </a:cubicBezTo>
                <a:cubicBezTo>
                  <a:pt x="21539" y="19766"/>
                  <a:pt x="21855" y="19750"/>
                  <a:pt x="21859" y="19729"/>
                </a:cubicBezTo>
                <a:cubicBezTo>
                  <a:pt x="21867" y="19709"/>
                  <a:pt x="21564" y="19688"/>
                  <a:pt x="21001" y="19668"/>
                </a:cubicBezTo>
                <a:cubicBezTo>
                  <a:pt x="20439" y="19652"/>
                  <a:pt x="19614" y="19631"/>
                  <a:pt x="18572" y="19615"/>
                </a:cubicBezTo>
                <a:lnTo>
                  <a:pt x="14826" y="19557"/>
                </a:lnTo>
                <a:lnTo>
                  <a:pt x="13718" y="19545"/>
                </a:lnTo>
                <a:lnTo>
                  <a:pt x="13148" y="19537"/>
                </a:lnTo>
                <a:lnTo>
                  <a:pt x="12631" y="19533"/>
                </a:lnTo>
                <a:lnTo>
                  <a:pt x="10185" y="19483"/>
                </a:lnTo>
                <a:cubicBezTo>
                  <a:pt x="9818" y="19480"/>
                  <a:pt x="9238" y="19470"/>
                  <a:pt x="8503" y="19470"/>
                </a:cubicBezTo>
                <a:cubicBezTo>
                  <a:pt x="8384" y="19470"/>
                  <a:pt x="8261" y="19470"/>
                  <a:pt x="8134" y="19471"/>
                </a:cubicBezTo>
                <a:cubicBezTo>
                  <a:pt x="7243" y="19475"/>
                  <a:pt x="6234" y="19491"/>
                  <a:pt x="5216" y="19500"/>
                </a:cubicBezTo>
                <a:cubicBezTo>
                  <a:pt x="5131" y="19500"/>
                  <a:pt x="5045" y="19500"/>
                  <a:pt x="4958" y="19500"/>
                </a:cubicBezTo>
                <a:cubicBezTo>
                  <a:pt x="4041" y="19500"/>
                  <a:pt x="2966" y="19481"/>
                  <a:pt x="1622" y="19463"/>
                </a:cubicBezTo>
                <a:lnTo>
                  <a:pt x="460" y="19450"/>
                </a:lnTo>
                <a:lnTo>
                  <a:pt x="259" y="19450"/>
                </a:lnTo>
                <a:lnTo>
                  <a:pt x="263" y="18790"/>
                </a:lnTo>
                <a:cubicBezTo>
                  <a:pt x="263" y="18018"/>
                  <a:pt x="268" y="17226"/>
                  <a:pt x="272" y="16406"/>
                </a:cubicBezTo>
                <a:cubicBezTo>
                  <a:pt x="272" y="15987"/>
                  <a:pt x="276" y="15569"/>
                  <a:pt x="276" y="15138"/>
                </a:cubicBezTo>
                <a:cubicBezTo>
                  <a:pt x="276" y="14674"/>
                  <a:pt x="272" y="14219"/>
                  <a:pt x="272" y="13772"/>
                </a:cubicBezTo>
                <a:cubicBezTo>
                  <a:pt x="263" y="12877"/>
                  <a:pt x="255" y="12011"/>
                  <a:pt x="255" y="11178"/>
                </a:cubicBezTo>
                <a:cubicBezTo>
                  <a:pt x="259" y="9381"/>
                  <a:pt x="268" y="7510"/>
                  <a:pt x="276" y="5590"/>
                </a:cubicBezTo>
                <a:cubicBezTo>
                  <a:pt x="284" y="4638"/>
                  <a:pt x="288" y="3653"/>
                  <a:pt x="292" y="2631"/>
                </a:cubicBezTo>
                <a:lnTo>
                  <a:pt x="296" y="190"/>
                </a:lnTo>
                <a:lnTo>
                  <a:pt x="493" y="190"/>
                </a:lnTo>
                <a:lnTo>
                  <a:pt x="6554" y="194"/>
                </a:lnTo>
                <a:lnTo>
                  <a:pt x="9898" y="194"/>
                </a:lnTo>
                <a:cubicBezTo>
                  <a:pt x="10267" y="194"/>
                  <a:pt x="10633" y="196"/>
                  <a:pt x="11012" y="196"/>
                </a:cubicBezTo>
                <a:cubicBezTo>
                  <a:pt x="11201" y="196"/>
                  <a:pt x="11394" y="195"/>
                  <a:pt x="11593" y="194"/>
                </a:cubicBezTo>
                <a:lnTo>
                  <a:pt x="13267" y="177"/>
                </a:lnTo>
                <a:cubicBezTo>
                  <a:pt x="13804" y="169"/>
                  <a:pt x="14329" y="165"/>
                  <a:pt x="14838" y="165"/>
                </a:cubicBezTo>
                <a:cubicBezTo>
                  <a:pt x="15004" y="164"/>
                  <a:pt x="15172" y="163"/>
                  <a:pt x="15342" y="163"/>
                </a:cubicBezTo>
                <a:cubicBezTo>
                  <a:pt x="15682" y="163"/>
                  <a:pt x="16030" y="165"/>
                  <a:pt x="16377" y="165"/>
                </a:cubicBezTo>
                <a:cubicBezTo>
                  <a:pt x="17419" y="173"/>
                  <a:pt x="18470" y="186"/>
                  <a:pt x="19532" y="190"/>
                </a:cubicBezTo>
                <a:lnTo>
                  <a:pt x="20722" y="190"/>
                </a:lnTo>
                <a:lnTo>
                  <a:pt x="21670" y="186"/>
                </a:lnTo>
                <a:lnTo>
                  <a:pt x="21670" y="378"/>
                </a:lnTo>
                <a:lnTo>
                  <a:pt x="21670" y="735"/>
                </a:lnTo>
                <a:lnTo>
                  <a:pt x="21670" y="2163"/>
                </a:lnTo>
                <a:cubicBezTo>
                  <a:pt x="21670" y="2643"/>
                  <a:pt x="21670" y="3115"/>
                  <a:pt x="21670" y="3583"/>
                </a:cubicBezTo>
                <a:cubicBezTo>
                  <a:pt x="21666" y="4519"/>
                  <a:pt x="21662" y="5425"/>
                  <a:pt x="21662" y="6299"/>
                </a:cubicBezTo>
                <a:cubicBezTo>
                  <a:pt x="21662" y="7153"/>
                  <a:pt x="21654" y="7961"/>
                  <a:pt x="21646" y="8770"/>
                </a:cubicBezTo>
                <a:cubicBezTo>
                  <a:pt x="21637" y="9578"/>
                  <a:pt x="21629" y="10390"/>
                  <a:pt x="21629" y="11166"/>
                </a:cubicBezTo>
                <a:cubicBezTo>
                  <a:pt x="21633" y="11937"/>
                  <a:pt x="21637" y="12647"/>
                  <a:pt x="21641" y="13300"/>
                </a:cubicBezTo>
                <a:cubicBezTo>
                  <a:pt x="21646" y="13952"/>
                  <a:pt x="21650" y="14543"/>
                  <a:pt x="21654" y="15080"/>
                </a:cubicBezTo>
                <a:cubicBezTo>
                  <a:pt x="21658" y="15630"/>
                  <a:pt x="21662" y="16160"/>
                  <a:pt x="21662" y="16627"/>
                </a:cubicBezTo>
                <a:cubicBezTo>
                  <a:pt x="21670" y="17567"/>
                  <a:pt x="21683" y="18306"/>
                  <a:pt x="21695" y="18810"/>
                </a:cubicBezTo>
                <a:cubicBezTo>
                  <a:pt x="21711" y="19315"/>
                  <a:pt x="21732" y="19586"/>
                  <a:pt x="21756" y="19594"/>
                </a:cubicBezTo>
                <a:cubicBezTo>
                  <a:pt x="21757" y="19594"/>
                  <a:pt x="21757" y="19594"/>
                  <a:pt x="21758" y="19594"/>
                </a:cubicBezTo>
                <a:cubicBezTo>
                  <a:pt x="21782" y="19594"/>
                  <a:pt x="21806" y="19325"/>
                  <a:pt x="21818" y="18835"/>
                </a:cubicBezTo>
                <a:cubicBezTo>
                  <a:pt x="21834" y="18334"/>
                  <a:pt x="21843" y="17592"/>
                  <a:pt x="21851" y="16644"/>
                </a:cubicBezTo>
                <a:cubicBezTo>
                  <a:pt x="21855" y="16168"/>
                  <a:pt x="21855" y="15659"/>
                  <a:pt x="21859" y="15064"/>
                </a:cubicBezTo>
                <a:cubicBezTo>
                  <a:pt x="21863" y="14457"/>
                  <a:pt x="21859" y="13817"/>
                  <a:pt x="21855" y="13148"/>
                </a:cubicBezTo>
                <a:cubicBezTo>
                  <a:pt x="21851" y="12483"/>
                  <a:pt x="21847" y="11786"/>
                  <a:pt x="21843" y="11096"/>
                </a:cubicBezTo>
                <a:cubicBezTo>
                  <a:pt x="21843" y="10407"/>
                  <a:pt x="21847" y="9656"/>
                  <a:pt x="21851" y="8839"/>
                </a:cubicBezTo>
                <a:cubicBezTo>
                  <a:pt x="21859" y="8035"/>
                  <a:pt x="21859" y="7120"/>
                  <a:pt x="21859" y="6213"/>
                </a:cubicBezTo>
                <a:cubicBezTo>
                  <a:pt x="21859" y="5327"/>
                  <a:pt x="21855" y="4412"/>
                  <a:pt x="21855" y="3468"/>
                </a:cubicBezTo>
                <a:cubicBezTo>
                  <a:pt x="21855" y="2996"/>
                  <a:pt x="21855" y="2516"/>
                  <a:pt x="21855" y="2028"/>
                </a:cubicBezTo>
                <a:cubicBezTo>
                  <a:pt x="21851" y="1527"/>
                  <a:pt x="21851" y="1023"/>
                  <a:pt x="21847" y="522"/>
                </a:cubicBezTo>
                <a:cubicBezTo>
                  <a:pt x="21843" y="350"/>
                  <a:pt x="21843" y="181"/>
                  <a:pt x="21843" y="9"/>
                </a:cubicBezTo>
                <a:lnTo>
                  <a:pt x="20620" y="17"/>
                </a:lnTo>
                <a:lnTo>
                  <a:pt x="19393" y="21"/>
                </a:lnTo>
                <a:lnTo>
                  <a:pt x="16266" y="5"/>
                </a:lnTo>
                <a:cubicBezTo>
                  <a:pt x="15905" y="5"/>
                  <a:pt x="15529" y="3"/>
                  <a:pt x="15148" y="3"/>
                </a:cubicBezTo>
                <a:cubicBezTo>
                  <a:pt x="14957" y="3"/>
                  <a:pt x="14764" y="4"/>
                  <a:pt x="14572" y="5"/>
                </a:cubicBezTo>
                <a:lnTo>
                  <a:pt x="12910" y="21"/>
                </a:lnTo>
                <a:cubicBezTo>
                  <a:pt x="12368" y="30"/>
                  <a:pt x="11843" y="38"/>
                  <a:pt x="11330" y="38"/>
                </a:cubicBezTo>
                <a:lnTo>
                  <a:pt x="9701" y="38"/>
                </a:lnTo>
                <a:lnTo>
                  <a:pt x="6361" y="26"/>
                </a:lnTo>
                <a:lnTo>
                  <a:pt x="321" y="1"/>
                </a:lnTo>
                <a:close/>
              </a:path>
            </a:pathLst>
          </a:custGeom>
          <a:solidFill>
            <a:srgbClr val="5D3D1D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65"/>
          <p:cNvSpPr/>
          <p:nvPr/>
        </p:nvSpPr>
        <p:spPr>
          <a:xfrm>
            <a:off x="518492" y="3781477"/>
            <a:ext cx="696222" cy="630987"/>
          </a:xfrm>
          <a:custGeom>
            <a:avLst/>
            <a:gdLst/>
            <a:ahLst/>
            <a:cxnLst/>
            <a:rect l="l" t="t" r="r" b="b"/>
            <a:pathLst>
              <a:path w="21868" h="19819" extrusionOk="0">
                <a:moveTo>
                  <a:pt x="103" y="1"/>
                </a:moveTo>
                <a:lnTo>
                  <a:pt x="91" y="2738"/>
                </a:lnTo>
                <a:cubicBezTo>
                  <a:pt x="83" y="3694"/>
                  <a:pt x="71" y="4658"/>
                  <a:pt x="62" y="5643"/>
                </a:cubicBezTo>
                <a:cubicBezTo>
                  <a:pt x="46" y="7641"/>
                  <a:pt x="34" y="9414"/>
                  <a:pt x="17" y="11297"/>
                </a:cubicBezTo>
                <a:cubicBezTo>
                  <a:pt x="17" y="12274"/>
                  <a:pt x="25" y="13172"/>
                  <a:pt x="25" y="13997"/>
                </a:cubicBezTo>
                <a:cubicBezTo>
                  <a:pt x="30" y="14408"/>
                  <a:pt x="30" y="14801"/>
                  <a:pt x="25" y="15175"/>
                </a:cubicBezTo>
                <a:cubicBezTo>
                  <a:pt x="25" y="15593"/>
                  <a:pt x="21" y="16004"/>
                  <a:pt x="21" y="16406"/>
                </a:cubicBezTo>
                <a:cubicBezTo>
                  <a:pt x="13" y="17222"/>
                  <a:pt x="9" y="18006"/>
                  <a:pt x="5" y="18765"/>
                </a:cubicBezTo>
                <a:cubicBezTo>
                  <a:pt x="1" y="19114"/>
                  <a:pt x="1" y="19426"/>
                  <a:pt x="1" y="19705"/>
                </a:cubicBezTo>
                <a:lnTo>
                  <a:pt x="739" y="19717"/>
                </a:lnTo>
                <a:lnTo>
                  <a:pt x="1347" y="19725"/>
                </a:lnTo>
                <a:lnTo>
                  <a:pt x="3349" y="19762"/>
                </a:lnTo>
                <a:cubicBezTo>
                  <a:pt x="4010" y="19771"/>
                  <a:pt x="4724" y="19775"/>
                  <a:pt x="5343" y="19775"/>
                </a:cubicBezTo>
                <a:cubicBezTo>
                  <a:pt x="6578" y="19771"/>
                  <a:pt x="7502" y="19754"/>
                  <a:pt x="8207" y="19754"/>
                </a:cubicBezTo>
                <a:cubicBezTo>
                  <a:pt x="8893" y="19754"/>
                  <a:pt x="9418" y="19762"/>
                  <a:pt x="9812" y="19766"/>
                </a:cubicBezTo>
                <a:cubicBezTo>
                  <a:pt x="10620" y="19779"/>
                  <a:pt x="11465" y="19799"/>
                  <a:pt x="12348" y="19807"/>
                </a:cubicBezTo>
                <a:lnTo>
                  <a:pt x="13016" y="19816"/>
                </a:lnTo>
                <a:lnTo>
                  <a:pt x="14723" y="19816"/>
                </a:lnTo>
                <a:cubicBezTo>
                  <a:pt x="15323" y="19817"/>
                  <a:pt x="15893" y="19818"/>
                  <a:pt x="16430" y="19818"/>
                </a:cubicBezTo>
                <a:cubicBezTo>
                  <a:pt x="17188" y="19818"/>
                  <a:pt x="17881" y="19816"/>
                  <a:pt x="18498" y="19812"/>
                </a:cubicBezTo>
                <a:cubicBezTo>
                  <a:pt x="19553" y="19803"/>
                  <a:pt x="20390" y="19795"/>
                  <a:pt x="20964" y="19779"/>
                </a:cubicBezTo>
                <a:cubicBezTo>
                  <a:pt x="21539" y="19766"/>
                  <a:pt x="21855" y="19750"/>
                  <a:pt x="21859" y="19729"/>
                </a:cubicBezTo>
                <a:cubicBezTo>
                  <a:pt x="21867" y="19709"/>
                  <a:pt x="21564" y="19688"/>
                  <a:pt x="21001" y="19668"/>
                </a:cubicBezTo>
                <a:cubicBezTo>
                  <a:pt x="20439" y="19652"/>
                  <a:pt x="19614" y="19631"/>
                  <a:pt x="18572" y="19615"/>
                </a:cubicBezTo>
                <a:lnTo>
                  <a:pt x="14826" y="19557"/>
                </a:lnTo>
                <a:lnTo>
                  <a:pt x="13718" y="19545"/>
                </a:lnTo>
                <a:lnTo>
                  <a:pt x="13148" y="19537"/>
                </a:lnTo>
                <a:lnTo>
                  <a:pt x="12631" y="19533"/>
                </a:lnTo>
                <a:lnTo>
                  <a:pt x="10185" y="19483"/>
                </a:lnTo>
                <a:cubicBezTo>
                  <a:pt x="9818" y="19480"/>
                  <a:pt x="9238" y="19470"/>
                  <a:pt x="8503" y="19470"/>
                </a:cubicBezTo>
                <a:cubicBezTo>
                  <a:pt x="8384" y="19470"/>
                  <a:pt x="8261" y="19470"/>
                  <a:pt x="8134" y="19471"/>
                </a:cubicBezTo>
                <a:cubicBezTo>
                  <a:pt x="7243" y="19475"/>
                  <a:pt x="6234" y="19491"/>
                  <a:pt x="5216" y="19500"/>
                </a:cubicBezTo>
                <a:cubicBezTo>
                  <a:pt x="5131" y="19500"/>
                  <a:pt x="5045" y="19500"/>
                  <a:pt x="4958" y="19500"/>
                </a:cubicBezTo>
                <a:cubicBezTo>
                  <a:pt x="4041" y="19500"/>
                  <a:pt x="2966" y="19481"/>
                  <a:pt x="1622" y="19463"/>
                </a:cubicBezTo>
                <a:lnTo>
                  <a:pt x="460" y="19450"/>
                </a:lnTo>
                <a:lnTo>
                  <a:pt x="259" y="19450"/>
                </a:lnTo>
                <a:lnTo>
                  <a:pt x="263" y="18790"/>
                </a:lnTo>
                <a:cubicBezTo>
                  <a:pt x="263" y="18018"/>
                  <a:pt x="268" y="17226"/>
                  <a:pt x="272" y="16406"/>
                </a:cubicBezTo>
                <a:cubicBezTo>
                  <a:pt x="272" y="15987"/>
                  <a:pt x="276" y="15569"/>
                  <a:pt x="276" y="15138"/>
                </a:cubicBezTo>
                <a:cubicBezTo>
                  <a:pt x="276" y="14674"/>
                  <a:pt x="272" y="14219"/>
                  <a:pt x="272" y="13772"/>
                </a:cubicBezTo>
                <a:cubicBezTo>
                  <a:pt x="263" y="12877"/>
                  <a:pt x="255" y="12011"/>
                  <a:pt x="255" y="11178"/>
                </a:cubicBezTo>
                <a:cubicBezTo>
                  <a:pt x="259" y="9381"/>
                  <a:pt x="268" y="7510"/>
                  <a:pt x="276" y="5590"/>
                </a:cubicBezTo>
                <a:cubicBezTo>
                  <a:pt x="284" y="4638"/>
                  <a:pt x="288" y="3653"/>
                  <a:pt x="292" y="2631"/>
                </a:cubicBezTo>
                <a:lnTo>
                  <a:pt x="296" y="190"/>
                </a:lnTo>
                <a:lnTo>
                  <a:pt x="493" y="190"/>
                </a:lnTo>
                <a:lnTo>
                  <a:pt x="6554" y="194"/>
                </a:lnTo>
                <a:lnTo>
                  <a:pt x="9898" y="194"/>
                </a:lnTo>
                <a:cubicBezTo>
                  <a:pt x="10267" y="194"/>
                  <a:pt x="10633" y="196"/>
                  <a:pt x="11012" y="196"/>
                </a:cubicBezTo>
                <a:cubicBezTo>
                  <a:pt x="11201" y="196"/>
                  <a:pt x="11394" y="195"/>
                  <a:pt x="11593" y="194"/>
                </a:cubicBezTo>
                <a:lnTo>
                  <a:pt x="13267" y="177"/>
                </a:lnTo>
                <a:cubicBezTo>
                  <a:pt x="13804" y="169"/>
                  <a:pt x="14329" y="165"/>
                  <a:pt x="14838" y="165"/>
                </a:cubicBezTo>
                <a:cubicBezTo>
                  <a:pt x="15004" y="164"/>
                  <a:pt x="15172" y="163"/>
                  <a:pt x="15342" y="163"/>
                </a:cubicBezTo>
                <a:cubicBezTo>
                  <a:pt x="15682" y="163"/>
                  <a:pt x="16030" y="165"/>
                  <a:pt x="16377" y="165"/>
                </a:cubicBezTo>
                <a:cubicBezTo>
                  <a:pt x="17419" y="173"/>
                  <a:pt x="18470" y="186"/>
                  <a:pt x="19532" y="190"/>
                </a:cubicBezTo>
                <a:lnTo>
                  <a:pt x="20722" y="190"/>
                </a:lnTo>
                <a:lnTo>
                  <a:pt x="21670" y="186"/>
                </a:lnTo>
                <a:lnTo>
                  <a:pt x="21670" y="378"/>
                </a:lnTo>
                <a:lnTo>
                  <a:pt x="21670" y="735"/>
                </a:lnTo>
                <a:lnTo>
                  <a:pt x="21670" y="2163"/>
                </a:lnTo>
                <a:cubicBezTo>
                  <a:pt x="21670" y="2643"/>
                  <a:pt x="21670" y="3115"/>
                  <a:pt x="21670" y="3583"/>
                </a:cubicBezTo>
                <a:cubicBezTo>
                  <a:pt x="21666" y="4519"/>
                  <a:pt x="21662" y="5425"/>
                  <a:pt x="21662" y="6299"/>
                </a:cubicBezTo>
                <a:cubicBezTo>
                  <a:pt x="21662" y="7153"/>
                  <a:pt x="21654" y="7961"/>
                  <a:pt x="21646" y="8770"/>
                </a:cubicBezTo>
                <a:cubicBezTo>
                  <a:pt x="21637" y="9578"/>
                  <a:pt x="21629" y="10390"/>
                  <a:pt x="21629" y="11166"/>
                </a:cubicBezTo>
                <a:cubicBezTo>
                  <a:pt x="21633" y="11937"/>
                  <a:pt x="21637" y="12647"/>
                  <a:pt x="21641" y="13300"/>
                </a:cubicBezTo>
                <a:cubicBezTo>
                  <a:pt x="21646" y="13952"/>
                  <a:pt x="21650" y="14543"/>
                  <a:pt x="21654" y="15080"/>
                </a:cubicBezTo>
                <a:cubicBezTo>
                  <a:pt x="21658" y="15630"/>
                  <a:pt x="21662" y="16160"/>
                  <a:pt x="21662" y="16627"/>
                </a:cubicBezTo>
                <a:cubicBezTo>
                  <a:pt x="21670" y="17567"/>
                  <a:pt x="21683" y="18306"/>
                  <a:pt x="21695" y="18810"/>
                </a:cubicBezTo>
                <a:cubicBezTo>
                  <a:pt x="21711" y="19315"/>
                  <a:pt x="21732" y="19586"/>
                  <a:pt x="21756" y="19594"/>
                </a:cubicBezTo>
                <a:cubicBezTo>
                  <a:pt x="21757" y="19594"/>
                  <a:pt x="21757" y="19594"/>
                  <a:pt x="21758" y="19594"/>
                </a:cubicBezTo>
                <a:cubicBezTo>
                  <a:pt x="21782" y="19594"/>
                  <a:pt x="21806" y="19325"/>
                  <a:pt x="21818" y="18835"/>
                </a:cubicBezTo>
                <a:cubicBezTo>
                  <a:pt x="21834" y="18334"/>
                  <a:pt x="21843" y="17592"/>
                  <a:pt x="21851" y="16644"/>
                </a:cubicBezTo>
                <a:cubicBezTo>
                  <a:pt x="21855" y="16168"/>
                  <a:pt x="21855" y="15659"/>
                  <a:pt x="21859" y="15064"/>
                </a:cubicBezTo>
                <a:cubicBezTo>
                  <a:pt x="21863" y="14457"/>
                  <a:pt x="21859" y="13817"/>
                  <a:pt x="21855" y="13148"/>
                </a:cubicBezTo>
                <a:cubicBezTo>
                  <a:pt x="21851" y="12483"/>
                  <a:pt x="21847" y="11786"/>
                  <a:pt x="21843" y="11096"/>
                </a:cubicBezTo>
                <a:cubicBezTo>
                  <a:pt x="21843" y="10407"/>
                  <a:pt x="21847" y="9656"/>
                  <a:pt x="21851" y="8839"/>
                </a:cubicBezTo>
                <a:cubicBezTo>
                  <a:pt x="21859" y="8035"/>
                  <a:pt x="21859" y="7120"/>
                  <a:pt x="21859" y="6213"/>
                </a:cubicBezTo>
                <a:cubicBezTo>
                  <a:pt x="21859" y="5327"/>
                  <a:pt x="21855" y="4412"/>
                  <a:pt x="21855" y="3468"/>
                </a:cubicBezTo>
                <a:cubicBezTo>
                  <a:pt x="21855" y="2996"/>
                  <a:pt x="21855" y="2516"/>
                  <a:pt x="21855" y="2028"/>
                </a:cubicBezTo>
                <a:cubicBezTo>
                  <a:pt x="21851" y="1527"/>
                  <a:pt x="21851" y="1023"/>
                  <a:pt x="21847" y="522"/>
                </a:cubicBezTo>
                <a:cubicBezTo>
                  <a:pt x="21843" y="350"/>
                  <a:pt x="21843" y="181"/>
                  <a:pt x="21843" y="9"/>
                </a:cubicBezTo>
                <a:lnTo>
                  <a:pt x="20620" y="17"/>
                </a:lnTo>
                <a:lnTo>
                  <a:pt x="19393" y="21"/>
                </a:lnTo>
                <a:lnTo>
                  <a:pt x="16266" y="5"/>
                </a:lnTo>
                <a:cubicBezTo>
                  <a:pt x="15905" y="5"/>
                  <a:pt x="15529" y="3"/>
                  <a:pt x="15148" y="3"/>
                </a:cubicBezTo>
                <a:cubicBezTo>
                  <a:pt x="14957" y="3"/>
                  <a:pt x="14764" y="4"/>
                  <a:pt x="14572" y="5"/>
                </a:cubicBezTo>
                <a:lnTo>
                  <a:pt x="12910" y="21"/>
                </a:lnTo>
                <a:cubicBezTo>
                  <a:pt x="12368" y="30"/>
                  <a:pt x="11843" y="38"/>
                  <a:pt x="11330" y="38"/>
                </a:cubicBezTo>
                <a:lnTo>
                  <a:pt x="9701" y="38"/>
                </a:lnTo>
                <a:lnTo>
                  <a:pt x="6361" y="26"/>
                </a:lnTo>
                <a:lnTo>
                  <a:pt x="321" y="1"/>
                </a:lnTo>
                <a:close/>
              </a:path>
            </a:pathLst>
          </a:custGeom>
          <a:solidFill>
            <a:srgbClr val="5D3D1D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65"/>
          <p:cNvSpPr/>
          <p:nvPr/>
        </p:nvSpPr>
        <p:spPr>
          <a:xfrm>
            <a:off x="1299942" y="1739604"/>
            <a:ext cx="917706" cy="50598"/>
          </a:xfrm>
          <a:custGeom>
            <a:avLst/>
            <a:gdLst/>
            <a:ahLst/>
            <a:cxnLst/>
            <a:rect l="l" t="t" r="r" b="b"/>
            <a:pathLst>
              <a:path w="3945" h="306" extrusionOk="0">
                <a:moveTo>
                  <a:pt x="3497" y="0"/>
                </a:moveTo>
                <a:cubicBezTo>
                  <a:pt x="3456" y="4"/>
                  <a:pt x="3419" y="8"/>
                  <a:pt x="3378" y="8"/>
                </a:cubicBezTo>
                <a:lnTo>
                  <a:pt x="3148" y="25"/>
                </a:lnTo>
                <a:cubicBezTo>
                  <a:pt x="3091" y="37"/>
                  <a:pt x="3029" y="41"/>
                  <a:pt x="2972" y="45"/>
                </a:cubicBezTo>
                <a:cubicBezTo>
                  <a:pt x="2943" y="41"/>
                  <a:pt x="2906" y="33"/>
                  <a:pt x="2869" y="29"/>
                </a:cubicBezTo>
                <a:cubicBezTo>
                  <a:pt x="2828" y="29"/>
                  <a:pt x="2787" y="29"/>
                  <a:pt x="2750" y="37"/>
                </a:cubicBezTo>
                <a:cubicBezTo>
                  <a:pt x="2709" y="45"/>
                  <a:pt x="2672" y="49"/>
                  <a:pt x="2631" y="54"/>
                </a:cubicBezTo>
                <a:cubicBezTo>
                  <a:pt x="2590" y="49"/>
                  <a:pt x="2549" y="41"/>
                  <a:pt x="2508" y="29"/>
                </a:cubicBezTo>
                <a:cubicBezTo>
                  <a:pt x="2487" y="25"/>
                  <a:pt x="2463" y="21"/>
                  <a:pt x="2438" y="21"/>
                </a:cubicBezTo>
                <a:lnTo>
                  <a:pt x="2373" y="25"/>
                </a:lnTo>
                <a:lnTo>
                  <a:pt x="2237" y="33"/>
                </a:lnTo>
                <a:lnTo>
                  <a:pt x="2094" y="41"/>
                </a:lnTo>
                <a:cubicBezTo>
                  <a:pt x="2073" y="45"/>
                  <a:pt x="2048" y="45"/>
                  <a:pt x="2024" y="49"/>
                </a:cubicBezTo>
                <a:lnTo>
                  <a:pt x="1950" y="58"/>
                </a:lnTo>
                <a:cubicBezTo>
                  <a:pt x="1925" y="62"/>
                  <a:pt x="1905" y="66"/>
                  <a:pt x="1880" y="66"/>
                </a:cubicBezTo>
                <a:lnTo>
                  <a:pt x="1806" y="66"/>
                </a:lnTo>
                <a:lnTo>
                  <a:pt x="1663" y="70"/>
                </a:lnTo>
                <a:lnTo>
                  <a:pt x="1503" y="74"/>
                </a:lnTo>
                <a:lnTo>
                  <a:pt x="1347" y="82"/>
                </a:lnTo>
                <a:cubicBezTo>
                  <a:pt x="1293" y="82"/>
                  <a:pt x="1244" y="78"/>
                  <a:pt x="1191" y="78"/>
                </a:cubicBezTo>
                <a:lnTo>
                  <a:pt x="1117" y="74"/>
                </a:lnTo>
                <a:cubicBezTo>
                  <a:pt x="1092" y="74"/>
                  <a:pt x="1064" y="78"/>
                  <a:pt x="1039" y="82"/>
                </a:cubicBezTo>
                <a:cubicBezTo>
                  <a:pt x="1011" y="87"/>
                  <a:pt x="983" y="91"/>
                  <a:pt x="955" y="91"/>
                </a:cubicBezTo>
                <a:cubicBezTo>
                  <a:pt x="938" y="91"/>
                  <a:pt x="921" y="90"/>
                  <a:pt x="904" y="86"/>
                </a:cubicBezTo>
                <a:cubicBezTo>
                  <a:pt x="854" y="70"/>
                  <a:pt x="809" y="58"/>
                  <a:pt x="764" y="49"/>
                </a:cubicBezTo>
                <a:cubicBezTo>
                  <a:pt x="719" y="49"/>
                  <a:pt x="674" y="49"/>
                  <a:pt x="629" y="58"/>
                </a:cubicBezTo>
                <a:cubicBezTo>
                  <a:pt x="608" y="62"/>
                  <a:pt x="592" y="62"/>
                  <a:pt x="571" y="62"/>
                </a:cubicBezTo>
                <a:lnTo>
                  <a:pt x="300" y="62"/>
                </a:lnTo>
                <a:cubicBezTo>
                  <a:pt x="239" y="62"/>
                  <a:pt x="186" y="66"/>
                  <a:pt x="140" y="70"/>
                </a:cubicBezTo>
                <a:cubicBezTo>
                  <a:pt x="103" y="70"/>
                  <a:pt x="71" y="78"/>
                  <a:pt x="38" y="95"/>
                </a:cubicBezTo>
                <a:cubicBezTo>
                  <a:pt x="13" y="107"/>
                  <a:pt x="1" y="127"/>
                  <a:pt x="1" y="152"/>
                </a:cubicBezTo>
                <a:cubicBezTo>
                  <a:pt x="1" y="181"/>
                  <a:pt x="13" y="201"/>
                  <a:pt x="38" y="214"/>
                </a:cubicBezTo>
                <a:cubicBezTo>
                  <a:pt x="67" y="234"/>
                  <a:pt x="103" y="251"/>
                  <a:pt x="140" y="259"/>
                </a:cubicBezTo>
                <a:cubicBezTo>
                  <a:pt x="194" y="267"/>
                  <a:pt x="247" y="271"/>
                  <a:pt x="305" y="271"/>
                </a:cubicBezTo>
                <a:cubicBezTo>
                  <a:pt x="323" y="272"/>
                  <a:pt x="342" y="273"/>
                  <a:pt x="362" y="273"/>
                </a:cubicBezTo>
                <a:cubicBezTo>
                  <a:pt x="410" y="273"/>
                  <a:pt x="463" y="270"/>
                  <a:pt x="518" y="267"/>
                </a:cubicBezTo>
                <a:lnTo>
                  <a:pt x="579" y="263"/>
                </a:lnTo>
                <a:cubicBezTo>
                  <a:pt x="600" y="263"/>
                  <a:pt x="620" y="259"/>
                  <a:pt x="641" y="255"/>
                </a:cubicBezTo>
                <a:cubicBezTo>
                  <a:pt x="682" y="242"/>
                  <a:pt x="727" y="238"/>
                  <a:pt x="768" y="234"/>
                </a:cubicBezTo>
                <a:cubicBezTo>
                  <a:pt x="809" y="238"/>
                  <a:pt x="854" y="255"/>
                  <a:pt x="904" y="263"/>
                </a:cubicBezTo>
                <a:cubicBezTo>
                  <a:pt x="957" y="263"/>
                  <a:pt x="1006" y="259"/>
                  <a:pt x="1055" y="242"/>
                </a:cubicBezTo>
                <a:cubicBezTo>
                  <a:pt x="1080" y="238"/>
                  <a:pt x="1105" y="234"/>
                  <a:pt x="1125" y="234"/>
                </a:cubicBezTo>
                <a:lnTo>
                  <a:pt x="1359" y="234"/>
                </a:lnTo>
                <a:cubicBezTo>
                  <a:pt x="1408" y="230"/>
                  <a:pt x="1462" y="226"/>
                  <a:pt x="1515" y="226"/>
                </a:cubicBezTo>
                <a:lnTo>
                  <a:pt x="1675" y="234"/>
                </a:lnTo>
                <a:lnTo>
                  <a:pt x="1819" y="242"/>
                </a:lnTo>
                <a:lnTo>
                  <a:pt x="1892" y="246"/>
                </a:lnTo>
                <a:cubicBezTo>
                  <a:pt x="1899" y="248"/>
                  <a:pt x="1907" y="248"/>
                  <a:pt x="1915" y="248"/>
                </a:cubicBezTo>
                <a:cubicBezTo>
                  <a:pt x="1932" y="248"/>
                  <a:pt x="1950" y="246"/>
                  <a:pt x="1966" y="246"/>
                </a:cubicBezTo>
                <a:lnTo>
                  <a:pt x="2036" y="242"/>
                </a:lnTo>
                <a:lnTo>
                  <a:pt x="2106" y="242"/>
                </a:lnTo>
                <a:lnTo>
                  <a:pt x="2245" y="246"/>
                </a:lnTo>
                <a:lnTo>
                  <a:pt x="2442" y="246"/>
                </a:lnTo>
                <a:cubicBezTo>
                  <a:pt x="2463" y="246"/>
                  <a:pt x="2483" y="251"/>
                  <a:pt x="2504" y="259"/>
                </a:cubicBezTo>
                <a:cubicBezTo>
                  <a:pt x="2545" y="275"/>
                  <a:pt x="2590" y="287"/>
                  <a:pt x="2635" y="292"/>
                </a:cubicBezTo>
                <a:cubicBezTo>
                  <a:pt x="2676" y="292"/>
                  <a:pt x="2717" y="283"/>
                  <a:pt x="2758" y="283"/>
                </a:cubicBezTo>
                <a:cubicBezTo>
                  <a:pt x="2775" y="281"/>
                  <a:pt x="2792" y="280"/>
                  <a:pt x="2810" y="280"/>
                </a:cubicBezTo>
                <a:cubicBezTo>
                  <a:pt x="2828" y="280"/>
                  <a:pt x="2846" y="281"/>
                  <a:pt x="2865" y="283"/>
                </a:cubicBezTo>
                <a:cubicBezTo>
                  <a:pt x="2898" y="292"/>
                  <a:pt x="2935" y="300"/>
                  <a:pt x="2968" y="304"/>
                </a:cubicBezTo>
                <a:cubicBezTo>
                  <a:pt x="2984" y="305"/>
                  <a:pt x="3001" y="306"/>
                  <a:pt x="3018" y="306"/>
                </a:cubicBezTo>
                <a:cubicBezTo>
                  <a:pt x="3064" y="306"/>
                  <a:pt x="3111" y="302"/>
                  <a:pt x="3156" y="296"/>
                </a:cubicBezTo>
                <a:lnTo>
                  <a:pt x="3378" y="292"/>
                </a:lnTo>
                <a:cubicBezTo>
                  <a:pt x="3419" y="292"/>
                  <a:pt x="3460" y="283"/>
                  <a:pt x="3501" y="275"/>
                </a:cubicBezTo>
                <a:cubicBezTo>
                  <a:pt x="3538" y="271"/>
                  <a:pt x="3571" y="267"/>
                  <a:pt x="3608" y="263"/>
                </a:cubicBezTo>
                <a:cubicBezTo>
                  <a:pt x="3640" y="259"/>
                  <a:pt x="3673" y="259"/>
                  <a:pt x="3706" y="251"/>
                </a:cubicBezTo>
                <a:lnTo>
                  <a:pt x="3747" y="246"/>
                </a:lnTo>
                <a:lnTo>
                  <a:pt x="3768" y="242"/>
                </a:lnTo>
                <a:lnTo>
                  <a:pt x="3784" y="242"/>
                </a:lnTo>
                <a:cubicBezTo>
                  <a:pt x="3795" y="244"/>
                  <a:pt x="3806" y="244"/>
                  <a:pt x="3817" y="244"/>
                </a:cubicBezTo>
                <a:cubicBezTo>
                  <a:pt x="3845" y="244"/>
                  <a:pt x="3873" y="241"/>
                  <a:pt x="3899" y="238"/>
                </a:cubicBezTo>
                <a:cubicBezTo>
                  <a:pt x="3928" y="230"/>
                  <a:pt x="3944" y="210"/>
                  <a:pt x="3944" y="189"/>
                </a:cubicBezTo>
                <a:cubicBezTo>
                  <a:pt x="3944" y="168"/>
                  <a:pt x="3932" y="152"/>
                  <a:pt x="3903" y="127"/>
                </a:cubicBezTo>
                <a:cubicBezTo>
                  <a:pt x="3870" y="95"/>
                  <a:pt x="3833" y="66"/>
                  <a:pt x="3788" y="41"/>
                </a:cubicBezTo>
                <a:cubicBezTo>
                  <a:pt x="3784" y="41"/>
                  <a:pt x="3776" y="37"/>
                  <a:pt x="3768" y="33"/>
                </a:cubicBezTo>
                <a:lnTo>
                  <a:pt x="3747" y="29"/>
                </a:lnTo>
                <a:lnTo>
                  <a:pt x="3706" y="21"/>
                </a:lnTo>
                <a:cubicBezTo>
                  <a:pt x="3673" y="13"/>
                  <a:pt x="3640" y="8"/>
                  <a:pt x="3608" y="4"/>
                </a:cubicBezTo>
                <a:cubicBezTo>
                  <a:pt x="3571" y="0"/>
                  <a:pt x="3534" y="0"/>
                  <a:pt x="3497" y="0"/>
                </a:cubicBezTo>
                <a:close/>
              </a:path>
            </a:pathLst>
          </a:custGeom>
          <a:solidFill>
            <a:srgbClr val="5D3D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65"/>
          <p:cNvSpPr/>
          <p:nvPr/>
        </p:nvSpPr>
        <p:spPr>
          <a:xfrm>
            <a:off x="1299942" y="2520367"/>
            <a:ext cx="917706" cy="50598"/>
          </a:xfrm>
          <a:custGeom>
            <a:avLst/>
            <a:gdLst/>
            <a:ahLst/>
            <a:cxnLst/>
            <a:rect l="l" t="t" r="r" b="b"/>
            <a:pathLst>
              <a:path w="3945" h="306" extrusionOk="0">
                <a:moveTo>
                  <a:pt x="3497" y="0"/>
                </a:moveTo>
                <a:cubicBezTo>
                  <a:pt x="3456" y="4"/>
                  <a:pt x="3419" y="8"/>
                  <a:pt x="3378" y="8"/>
                </a:cubicBezTo>
                <a:lnTo>
                  <a:pt x="3148" y="25"/>
                </a:lnTo>
                <a:cubicBezTo>
                  <a:pt x="3091" y="37"/>
                  <a:pt x="3029" y="41"/>
                  <a:pt x="2972" y="45"/>
                </a:cubicBezTo>
                <a:cubicBezTo>
                  <a:pt x="2943" y="41"/>
                  <a:pt x="2906" y="33"/>
                  <a:pt x="2869" y="29"/>
                </a:cubicBezTo>
                <a:cubicBezTo>
                  <a:pt x="2828" y="29"/>
                  <a:pt x="2787" y="29"/>
                  <a:pt x="2750" y="37"/>
                </a:cubicBezTo>
                <a:cubicBezTo>
                  <a:pt x="2709" y="45"/>
                  <a:pt x="2672" y="49"/>
                  <a:pt x="2631" y="54"/>
                </a:cubicBezTo>
                <a:cubicBezTo>
                  <a:pt x="2590" y="49"/>
                  <a:pt x="2549" y="41"/>
                  <a:pt x="2508" y="29"/>
                </a:cubicBezTo>
                <a:cubicBezTo>
                  <a:pt x="2487" y="25"/>
                  <a:pt x="2463" y="21"/>
                  <a:pt x="2438" y="21"/>
                </a:cubicBezTo>
                <a:lnTo>
                  <a:pt x="2373" y="25"/>
                </a:lnTo>
                <a:lnTo>
                  <a:pt x="2237" y="33"/>
                </a:lnTo>
                <a:lnTo>
                  <a:pt x="2094" y="41"/>
                </a:lnTo>
                <a:cubicBezTo>
                  <a:pt x="2073" y="45"/>
                  <a:pt x="2048" y="45"/>
                  <a:pt x="2024" y="49"/>
                </a:cubicBezTo>
                <a:lnTo>
                  <a:pt x="1950" y="58"/>
                </a:lnTo>
                <a:cubicBezTo>
                  <a:pt x="1925" y="62"/>
                  <a:pt x="1905" y="66"/>
                  <a:pt x="1880" y="66"/>
                </a:cubicBezTo>
                <a:lnTo>
                  <a:pt x="1806" y="66"/>
                </a:lnTo>
                <a:lnTo>
                  <a:pt x="1663" y="70"/>
                </a:lnTo>
                <a:lnTo>
                  <a:pt x="1503" y="74"/>
                </a:lnTo>
                <a:lnTo>
                  <a:pt x="1347" y="82"/>
                </a:lnTo>
                <a:cubicBezTo>
                  <a:pt x="1293" y="82"/>
                  <a:pt x="1244" y="78"/>
                  <a:pt x="1191" y="78"/>
                </a:cubicBezTo>
                <a:lnTo>
                  <a:pt x="1117" y="74"/>
                </a:lnTo>
                <a:cubicBezTo>
                  <a:pt x="1092" y="74"/>
                  <a:pt x="1064" y="78"/>
                  <a:pt x="1039" y="82"/>
                </a:cubicBezTo>
                <a:cubicBezTo>
                  <a:pt x="1011" y="87"/>
                  <a:pt x="983" y="91"/>
                  <a:pt x="955" y="91"/>
                </a:cubicBezTo>
                <a:cubicBezTo>
                  <a:pt x="938" y="91"/>
                  <a:pt x="921" y="90"/>
                  <a:pt x="904" y="86"/>
                </a:cubicBezTo>
                <a:cubicBezTo>
                  <a:pt x="854" y="70"/>
                  <a:pt x="809" y="58"/>
                  <a:pt x="764" y="49"/>
                </a:cubicBezTo>
                <a:cubicBezTo>
                  <a:pt x="719" y="49"/>
                  <a:pt x="674" y="49"/>
                  <a:pt x="629" y="58"/>
                </a:cubicBezTo>
                <a:cubicBezTo>
                  <a:pt x="608" y="62"/>
                  <a:pt x="592" y="62"/>
                  <a:pt x="571" y="62"/>
                </a:cubicBezTo>
                <a:lnTo>
                  <a:pt x="300" y="62"/>
                </a:lnTo>
                <a:cubicBezTo>
                  <a:pt x="239" y="62"/>
                  <a:pt x="186" y="66"/>
                  <a:pt x="140" y="70"/>
                </a:cubicBezTo>
                <a:cubicBezTo>
                  <a:pt x="103" y="70"/>
                  <a:pt x="71" y="78"/>
                  <a:pt x="38" y="95"/>
                </a:cubicBezTo>
                <a:cubicBezTo>
                  <a:pt x="13" y="107"/>
                  <a:pt x="1" y="127"/>
                  <a:pt x="1" y="152"/>
                </a:cubicBezTo>
                <a:cubicBezTo>
                  <a:pt x="1" y="181"/>
                  <a:pt x="13" y="201"/>
                  <a:pt x="38" y="214"/>
                </a:cubicBezTo>
                <a:cubicBezTo>
                  <a:pt x="67" y="234"/>
                  <a:pt x="103" y="251"/>
                  <a:pt x="140" y="259"/>
                </a:cubicBezTo>
                <a:cubicBezTo>
                  <a:pt x="194" y="267"/>
                  <a:pt x="247" y="271"/>
                  <a:pt x="305" y="271"/>
                </a:cubicBezTo>
                <a:cubicBezTo>
                  <a:pt x="323" y="272"/>
                  <a:pt x="342" y="273"/>
                  <a:pt x="362" y="273"/>
                </a:cubicBezTo>
                <a:cubicBezTo>
                  <a:pt x="410" y="273"/>
                  <a:pt x="463" y="270"/>
                  <a:pt x="518" y="267"/>
                </a:cubicBezTo>
                <a:lnTo>
                  <a:pt x="579" y="263"/>
                </a:lnTo>
                <a:cubicBezTo>
                  <a:pt x="600" y="263"/>
                  <a:pt x="620" y="259"/>
                  <a:pt x="641" y="255"/>
                </a:cubicBezTo>
                <a:cubicBezTo>
                  <a:pt x="682" y="242"/>
                  <a:pt x="727" y="238"/>
                  <a:pt x="768" y="234"/>
                </a:cubicBezTo>
                <a:cubicBezTo>
                  <a:pt x="809" y="238"/>
                  <a:pt x="854" y="255"/>
                  <a:pt x="904" y="263"/>
                </a:cubicBezTo>
                <a:cubicBezTo>
                  <a:pt x="957" y="263"/>
                  <a:pt x="1006" y="259"/>
                  <a:pt x="1055" y="242"/>
                </a:cubicBezTo>
                <a:cubicBezTo>
                  <a:pt x="1080" y="238"/>
                  <a:pt x="1105" y="234"/>
                  <a:pt x="1125" y="234"/>
                </a:cubicBezTo>
                <a:lnTo>
                  <a:pt x="1359" y="234"/>
                </a:lnTo>
                <a:cubicBezTo>
                  <a:pt x="1408" y="230"/>
                  <a:pt x="1462" y="226"/>
                  <a:pt x="1515" y="226"/>
                </a:cubicBezTo>
                <a:lnTo>
                  <a:pt x="1675" y="234"/>
                </a:lnTo>
                <a:lnTo>
                  <a:pt x="1819" y="242"/>
                </a:lnTo>
                <a:lnTo>
                  <a:pt x="1892" y="246"/>
                </a:lnTo>
                <a:cubicBezTo>
                  <a:pt x="1899" y="248"/>
                  <a:pt x="1907" y="248"/>
                  <a:pt x="1915" y="248"/>
                </a:cubicBezTo>
                <a:cubicBezTo>
                  <a:pt x="1932" y="248"/>
                  <a:pt x="1950" y="246"/>
                  <a:pt x="1966" y="246"/>
                </a:cubicBezTo>
                <a:lnTo>
                  <a:pt x="2036" y="242"/>
                </a:lnTo>
                <a:lnTo>
                  <a:pt x="2106" y="242"/>
                </a:lnTo>
                <a:lnTo>
                  <a:pt x="2245" y="246"/>
                </a:lnTo>
                <a:lnTo>
                  <a:pt x="2442" y="246"/>
                </a:lnTo>
                <a:cubicBezTo>
                  <a:pt x="2463" y="246"/>
                  <a:pt x="2483" y="251"/>
                  <a:pt x="2504" y="259"/>
                </a:cubicBezTo>
                <a:cubicBezTo>
                  <a:pt x="2545" y="275"/>
                  <a:pt x="2590" y="287"/>
                  <a:pt x="2635" y="292"/>
                </a:cubicBezTo>
                <a:cubicBezTo>
                  <a:pt x="2676" y="292"/>
                  <a:pt x="2717" y="283"/>
                  <a:pt x="2758" y="283"/>
                </a:cubicBezTo>
                <a:cubicBezTo>
                  <a:pt x="2775" y="281"/>
                  <a:pt x="2792" y="280"/>
                  <a:pt x="2810" y="280"/>
                </a:cubicBezTo>
                <a:cubicBezTo>
                  <a:pt x="2828" y="280"/>
                  <a:pt x="2846" y="281"/>
                  <a:pt x="2865" y="283"/>
                </a:cubicBezTo>
                <a:cubicBezTo>
                  <a:pt x="2898" y="292"/>
                  <a:pt x="2935" y="300"/>
                  <a:pt x="2968" y="304"/>
                </a:cubicBezTo>
                <a:cubicBezTo>
                  <a:pt x="2984" y="305"/>
                  <a:pt x="3001" y="306"/>
                  <a:pt x="3018" y="306"/>
                </a:cubicBezTo>
                <a:cubicBezTo>
                  <a:pt x="3064" y="306"/>
                  <a:pt x="3111" y="302"/>
                  <a:pt x="3156" y="296"/>
                </a:cubicBezTo>
                <a:lnTo>
                  <a:pt x="3378" y="292"/>
                </a:lnTo>
                <a:cubicBezTo>
                  <a:pt x="3419" y="292"/>
                  <a:pt x="3460" y="283"/>
                  <a:pt x="3501" y="275"/>
                </a:cubicBezTo>
                <a:cubicBezTo>
                  <a:pt x="3538" y="271"/>
                  <a:pt x="3571" y="267"/>
                  <a:pt x="3608" y="263"/>
                </a:cubicBezTo>
                <a:cubicBezTo>
                  <a:pt x="3640" y="259"/>
                  <a:pt x="3673" y="259"/>
                  <a:pt x="3706" y="251"/>
                </a:cubicBezTo>
                <a:lnTo>
                  <a:pt x="3747" y="246"/>
                </a:lnTo>
                <a:lnTo>
                  <a:pt x="3768" y="242"/>
                </a:lnTo>
                <a:lnTo>
                  <a:pt x="3784" y="242"/>
                </a:lnTo>
                <a:cubicBezTo>
                  <a:pt x="3795" y="244"/>
                  <a:pt x="3806" y="244"/>
                  <a:pt x="3817" y="244"/>
                </a:cubicBezTo>
                <a:cubicBezTo>
                  <a:pt x="3845" y="244"/>
                  <a:pt x="3873" y="241"/>
                  <a:pt x="3899" y="238"/>
                </a:cubicBezTo>
                <a:cubicBezTo>
                  <a:pt x="3928" y="230"/>
                  <a:pt x="3944" y="210"/>
                  <a:pt x="3944" y="189"/>
                </a:cubicBezTo>
                <a:cubicBezTo>
                  <a:pt x="3944" y="168"/>
                  <a:pt x="3932" y="152"/>
                  <a:pt x="3903" y="127"/>
                </a:cubicBezTo>
                <a:cubicBezTo>
                  <a:pt x="3870" y="95"/>
                  <a:pt x="3833" y="66"/>
                  <a:pt x="3788" y="41"/>
                </a:cubicBezTo>
                <a:cubicBezTo>
                  <a:pt x="3784" y="41"/>
                  <a:pt x="3776" y="37"/>
                  <a:pt x="3768" y="33"/>
                </a:cubicBezTo>
                <a:lnTo>
                  <a:pt x="3747" y="29"/>
                </a:lnTo>
                <a:lnTo>
                  <a:pt x="3706" y="21"/>
                </a:lnTo>
                <a:cubicBezTo>
                  <a:pt x="3673" y="13"/>
                  <a:pt x="3640" y="8"/>
                  <a:pt x="3608" y="4"/>
                </a:cubicBezTo>
                <a:cubicBezTo>
                  <a:pt x="3571" y="0"/>
                  <a:pt x="3534" y="0"/>
                  <a:pt x="3497" y="0"/>
                </a:cubicBezTo>
                <a:close/>
              </a:path>
            </a:pathLst>
          </a:custGeom>
          <a:solidFill>
            <a:srgbClr val="5D3D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65"/>
          <p:cNvSpPr/>
          <p:nvPr/>
        </p:nvSpPr>
        <p:spPr>
          <a:xfrm>
            <a:off x="1299942" y="3301130"/>
            <a:ext cx="917706" cy="49774"/>
          </a:xfrm>
          <a:custGeom>
            <a:avLst/>
            <a:gdLst/>
            <a:ahLst/>
            <a:cxnLst/>
            <a:rect l="l" t="t" r="r" b="b"/>
            <a:pathLst>
              <a:path w="3945" h="306" extrusionOk="0">
                <a:moveTo>
                  <a:pt x="3497" y="0"/>
                </a:moveTo>
                <a:cubicBezTo>
                  <a:pt x="3456" y="4"/>
                  <a:pt x="3419" y="8"/>
                  <a:pt x="3378" y="8"/>
                </a:cubicBezTo>
                <a:lnTo>
                  <a:pt x="3148" y="25"/>
                </a:lnTo>
                <a:cubicBezTo>
                  <a:pt x="3091" y="37"/>
                  <a:pt x="3029" y="41"/>
                  <a:pt x="2972" y="45"/>
                </a:cubicBezTo>
                <a:cubicBezTo>
                  <a:pt x="2943" y="41"/>
                  <a:pt x="2906" y="33"/>
                  <a:pt x="2869" y="29"/>
                </a:cubicBezTo>
                <a:cubicBezTo>
                  <a:pt x="2828" y="29"/>
                  <a:pt x="2787" y="29"/>
                  <a:pt x="2750" y="37"/>
                </a:cubicBezTo>
                <a:cubicBezTo>
                  <a:pt x="2709" y="45"/>
                  <a:pt x="2672" y="49"/>
                  <a:pt x="2631" y="54"/>
                </a:cubicBezTo>
                <a:cubicBezTo>
                  <a:pt x="2590" y="49"/>
                  <a:pt x="2549" y="41"/>
                  <a:pt x="2508" y="29"/>
                </a:cubicBezTo>
                <a:cubicBezTo>
                  <a:pt x="2487" y="25"/>
                  <a:pt x="2463" y="21"/>
                  <a:pt x="2438" y="21"/>
                </a:cubicBezTo>
                <a:lnTo>
                  <a:pt x="2373" y="25"/>
                </a:lnTo>
                <a:lnTo>
                  <a:pt x="2237" y="33"/>
                </a:lnTo>
                <a:lnTo>
                  <a:pt x="2094" y="41"/>
                </a:lnTo>
                <a:cubicBezTo>
                  <a:pt x="2073" y="45"/>
                  <a:pt x="2048" y="45"/>
                  <a:pt x="2024" y="49"/>
                </a:cubicBezTo>
                <a:lnTo>
                  <a:pt x="1950" y="58"/>
                </a:lnTo>
                <a:cubicBezTo>
                  <a:pt x="1925" y="62"/>
                  <a:pt x="1905" y="66"/>
                  <a:pt x="1880" y="66"/>
                </a:cubicBezTo>
                <a:lnTo>
                  <a:pt x="1806" y="66"/>
                </a:lnTo>
                <a:lnTo>
                  <a:pt x="1663" y="70"/>
                </a:lnTo>
                <a:lnTo>
                  <a:pt x="1503" y="74"/>
                </a:lnTo>
                <a:lnTo>
                  <a:pt x="1347" y="82"/>
                </a:lnTo>
                <a:cubicBezTo>
                  <a:pt x="1293" y="82"/>
                  <a:pt x="1244" y="78"/>
                  <a:pt x="1191" y="78"/>
                </a:cubicBezTo>
                <a:lnTo>
                  <a:pt x="1117" y="74"/>
                </a:lnTo>
                <a:cubicBezTo>
                  <a:pt x="1092" y="74"/>
                  <a:pt x="1064" y="78"/>
                  <a:pt x="1039" y="82"/>
                </a:cubicBezTo>
                <a:cubicBezTo>
                  <a:pt x="1011" y="87"/>
                  <a:pt x="983" y="91"/>
                  <a:pt x="955" y="91"/>
                </a:cubicBezTo>
                <a:cubicBezTo>
                  <a:pt x="938" y="91"/>
                  <a:pt x="921" y="90"/>
                  <a:pt x="904" y="86"/>
                </a:cubicBezTo>
                <a:cubicBezTo>
                  <a:pt x="854" y="70"/>
                  <a:pt x="809" y="58"/>
                  <a:pt x="764" y="49"/>
                </a:cubicBezTo>
                <a:cubicBezTo>
                  <a:pt x="719" y="49"/>
                  <a:pt x="674" y="49"/>
                  <a:pt x="629" y="58"/>
                </a:cubicBezTo>
                <a:cubicBezTo>
                  <a:pt x="608" y="62"/>
                  <a:pt x="592" y="62"/>
                  <a:pt x="571" y="62"/>
                </a:cubicBezTo>
                <a:lnTo>
                  <a:pt x="300" y="62"/>
                </a:lnTo>
                <a:cubicBezTo>
                  <a:pt x="239" y="62"/>
                  <a:pt x="186" y="66"/>
                  <a:pt x="140" y="70"/>
                </a:cubicBezTo>
                <a:cubicBezTo>
                  <a:pt x="103" y="70"/>
                  <a:pt x="71" y="78"/>
                  <a:pt x="38" y="95"/>
                </a:cubicBezTo>
                <a:cubicBezTo>
                  <a:pt x="13" y="107"/>
                  <a:pt x="1" y="127"/>
                  <a:pt x="1" y="152"/>
                </a:cubicBezTo>
                <a:cubicBezTo>
                  <a:pt x="1" y="181"/>
                  <a:pt x="13" y="201"/>
                  <a:pt x="38" y="214"/>
                </a:cubicBezTo>
                <a:cubicBezTo>
                  <a:pt x="67" y="234"/>
                  <a:pt x="103" y="251"/>
                  <a:pt x="140" y="259"/>
                </a:cubicBezTo>
                <a:cubicBezTo>
                  <a:pt x="194" y="267"/>
                  <a:pt x="247" y="271"/>
                  <a:pt x="305" y="271"/>
                </a:cubicBezTo>
                <a:cubicBezTo>
                  <a:pt x="323" y="272"/>
                  <a:pt x="342" y="273"/>
                  <a:pt x="362" y="273"/>
                </a:cubicBezTo>
                <a:cubicBezTo>
                  <a:pt x="410" y="273"/>
                  <a:pt x="463" y="270"/>
                  <a:pt x="518" y="267"/>
                </a:cubicBezTo>
                <a:lnTo>
                  <a:pt x="579" y="263"/>
                </a:lnTo>
                <a:cubicBezTo>
                  <a:pt x="600" y="263"/>
                  <a:pt x="620" y="259"/>
                  <a:pt x="641" y="255"/>
                </a:cubicBezTo>
                <a:cubicBezTo>
                  <a:pt x="682" y="242"/>
                  <a:pt x="727" y="238"/>
                  <a:pt x="768" y="234"/>
                </a:cubicBezTo>
                <a:cubicBezTo>
                  <a:pt x="809" y="238"/>
                  <a:pt x="854" y="255"/>
                  <a:pt x="904" y="263"/>
                </a:cubicBezTo>
                <a:cubicBezTo>
                  <a:pt x="957" y="263"/>
                  <a:pt x="1006" y="259"/>
                  <a:pt x="1055" y="242"/>
                </a:cubicBezTo>
                <a:cubicBezTo>
                  <a:pt x="1080" y="238"/>
                  <a:pt x="1105" y="234"/>
                  <a:pt x="1125" y="234"/>
                </a:cubicBezTo>
                <a:lnTo>
                  <a:pt x="1359" y="234"/>
                </a:lnTo>
                <a:cubicBezTo>
                  <a:pt x="1408" y="230"/>
                  <a:pt x="1462" y="226"/>
                  <a:pt x="1515" y="226"/>
                </a:cubicBezTo>
                <a:lnTo>
                  <a:pt x="1675" y="234"/>
                </a:lnTo>
                <a:lnTo>
                  <a:pt x="1819" y="242"/>
                </a:lnTo>
                <a:lnTo>
                  <a:pt x="1892" y="246"/>
                </a:lnTo>
                <a:cubicBezTo>
                  <a:pt x="1899" y="248"/>
                  <a:pt x="1907" y="248"/>
                  <a:pt x="1915" y="248"/>
                </a:cubicBezTo>
                <a:cubicBezTo>
                  <a:pt x="1932" y="248"/>
                  <a:pt x="1950" y="246"/>
                  <a:pt x="1966" y="246"/>
                </a:cubicBezTo>
                <a:lnTo>
                  <a:pt x="2036" y="242"/>
                </a:lnTo>
                <a:lnTo>
                  <a:pt x="2106" y="242"/>
                </a:lnTo>
                <a:lnTo>
                  <a:pt x="2245" y="246"/>
                </a:lnTo>
                <a:lnTo>
                  <a:pt x="2442" y="246"/>
                </a:lnTo>
                <a:cubicBezTo>
                  <a:pt x="2463" y="246"/>
                  <a:pt x="2483" y="251"/>
                  <a:pt x="2504" y="259"/>
                </a:cubicBezTo>
                <a:cubicBezTo>
                  <a:pt x="2545" y="275"/>
                  <a:pt x="2590" y="287"/>
                  <a:pt x="2635" y="292"/>
                </a:cubicBezTo>
                <a:cubicBezTo>
                  <a:pt x="2676" y="292"/>
                  <a:pt x="2717" y="283"/>
                  <a:pt x="2758" y="283"/>
                </a:cubicBezTo>
                <a:cubicBezTo>
                  <a:pt x="2775" y="281"/>
                  <a:pt x="2792" y="280"/>
                  <a:pt x="2810" y="280"/>
                </a:cubicBezTo>
                <a:cubicBezTo>
                  <a:pt x="2828" y="280"/>
                  <a:pt x="2846" y="281"/>
                  <a:pt x="2865" y="283"/>
                </a:cubicBezTo>
                <a:cubicBezTo>
                  <a:pt x="2898" y="292"/>
                  <a:pt x="2935" y="300"/>
                  <a:pt x="2968" y="304"/>
                </a:cubicBezTo>
                <a:cubicBezTo>
                  <a:pt x="2984" y="305"/>
                  <a:pt x="3001" y="306"/>
                  <a:pt x="3018" y="306"/>
                </a:cubicBezTo>
                <a:cubicBezTo>
                  <a:pt x="3064" y="306"/>
                  <a:pt x="3111" y="302"/>
                  <a:pt x="3156" y="296"/>
                </a:cubicBezTo>
                <a:lnTo>
                  <a:pt x="3378" y="292"/>
                </a:lnTo>
                <a:cubicBezTo>
                  <a:pt x="3419" y="292"/>
                  <a:pt x="3460" y="283"/>
                  <a:pt x="3501" y="275"/>
                </a:cubicBezTo>
                <a:cubicBezTo>
                  <a:pt x="3538" y="271"/>
                  <a:pt x="3571" y="267"/>
                  <a:pt x="3608" y="263"/>
                </a:cubicBezTo>
                <a:cubicBezTo>
                  <a:pt x="3640" y="259"/>
                  <a:pt x="3673" y="259"/>
                  <a:pt x="3706" y="251"/>
                </a:cubicBezTo>
                <a:lnTo>
                  <a:pt x="3747" y="246"/>
                </a:lnTo>
                <a:lnTo>
                  <a:pt x="3768" y="242"/>
                </a:lnTo>
                <a:lnTo>
                  <a:pt x="3784" y="242"/>
                </a:lnTo>
                <a:cubicBezTo>
                  <a:pt x="3795" y="244"/>
                  <a:pt x="3806" y="244"/>
                  <a:pt x="3817" y="244"/>
                </a:cubicBezTo>
                <a:cubicBezTo>
                  <a:pt x="3845" y="244"/>
                  <a:pt x="3873" y="241"/>
                  <a:pt x="3899" y="238"/>
                </a:cubicBezTo>
                <a:cubicBezTo>
                  <a:pt x="3928" y="230"/>
                  <a:pt x="3944" y="210"/>
                  <a:pt x="3944" y="189"/>
                </a:cubicBezTo>
                <a:cubicBezTo>
                  <a:pt x="3944" y="168"/>
                  <a:pt x="3932" y="152"/>
                  <a:pt x="3903" y="127"/>
                </a:cubicBezTo>
                <a:cubicBezTo>
                  <a:pt x="3870" y="95"/>
                  <a:pt x="3833" y="66"/>
                  <a:pt x="3788" y="41"/>
                </a:cubicBezTo>
                <a:cubicBezTo>
                  <a:pt x="3784" y="41"/>
                  <a:pt x="3776" y="37"/>
                  <a:pt x="3768" y="33"/>
                </a:cubicBezTo>
                <a:lnTo>
                  <a:pt x="3747" y="29"/>
                </a:lnTo>
                <a:lnTo>
                  <a:pt x="3706" y="21"/>
                </a:lnTo>
                <a:cubicBezTo>
                  <a:pt x="3673" y="13"/>
                  <a:pt x="3640" y="8"/>
                  <a:pt x="3608" y="4"/>
                </a:cubicBezTo>
                <a:cubicBezTo>
                  <a:pt x="3571" y="0"/>
                  <a:pt x="3534" y="0"/>
                  <a:pt x="3497" y="0"/>
                </a:cubicBezTo>
                <a:close/>
              </a:path>
            </a:pathLst>
          </a:custGeom>
          <a:solidFill>
            <a:srgbClr val="5D3D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65"/>
          <p:cNvSpPr/>
          <p:nvPr/>
        </p:nvSpPr>
        <p:spPr>
          <a:xfrm>
            <a:off x="1299942" y="4081892"/>
            <a:ext cx="917706" cy="50598"/>
          </a:xfrm>
          <a:custGeom>
            <a:avLst/>
            <a:gdLst/>
            <a:ahLst/>
            <a:cxnLst/>
            <a:rect l="l" t="t" r="r" b="b"/>
            <a:pathLst>
              <a:path w="3945" h="306" extrusionOk="0">
                <a:moveTo>
                  <a:pt x="3497" y="0"/>
                </a:moveTo>
                <a:cubicBezTo>
                  <a:pt x="3456" y="4"/>
                  <a:pt x="3419" y="8"/>
                  <a:pt x="3378" y="8"/>
                </a:cubicBezTo>
                <a:lnTo>
                  <a:pt x="3148" y="25"/>
                </a:lnTo>
                <a:cubicBezTo>
                  <a:pt x="3091" y="37"/>
                  <a:pt x="3029" y="41"/>
                  <a:pt x="2972" y="45"/>
                </a:cubicBezTo>
                <a:cubicBezTo>
                  <a:pt x="2943" y="41"/>
                  <a:pt x="2906" y="33"/>
                  <a:pt x="2869" y="29"/>
                </a:cubicBezTo>
                <a:cubicBezTo>
                  <a:pt x="2828" y="29"/>
                  <a:pt x="2787" y="29"/>
                  <a:pt x="2750" y="37"/>
                </a:cubicBezTo>
                <a:cubicBezTo>
                  <a:pt x="2709" y="45"/>
                  <a:pt x="2672" y="49"/>
                  <a:pt x="2631" y="54"/>
                </a:cubicBezTo>
                <a:cubicBezTo>
                  <a:pt x="2590" y="49"/>
                  <a:pt x="2549" y="41"/>
                  <a:pt x="2508" y="29"/>
                </a:cubicBezTo>
                <a:cubicBezTo>
                  <a:pt x="2487" y="25"/>
                  <a:pt x="2463" y="21"/>
                  <a:pt x="2438" y="21"/>
                </a:cubicBezTo>
                <a:lnTo>
                  <a:pt x="2373" y="25"/>
                </a:lnTo>
                <a:lnTo>
                  <a:pt x="2237" y="33"/>
                </a:lnTo>
                <a:lnTo>
                  <a:pt x="2094" y="41"/>
                </a:lnTo>
                <a:cubicBezTo>
                  <a:pt x="2073" y="45"/>
                  <a:pt x="2048" y="45"/>
                  <a:pt x="2024" y="49"/>
                </a:cubicBezTo>
                <a:lnTo>
                  <a:pt x="1950" y="58"/>
                </a:lnTo>
                <a:cubicBezTo>
                  <a:pt x="1925" y="62"/>
                  <a:pt x="1905" y="66"/>
                  <a:pt x="1880" y="66"/>
                </a:cubicBezTo>
                <a:lnTo>
                  <a:pt x="1806" y="66"/>
                </a:lnTo>
                <a:lnTo>
                  <a:pt x="1663" y="70"/>
                </a:lnTo>
                <a:lnTo>
                  <a:pt x="1503" y="74"/>
                </a:lnTo>
                <a:lnTo>
                  <a:pt x="1347" y="82"/>
                </a:lnTo>
                <a:cubicBezTo>
                  <a:pt x="1293" y="82"/>
                  <a:pt x="1244" y="78"/>
                  <a:pt x="1191" y="78"/>
                </a:cubicBezTo>
                <a:lnTo>
                  <a:pt x="1117" y="74"/>
                </a:lnTo>
                <a:cubicBezTo>
                  <a:pt x="1092" y="74"/>
                  <a:pt x="1064" y="78"/>
                  <a:pt x="1039" y="82"/>
                </a:cubicBezTo>
                <a:cubicBezTo>
                  <a:pt x="1011" y="87"/>
                  <a:pt x="983" y="91"/>
                  <a:pt x="955" y="91"/>
                </a:cubicBezTo>
                <a:cubicBezTo>
                  <a:pt x="938" y="91"/>
                  <a:pt x="921" y="90"/>
                  <a:pt x="904" y="86"/>
                </a:cubicBezTo>
                <a:cubicBezTo>
                  <a:pt x="854" y="70"/>
                  <a:pt x="809" y="58"/>
                  <a:pt x="764" y="49"/>
                </a:cubicBezTo>
                <a:cubicBezTo>
                  <a:pt x="719" y="49"/>
                  <a:pt x="674" y="49"/>
                  <a:pt x="629" y="58"/>
                </a:cubicBezTo>
                <a:cubicBezTo>
                  <a:pt x="608" y="62"/>
                  <a:pt x="592" y="62"/>
                  <a:pt x="571" y="62"/>
                </a:cubicBezTo>
                <a:lnTo>
                  <a:pt x="300" y="62"/>
                </a:lnTo>
                <a:cubicBezTo>
                  <a:pt x="239" y="62"/>
                  <a:pt x="186" y="66"/>
                  <a:pt x="140" y="70"/>
                </a:cubicBezTo>
                <a:cubicBezTo>
                  <a:pt x="103" y="70"/>
                  <a:pt x="71" y="78"/>
                  <a:pt x="38" y="95"/>
                </a:cubicBezTo>
                <a:cubicBezTo>
                  <a:pt x="13" y="107"/>
                  <a:pt x="1" y="127"/>
                  <a:pt x="1" y="152"/>
                </a:cubicBezTo>
                <a:cubicBezTo>
                  <a:pt x="1" y="181"/>
                  <a:pt x="13" y="201"/>
                  <a:pt x="38" y="214"/>
                </a:cubicBezTo>
                <a:cubicBezTo>
                  <a:pt x="67" y="234"/>
                  <a:pt x="103" y="251"/>
                  <a:pt x="140" y="259"/>
                </a:cubicBezTo>
                <a:cubicBezTo>
                  <a:pt x="194" y="267"/>
                  <a:pt x="247" y="271"/>
                  <a:pt x="305" y="271"/>
                </a:cubicBezTo>
                <a:cubicBezTo>
                  <a:pt x="323" y="272"/>
                  <a:pt x="342" y="273"/>
                  <a:pt x="362" y="273"/>
                </a:cubicBezTo>
                <a:cubicBezTo>
                  <a:pt x="410" y="273"/>
                  <a:pt x="463" y="270"/>
                  <a:pt x="518" y="267"/>
                </a:cubicBezTo>
                <a:lnTo>
                  <a:pt x="579" y="263"/>
                </a:lnTo>
                <a:cubicBezTo>
                  <a:pt x="600" y="263"/>
                  <a:pt x="620" y="259"/>
                  <a:pt x="641" y="255"/>
                </a:cubicBezTo>
                <a:cubicBezTo>
                  <a:pt x="682" y="242"/>
                  <a:pt x="727" y="238"/>
                  <a:pt x="768" y="234"/>
                </a:cubicBezTo>
                <a:cubicBezTo>
                  <a:pt x="809" y="238"/>
                  <a:pt x="854" y="255"/>
                  <a:pt x="904" y="263"/>
                </a:cubicBezTo>
                <a:cubicBezTo>
                  <a:pt x="957" y="263"/>
                  <a:pt x="1006" y="259"/>
                  <a:pt x="1055" y="242"/>
                </a:cubicBezTo>
                <a:cubicBezTo>
                  <a:pt x="1080" y="238"/>
                  <a:pt x="1105" y="234"/>
                  <a:pt x="1125" y="234"/>
                </a:cubicBezTo>
                <a:lnTo>
                  <a:pt x="1359" y="234"/>
                </a:lnTo>
                <a:cubicBezTo>
                  <a:pt x="1408" y="230"/>
                  <a:pt x="1462" y="226"/>
                  <a:pt x="1515" y="226"/>
                </a:cubicBezTo>
                <a:lnTo>
                  <a:pt x="1675" y="234"/>
                </a:lnTo>
                <a:lnTo>
                  <a:pt x="1819" y="242"/>
                </a:lnTo>
                <a:lnTo>
                  <a:pt x="1892" y="246"/>
                </a:lnTo>
                <a:cubicBezTo>
                  <a:pt x="1899" y="248"/>
                  <a:pt x="1907" y="248"/>
                  <a:pt x="1915" y="248"/>
                </a:cubicBezTo>
                <a:cubicBezTo>
                  <a:pt x="1932" y="248"/>
                  <a:pt x="1950" y="246"/>
                  <a:pt x="1966" y="246"/>
                </a:cubicBezTo>
                <a:lnTo>
                  <a:pt x="2036" y="242"/>
                </a:lnTo>
                <a:lnTo>
                  <a:pt x="2106" y="242"/>
                </a:lnTo>
                <a:lnTo>
                  <a:pt x="2245" y="246"/>
                </a:lnTo>
                <a:lnTo>
                  <a:pt x="2442" y="246"/>
                </a:lnTo>
                <a:cubicBezTo>
                  <a:pt x="2463" y="246"/>
                  <a:pt x="2483" y="251"/>
                  <a:pt x="2504" y="259"/>
                </a:cubicBezTo>
                <a:cubicBezTo>
                  <a:pt x="2545" y="275"/>
                  <a:pt x="2590" y="287"/>
                  <a:pt x="2635" y="292"/>
                </a:cubicBezTo>
                <a:cubicBezTo>
                  <a:pt x="2676" y="292"/>
                  <a:pt x="2717" y="283"/>
                  <a:pt x="2758" y="283"/>
                </a:cubicBezTo>
                <a:cubicBezTo>
                  <a:pt x="2775" y="281"/>
                  <a:pt x="2792" y="280"/>
                  <a:pt x="2810" y="280"/>
                </a:cubicBezTo>
                <a:cubicBezTo>
                  <a:pt x="2828" y="280"/>
                  <a:pt x="2846" y="281"/>
                  <a:pt x="2865" y="283"/>
                </a:cubicBezTo>
                <a:cubicBezTo>
                  <a:pt x="2898" y="292"/>
                  <a:pt x="2935" y="300"/>
                  <a:pt x="2968" y="304"/>
                </a:cubicBezTo>
                <a:cubicBezTo>
                  <a:pt x="2984" y="305"/>
                  <a:pt x="3001" y="306"/>
                  <a:pt x="3018" y="306"/>
                </a:cubicBezTo>
                <a:cubicBezTo>
                  <a:pt x="3064" y="306"/>
                  <a:pt x="3111" y="302"/>
                  <a:pt x="3156" y="296"/>
                </a:cubicBezTo>
                <a:lnTo>
                  <a:pt x="3378" y="292"/>
                </a:lnTo>
                <a:cubicBezTo>
                  <a:pt x="3419" y="292"/>
                  <a:pt x="3460" y="283"/>
                  <a:pt x="3501" y="275"/>
                </a:cubicBezTo>
                <a:cubicBezTo>
                  <a:pt x="3538" y="271"/>
                  <a:pt x="3571" y="267"/>
                  <a:pt x="3608" y="263"/>
                </a:cubicBezTo>
                <a:cubicBezTo>
                  <a:pt x="3640" y="259"/>
                  <a:pt x="3673" y="259"/>
                  <a:pt x="3706" y="251"/>
                </a:cubicBezTo>
                <a:lnTo>
                  <a:pt x="3747" y="246"/>
                </a:lnTo>
                <a:lnTo>
                  <a:pt x="3768" y="242"/>
                </a:lnTo>
                <a:lnTo>
                  <a:pt x="3784" y="242"/>
                </a:lnTo>
                <a:cubicBezTo>
                  <a:pt x="3795" y="244"/>
                  <a:pt x="3806" y="244"/>
                  <a:pt x="3817" y="244"/>
                </a:cubicBezTo>
                <a:cubicBezTo>
                  <a:pt x="3845" y="244"/>
                  <a:pt x="3873" y="241"/>
                  <a:pt x="3899" y="238"/>
                </a:cubicBezTo>
                <a:cubicBezTo>
                  <a:pt x="3928" y="230"/>
                  <a:pt x="3944" y="210"/>
                  <a:pt x="3944" y="189"/>
                </a:cubicBezTo>
                <a:cubicBezTo>
                  <a:pt x="3944" y="168"/>
                  <a:pt x="3932" y="152"/>
                  <a:pt x="3903" y="127"/>
                </a:cubicBezTo>
                <a:cubicBezTo>
                  <a:pt x="3870" y="95"/>
                  <a:pt x="3833" y="66"/>
                  <a:pt x="3788" y="41"/>
                </a:cubicBezTo>
                <a:cubicBezTo>
                  <a:pt x="3784" y="41"/>
                  <a:pt x="3776" y="37"/>
                  <a:pt x="3768" y="33"/>
                </a:cubicBezTo>
                <a:lnTo>
                  <a:pt x="3747" y="29"/>
                </a:lnTo>
                <a:lnTo>
                  <a:pt x="3706" y="21"/>
                </a:lnTo>
                <a:cubicBezTo>
                  <a:pt x="3673" y="13"/>
                  <a:pt x="3640" y="8"/>
                  <a:pt x="3608" y="4"/>
                </a:cubicBezTo>
                <a:cubicBezTo>
                  <a:pt x="3571" y="0"/>
                  <a:pt x="3534" y="0"/>
                  <a:pt x="3497" y="0"/>
                </a:cubicBezTo>
                <a:close/>
              </a:path>
            </a:pathLst>
          </a:custGeom>
          <a:solidFill>
            <a:srgbClr val="5D3D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2" name="Google Shape;1172;p65"/>
          <p:cNvGrpSpPr/>
          <p:nvPr/>
        </p:nvGrpSpPr>
        <p:grpSpPr>
          <a:xfrm>
            <a:off x="661740" y="2301863"/>
            <a:ext cx="409725" cy="467175"/>
            <a:chOff x="4724738" y="1250900"/>
            <a:chExt cx="409725" cy="467175"/>
          </a:xfrm>
        </p:grpSpPr>
        <p:sp>
          <p:nvSpPr>
            <p:cNvPr id="1173" name="Google Shape;1173;p65"/>
            <p:cNvSpPr/>
            <p:nvPr/>
          </p:nvSpPr>
          <p:spPr>
            <a:xfrm>
              <a:off x="4724738" y="1250900"/>
              <a:ext cx="409725" cy="467175"/>
            </a:xfrm>
            <a:custGeom>
              <a:avLst/>
              <a:gdLst/>
              <a:ahLst/>
              <a:cxnLst/>
              <a:rect l="l" t="t" r="r" b="b"/>
              <a:pathLst>
                <a:path w="16389" h="18687" extrusionOk="0">
                  <a:moveTo>
                    <a:pt x="1133" y="1131"/>
                  </a:moveTo>
                  <a:lnTo>
                    <a:pt x="1133" y="1715"/>
                  </a:lnTo>
                  <a:lnTo>
                    <a:pt x="548" y="1715"/>
                  </a:lnTo>
                  <a:lnTo>
                    <a:pt x="548" y="1131"/>
                  </a:lnTo>
                  <a:close/>
                  <a:moveTo>
                    <a:pt x="15839" y="1131"/>
                  </a:moveTo>
                  <a:lnTo>
                    <a:pt x="15839" y="1715"/>
                  </a:lnTo>
                  <a:lnTo>
                    <a:pt x="15256" y="1715"/>
                  </a:lnTo>
                  <a:lnTo>
                    <a:pt x="15256" y="1131"/>
                  </a:lnTo>
                  <a:close/>
                  <a:moveTo>
                    <a:pt x="2264" y="548"/>
                  </a:moveTo>
                  <a:lnTo>
                    <a:pt x="2264" y="2262"/>
                  </a:lnTo>
                  <a:lnTo>
                    <a:pt x="1679" y="2262"/>
                  </a:lnTo>
                  <a:lnTo>
                    <a:pt x="1679" y="548"/>
                  </a:lnTo>
                  <a:close/>
                  <a:moveTo>
                    <a:pt x="14708" y="546"/>
                  </a:moveTo>
                  <a:lnTo>
                    <a:pt x="14708" y="2262"/>
                  </a:lnTo>
                  <a:lnTo>
                    <a:pt x="14125" y="2262"/>
                  </a:lnTo>
                  <a:lnTo>
                    <a:pt x="14125" y="546"/>
                  </a:lnTo>
                  <a:close/>
                  <a:moveTo>
                    <a:pt x="15839" y="16970"/>
                  </a:moveTo>
                  <a:lnTo>
                    <a:pt x="15839" y="17553"/>
                  </a:lnTo>
                  <a:lnTo>
                    <a:pt x="15256" y="17553"/>
                  </a:lnTo>
                  <a:lnTo>
                    <a:pt x="15256" y="16970"/>
                  </a:lnTo>
                  <a:close/>
                  <a:moveTo>
                    <a:pt x="1133" y="16970"/>
                  </a:moveTo>
                  <a:lnTo>
                    <a:pt x="1133" y="17553"/>
                  </a:lnTo>
                  <a:lnTo>
                    <a:pt x="548" y="17555"/>
                  </a:lnTo>
                  <a:lnTo>
                    <a:pt x="548" y="16970"/>
                  </a:lnTo>
                  <a:close/>
                  <a:moveTo>
                    <a:pt x="2264" y="16422"/>
                  </a:moveTo>
                  <a:lnTo>
                    <a:pt x="2264" y="18139"/>
                  </a:lnTo>
                  <a:lnTo>
                    <a:pt x="1679" y="18139"/>
                  </a:lnTo>
                  <a:lnTo>
                    <a:pt x="1679" y="16422"/>
                  </a:lnTo>
                  <a:close/>
                  <a:moveTo>
                    <a:pt x="14708" y="16422"/>
                  </a:moveTo>
                  <a:lnTo>
                    <a:pt x="14708" y="18139"/>
                  </a:lnTo>
                  <a:lnTo>
                    <a:pt x="14125" y="18139"/>
                  </a:lnTo>
                  <a:lnTo>
                    <a:pt x="14125" y="16422"/>
                  </a:lnTo>
                  <a:close/>
                  <a:moveTo>
                    <a:pt x="1405" y="0"/>
                  </a:moveTo>
                  <a:cubicBezTo>
                    <a:pt x="1255" y="0"/>
                    <a:pt x="1131" y="123"/>
                    <a:pt x="1131" y="272"/>
                  </a:cubicBezTo>
                  <a:lnTo>
                    <a:pt x="1131" y="584"/>
                  </a:lnTo>
                  <a:lnTo>
                    <a:pt x="274" y="584"/>
                  </a:lnTo>
                  <a:cubicBezTo>
                    <a:pt x="122" y="584"/>
                    <a:pt x="0" y="706"/>
                    <a:pt x="0" y="858"/>
                  </a:cubicBezTo>
                  <a:lnTo>
                    <a:pt x="0" y="1988"/>
                  </a:lnTo>
                  <a:cubicBezTo>
                    <a:pt x="0" y="2140"/>
                    <a:pt x="122" y="2262"/>
                    <a:pt x="274" y="2262"/>
                  </a:cubicBezTo>
                  <a:lnTo>
                    <a:pt x="1133" y="2262"/>
                  </a:lnTo>
                  <a:lnTo>
                    <a:pt x="1133" y="2536"/>
                  </a:lnTo>
                  <a:cubicBezTo>
                    <a:pt x="1133" y="2688"/>
                    <a:pt x="1255" y="2810"/>
                    <a:pt x="1407" y="2810"/>
                  </a:cubicBezTo>
                  <a:lnTo>
                    <a:pt x="2264" y="2810"/>
                  </a:lnTo>
                  <a:lnTo>
                    <a:pt x="2264" y="4806"/>
                  </a:lnTo>
                  <a:cubicBezTo>
                    <a:pt x="2264" y="4878"/>
                    <a:pt x="2292" y="4947"/>
                    <a:pt x="2342" y="5000"/>
                  </a:cubicBezTo>
                  <a:lnTo>
                    <a:pt x="3281" y="5939"/>
                  </a:lnTo>
                  <a:lnTo>
                    <a:pt x="2342" y="6881"/>
                  </a:lnTo>
                  <a:cubicBezTo>
                    <a:pt x="2292" y="6933"/>
                    <a:pt x="2264" y="7003"/>
                    <a:pt x="2264" y="7074"/>
                  </a:cubicBezTo>
                  <a:lnTo>
                    <a:pt x="2264" y="15877"/>
                  </a:lnTo>
                  <a:lnTo>
                    <a:pt x="1407" y="15877"/>
                  </a:lnTo>
                  <a:cubicBezTo>
                    <a:pt x="1255" y="15877"/>
                    <a:pt x="1133" y="15999"/>
                    <a:pt x="1133" y="16149"/>
                  </a:cubicBezTo>
                  <a:lnTo>
                    <a:pt x="1133" y="16422"/>
                  </a:lnTo>
                  <a:lnTo>
                    <a:pt x="274" y="16422"/>
                  </a:lnTo>
                  <a:cubicBezTo>
                    <a:pt x="122" y="16422"/>
                    <a:pt x="0" y="16547"/>
                    <a:pt x="0" y="16696"/>
                  </a:cubicBezTo>
                  <a:lnTo>
                    <a:pt x="0" y="17829"/>
                  </a:lnTo>
                  <a:cubicBezTo>
                    <a:pt x="0" y="17981"/>
                    <a:pt x="122" y="18103"/>
                    <a:pt x="274" y="18103"/>
                  </a:cubicBezTo>
                  <a:lnTo>
                    <a:pt x="1133" y="18103"/>
                  </a:lnTo>
                  <a:lnTo>
                    <a:pt x="1133" y="18413"/>
                  </a:lnTo>
                  <a:cubicBezTo>
                    <a:pt x="1133" y="18564"/>
                    <a:pt x="1255" y="18686"/>
                    <a:pt x="1407" y="18686"/>
                  </a:cubicBezTo>
                  <a:lnTo>
                    <a:pt x="2538" y="18686"/>
                  </a:lnTo>
                  <a:cubicBezTo>
                    <a:pt x="2690" y="18686"/>
                    <a:pt x="2812" y="18564"/>
                    <a:pt x="2812" y="18413"/>
                  </a:cubicBezTo>
                  <a:lnTo>
                    <a:pt x="2812" y="18101"/>
                  </a:lnTo>
                  <a:lnTo>
                    <a:pt x="13577" y="18101"/>
                  </a:lnTo>
                  <a:lnTo>
                    <a:pt x="13577" y="18410"/>
                  </a:lnTo>
                  <a:cubicBezTo>
                    <a:pt x="13577" y="18562"/>
                    <a:pt x="13702" y="18684"/>
                    <a:pt x="13851" y="18684"/>
                  </a:cubicBezTo>
                  <a:lnTo>
                    <a:pt x="14984" y="18684"/>
                  </a:lnTo>
                  <a:cubicBezTo>
                    <a:pt x="15136" y="18684"/>
                    <a:pt x="15258" y="18562"/>
                    <a:pt x="15258" y="18410"/>
                  </a:cubicBezTo>
                  <a:lnTo>
                    <a:pt x="15258" y="18101"/>
                  </a:lnTo>
                  <a:lnTo>
                    <a:pt x="16115" y="18101"/>
                  </a:lnTo>
                  <a:cubicBezTo>
                    <a:pt x="16267" y="18101"/>
                    <a:pt x="16389" y="17979"/>
                    <a:pt x="16389" y="17827"/>
                  </a:cubicBezTo>
                  <a:lnTo>
                    <a:pt x="16389" y="16732"/>
                  </a:lnTo>
                  <a:cubicBezTo>
                    <a:pt x="16389" y="16580"/>
                    <a:pt x="16267" y="16458"/>
                    <a:pt x="16115" y="16458"/>
                  </a:cubicBezTo>
                  <a:lnTo>
                    <a:pt x="15258" y="16458"/>
                  </a:lnTo>
                  <a:lnTo>
                    <a:pt x="15258" y="16149"/>
                  </a:lnTo>
                  <a:cubicBezTo>
                    <a:pt x="15258" y="15997"/>
                    <a:pt x="15136" y="15875"/>
                    <a:pt x="14984" y="15875"/>
                  </a:cubicBezTo>
                  <a:lnTo>
                    <a:pt x="14127" y="15875"/>
                  </a:lnTo>
                  <a:lnTo>
                    <a:pt x="14127" y="12729"/>
                  </a:lnTo>
                  <a:cubicBezTo>
                    <a:pt x="14127" y="12657"/>
                    <a:pt x="14097" y="12588"/>
                    <a:pt x="14047" y="12535"/>
                  </a:cubicBezTo>
                  <a:lnTo>
                    <a:pt x="13108" y="11596"/>
                  </a:lnTo>
                  <a:lnTo>
                    <a:pt x="14047" y="10654"/>
                  </a:lnTo>
                  <a:cubicBezTo>
                    <a:pt x="14097" y="10604"/>
                    <a:pt x="14127" y="10534"/>
                    <a:pt x="14127" y="10461"/>
                  </a:cubicBezTo>
                  <a:lnTo>
                    <a:pt x="14127" y="6430"/>
                  </a:lnTo>
                  <a:cubicBezTo>
                    <a:pt x="14129" y="6289"/>
                    <a:pt x="14026" y="6169"/>
                    <a:pt x="13887" y="6148"/>
                  </a:cubicBezTo>
                  <a:cubicBezTo>
                    <a:pt x="13875" y="6146"/>
                    <a:pt x="13863" y="6145"/>
                    <a:pt x="13852" y="6145"/>
                  </a:cubicBezTo>
                  <a:cubicBezTo>
                    <a:pt x="13703" y="6145"/>
                    <a:pt x="13579" y="6267"/>
                    <a:pt x="13579" y="6419"/>
                  </a:cubicBezTo>
                  <a:lnTo>
                    <a:pt x="13579" y="10349"/>
                  </a:lnTo>
                  <a:lnTo>
                    <a:pt x="12526" y="11402"/>
                  </a:lnTo>
                  <a:cubicBezTo>
                    <a:pt x="12419" y="11507"/>
                    <a:pt x="12419" y="11682"/>
                    <a:pt x="12526" y="11787"/>
                  </a:cubicBezTo>
                  <a:lnTo>
                    <a:pt x="13579" y="12840"/>
                  </a:lnTo>
                  <a:lnTo>
                    <a:pt x="13579" y="16420"/>
                  </a:lnTo>
                  <a:lnTo>
                    <a:pt x="11625" y="16420"/>
                  </a:lnTo>
                  <a:cubicBezTo>
                    <a:pt x="11624" y="16420"/>
                    <a:pt x="11622" y="16420"/>
                    <a:pt x="11621" y="16420"/>
                  </a:cubicBezTo>
                  <a:cubicBezTo>
                    <a:pt x="11482" y="16420"/>
                    <a:pt x="11364" y="16523"/>
                    <a:pt x="11343" y="16660"/>
                  </a:cubicBezTo>
                  <a:cubicBezTo>
                    <a:pt x="11322" y="16825"/>
                    <a:pt x="11450" y="16968"/>
                    <a:pt x="11615" y="16968"/>
                  </a:cubicBezTo>
                  <a:lnTo>
                    <a:pt x="13579" y="16968"/>
                  </a:lnTo>
                  <a:lnTo>
                    <a:pt x="13579" y="17553"/>
                  </a:lnTo>
                  <a:lnTo>
                    <a:pt x="2774" y="17553"/>
                  </a:lnTo>
                  <a:lnTo>
                    <a:pt x="2774" y="16970"/>
                  </a:lnTo>
                  <a:lnTo>
                    <a:pt x="10397" y="16970"/>
                  </a:lnTo>
                  <a:cubicBezTo>
                    <a:pt x="10399" y="16970"/>
                    <a:pt x="10400" y="16970"/>
                    <a:pt x="10401" y="16970"/>
                  </a:cubicBezTo>
                  <a:cubicBezTo>
                    <a:pt x="10539" y="16970"/>
                    <a:pt x="10659" y="16868"/>
                    <a:pt x="10680" y="16730"/>
                  </a:cubicBezTo>
                  <a:cubicBezTo>
                    <a:pt x="10698" y="16568"/>
                    <a:pt x="10572" y="16422"/>
                    <a:pt x="10408" y="16422"/>
                  </a:cubicBezTo>
                  <a:lnTo>
                    <a:pt x="2812" y="16422"/>
                  </a:lnTo>
                  <a:lnTo>
                    <a:pt x="2812" y="7169"/>
                  </a:lnTo>
                  <a:lnTo>
                    <a:pt x="3865" y="6116"/>
                  </a:lnTo>
                  <a:cubicBezTo>
                    <a:pt x="3970" y="6009"/>
                    <a:pt x="3970" y="5834"/>
                    <a:pt x="3865" y="5729"/>
                  </a:cubicBezTo>
                  <a:lnTo>
                    <a:pt x="2812" y="4676"/>
                  </a:lnTo>
                  <a:lnTo>
                    <a:pt x="2812" y="2226"/>
                  </a:lnTo>
                  <a:lnTo>
                    <a:pt x="13577" y="2226"/>
                  </a:lnTo>
                  <a:lnTo>
                    <a:pt x="13577" y="5219"/>
                  </a:lnTo>
                  <a:cubicBezTo>
                    <a:pt x="13577" y="5371"/>
                    <a:pt x="13699" y="5493"/>
                    <a:pt x="13851" y="5493"/>
                  </a:cubicBezTo>
                  <a:cubicBezTo>
                    <a:pt x="14003" y="5493"/>
                    <a:pt x="14125" y="5371"/>
                    <a:pt x="14125" y="5219"/>
                  </a:cubicBezTo>
                  <a:lnTo>
                    <a:pt x="14125" y="2810"/>
                  </a:lnTo>
                  <a:lnTo>
                    <a:pt x="14982" y="2810"/>
                  </a:lnTo>
                  <a:cubicBezTo>
                    <a:pt x="15134" y="2810"/>
                    <a:pt x="15256" y="2688"/>
                    <a:pt x="15256" y="2536"/>
                  </a:cubicBezTo>
                  <a:lnTo>
                    <a:pt x="15256" y="2262"/>
                  </a:lnTo>
                  <a:lnTo>
                    <a:pt x="16113" y="2262"/>
                  </a:lnTo>
                  <a:cubicBezTo>
                    <a:pt x="16264" y="2262"/>
                    <a:pt x="16387" y="2140"/>
                    <a:pt x="16387" y="1988"/>
                  </a:cubicBezTo>
                  <a:lnTo>
                    <a:pt x="16387" y="858"/>
                  </a:lnTo>
                  <a:cubicBezTo>
                    <a:pt x="16387" y="706"/>
                    <a:pt x="16264" y="584"/>
                    <a:pt x="16113" y="584"/>
                  </a:cubicBezTo>
                  <a:lnTo>
                    <a:pt x="15256" y="584"/>
                  </a:lnTo>
                  <a:lnTo>
                    <a:pt x="15256" y="274"/>
                  </a:lnTo>
                  <a:cubicBezTo>
                    <a:pt x="15256" y="123"/>
                    <a:pt x="15134" y="0"/>
                    <a:pt x="14982" y="0"/>
                  </a:cubicBezTo>
                  <a:lnTo>
                    <a:pt x="13851" y="0"/>
                  </a:lnTo>
                  <a:cubicBezTo>
                    <a:pt x="13699" y="0"/>
                    <a:pt x="13577" y="123"/>
                    <a:pt x="13577" y="272"/>
                  </a:cubicBezTo>
                  <a:lnTo>
                    <a:pt x="13577" y="584"/>
                  </a:lnTo>
                  <a:lnTo>
                    <a:pt x="8790" y="584"/>
                  </a:lnTo>
                  <a:cubicBezTo>
                    <a:pt x="8789" y="584"/>
                    <a:pt x="8788" y="584"/>
                    <a:pt x="8786" y="584"/>
                  </a:cubicBezTo>
                  <a:cubicBezTo>
                    <a:pt x="8647" y="584"/>
                    <a:pt x="8529" y="684"/>
                    <a:pt x="8508" y="824"/>
                  </a:cubicBezTo>
                  <a:cubicBezTo>
                    <a:pt x="8487" y="986"/>
                    <a:pt x="8616" y="1131"/>
                    <a:pt x="8780" y="1131"/>
                  </a:cubicBezTo>
                  <a:lnTo>
                    <a:pt x="13579" y="1131"/>
                  </a:lnTo>
                  <a:lnTo>
                    <a:pt x="13579" y="1715"/>
                  </a:lnTo>
                  <a:lnTo>
                    <a:pt x="2774" y="1715"/>
                  </a:lnTo>
                  <a:lnTo>
                    <a:pt x="2774" y="1131"/>
                  </a:lnTo>
                  <a:lnTo>
                    <a:pt x="7563" y="1131"/>
                  </a:lnTo>
                  <a:cubicBezTo>
                    <a:pt x="7564" y="1131"/>
                    <a:pt x="7566" y="1131"/>
                    <a:pt x="7567" y="1131"/>
                  </a:cubicBezTo>
                  <a:cubicBezTo>
                    <a:pt x="7706" y="1131"/>
                    <a:pt x="7824" y="1029"/>
                    <a:pt x="7845" y="891"/>
                  </a:cubicBezTo>
                  <a:cubicBezTo>
                    <a:pt x="7864" y="727"/>
                    <a:pt x="7738" y="584"/>
                    <a:pt x="7573" y="584"/>
                  </a:cubicBezTo>
                  <a:lnTo>
                    <a:pt x="2812" y="584"/>
                  </a:lnTo>
                  <a:lnTo>
                    <a:pt x="2812" y="274"/>
                  </a:lnTo>
                  <a:cubicBezTo>
                    <a:pt x="2812" y="123"/>
                    <a:pt x="2687" y="0"/>
                    <a:pt x="2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65"/>
            <p:cNvSpPr/>
            <p:nvPr/>
          </p:nvSpPr>
          <p:spPr>
            <a:xfrm>
              <a:off x="4837663" y="1350050"/>
              <a:ext cx="43725" cy="42075"/>
            </a:xfrm>
            <a:custGeom>
              <a:avLst/>
              <a:gdLst/>
              <a:ahLst/>
              <a:cxnLst/>
              <a:rect l="l" t="t" r="r" b="b"/>
              <a:pathLst>
                <a:path w="1749" h="1683" extrusionOk="0">
                  <a:moveTo>
                    <a:pt x="841" y="550"/>
                  </a:moveTo>
                  <a:cubicBezTo>
                    <a:pt x="1102" y="550"/>
                    <a:pt x="1233" y="863"/>
                    <a:pt x="1047" y="1049"/>
                  </a:cubicBezTo>
                  <a:cubicBezTo>
                    <a:pt x="988" y="1109"/>
                    <a:pt x="914" y="1136"/>
                    <a:pt x="842" y="1136"/>
                  </a:cubicBezTo>
                  <a:cubicBezTo>
                    <a:pt x="692" y="1136"/>
                    <a:pt x="548" y="1019"/>
                    <a:pt x="548" y="842"/>
                  </a:cubicBezTo>
                  <a:cubicBezTo>
                    <a:pt x="548" y="680"/>
                    <a:pt x="679" y="550"/>
                    <a:pt x="841" y="550"/>
                  </a:cubicBezTo>
                  <a:close/>
                  <a:moveTo>
                    <a:pt x="841" y="1"/>
                  </a:moveTo>
                  <a:cubicBezTo>
                    <a:pt x="733" y="1"/>
                    <a:pt x="623" y="22"/>
                    <a:pt x="519" y="65"/>
                  </a:cubicBezTo>
                  <a:cubicBezTo>
                    <a:pt x="205" y="196"/>
                    <a:pt x="1" y="501"/>
                    <a:pt x="1" y="842"/>
                  </a:cubicBezTo>
                  <a:cubicBezTo>
                    <a:pt x="1" y="1306"/>
                    <a:pt x="378" y="1680"/>
                    <a:pt x="841" y="1683"/>
                  </a:cubicBezTo>
                  <a:cubicBezTo>
                    <a:pt x="1182" y="1683"/>
                    <a:pt x="1487" y="1478"/>
                    <a:pt x="1618" y="1162"/>
                  </a:cubicBezTo>
                  <a:cubicBezTo>
                    <a:pt x="1748" y="849"/>
                    <a:pt x="1675" y="488"/>
                    <a:pt x="1435" y="248"/>
                  </a:cubicBezTo>
                  <a:cubicBezTo>
                    <a:pt x="1274" y="86"/>
                    <a:pt x="1060" y="1"/>
                    <a:pt x="8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65"/>
            <p:cNvSpPr/>
            <p:nvPr/>
          </p:nvSpPr>
          <p:spPr>
            <a:xfrm>
              <a:off x="4977713" y="1463450"/>
              <a:ext cx="43725" cy="42050"/>
            </a:xfrm>
            <a:custGeom>
              <a:avLst/>
              <a:gdLst/>
              <a:ahLst/>
              <a:cxnLst/>
              <a:rect l="l" t="t" r="r" b="b"/>
              <a:pathLst>
                <a:path w="1749" h="1682" extrusionOk="0">
                  <a:moveTo>
                    <a:pt x="904" y="546"/>
                  </a:moveTo>
                  <a:cubicBezTo>
                    <a:pt x="1056" y="546"/>
                    <a:pt x="1201" y="663"/>
                    <a:pt x="1201" y="840"/>
                  </a:cubicBezTo>
                  <a:cubicBezTo>
                    <a:pt x="1201" y="1002"/>
                    <a:pt x="1068" y="1133"/>
                    <a:pt x="908" y="1133"/>
                  </a:cubicBezTo>
                  <a:cubicBezTo>
                    <a:pt x="647" y="1133"/>
                    <a:pt x="514" y="817"/>
                    <a:pt x="699" y="632"/>
                  </a:cubicBezTo>
                  <a:cubicBezTo>
                    <a:pt x="759" y="573"/>
                    <a:pt x="833" y="546"/>
                    <a:pt x="904" y="546"/>
                  </a:cubicBezTo>
                  <a:close/>
                  <a:moveTo>
                    <a:pt x="908" y="0"/>
                  </a:moveTo>
                  <a:cubicBezTo>
                    <a:pt x="567" y="0"/>
                    <a:pt x="261" y="204"/>
                    <a:pt x="131" y="518"/>
                  </a:cubicBezTo>
                  <a:cubicBezTo>
                    <a:pt x="0" y="832"/>
                    <a:pt x="72" y="1194"/>
                    <a:pt x="312" y="1434"/>
                  </a:cubicBezTo>
                  <a:cubicBezTo>
                    <a:pt x="474" y="1595"/>
                    <a:pt x="690" y="1681"/>
                    <a:pt x="909" y="1681"/>
                  </a:cubicBezTo>
                  <a:cubicBezTo>
                    <a:pt x="1016" y="1681"/>
                    <a:pt x="1125" y="1660"/>
                    <a:pt x="1228" y="1617"/>
                  </a:cubicBezTo>
                  <a:cubicBezTo>
                    <a:pt x="1544" y="1487"/>
                    <a:pt x="1748" y="1179"/>
                    <a:pt x="1748" y="840"/>
                  </a:cubicBezTo>
                  <a:cubicBezTo>
                    <a:pt x="1746" y="377"/>
                    <a:pt x="1371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65"/>
            <p:cNvSpPr/>
            <p:nvPr/>
          </p:nvSpPr>
          <p:spPr>
            <a:xfrm>
              <a:off x="4893463" y="1349825"/>
              <a:ext cx="43000" cy="42075"/>
            </a:xfrm>
            <a:custGeom>
              <a:avLst/>
              <a:gdLst/>
              <a:ahLst/>
              <a:cxnLst/>
              <a:rect l="l" t="t" r="r" b="b"/>
              <a:pathLst>
                <a:path w="1720" h="1683" extrusionOk="0">
                  <a:moveTo>
                    <a:pt x="860" y="0"/>
                  </a:moveTo>
                  <a:cubicBezTo>
                    <a:pt x="860" y="0"/>
                    <a:pt x="861" y="0"/>
                    <a:pt x="861" y="0"/>
                  </a:cubicBezTo>
                  <a:lnTo>
                    <a:pt x="861" y="0"/>
                  </a:lnTo>
                  <a:cubicBezTo>
                    <a:pt x="861" y="0"/>
                    <a:pt x="862" y="0"/>
                    <a:pt x="862" y="0"/>
                  </a:cubicBezTo>
                  <a:close/>
                  <a:moveTo>
                    <a:pt x="861" y="0"/>
                  </a:moveTo>
                  <a:lnTo>
                    <a:pt x="861" y="0"/>
                  </a:lnTo>
                  <a:cubicBezTo>
                    <a:pt x="710" y="1"/>
                    <a:pt x="588" y="125"/>
                    <a:pt x="588" y="274"/>
                  </a:cubicBezTo>
                  <a:lnTo>
                    <a:pt x="588" y="569"/>
                  </a:lnTo>
                  <a:lnTo>
                    <a:pt x="304" y="569"/>
                  </a:lnTo>
                  <a:cubicBezTo>
                    <a:pt x="301" y="569"/>
                    <a:pt x="299" y="569"/>
                    <a:pt x="296" y="569"/>
                  </a:cubicBezTo>
                  <a:cubicBezTo>
                    <a:pt x="158" y="569"/>
                    <a:pt x="43" y="671"/>
                    <a:pt x="22" y="807"/>
                  </a:cubicBezTo>
                  <a:cubicBezTo>
                    <a:pt x="1" y="971"/>
                    <a:pt x="129" y="1115"/>
                    <a:pt x="294" y="1115"/>
                  </a:cubicBezTo>
                  <a:lnTo>
                    <a:pt x="586" y="1115"/>
                  </a:lnTo>
                  <a:lnTo>
                    <a:pt x="586" y="1399"/>
                  </a:lnTo>
                  <a:cubicBezTo>
                    <a:pt x="584" y="1538"/>
                    <a:pt x="687" y="1660"/>
                    <a:pt x="826" y="1681"/>
                  </a:cubicBezTo>
                  <a:cubicBezTo>
                    <a:pt x="837" y="1682"/>
                    <a:pt x="848" y="1683"/>
                    <a:pt x="859" y="1683"/>
                  </a:cubicBezTo>
                  <a:cubicBezTo>
                    <a:pt x="1007" y="1683"/>
                    <a:pt x="1134" y="1563"/>
                    <a:pt x="1134" y="1409"/>
                  </a:cubicBezTo>
                  <a:lnTo>
                    <a:pt x="1134" y="1115"/>
                  </a:lnTo>
                  <a:lnTo>
                    <a:pt x="1416" y="1115"/>
                  </a:lnTo>
                  <a:cubicBezTo>
                    <a:pt x="1417" y="1115"/>
                    <a:pt x="1419" y="1115"/>
                    <a:pt x="1420" y="1115"/>
                  </a:cubicBezTo>
                  <a:cubicBezTo>
                    <a:pt x="1560" y="1115"/>
                    <a:pt x="1677" y="1014"/>
                    <a:pt x="1698" y="877"/>
                  </a:cubicBezTo>
                  <a:cubicBezTo>
                    <a:pt x="1719" y="712"/>
                    <a:pt x="1591" y="567"/>
                    <a:pt x="1427" y="567"/>
                  </a:cubicBezTo>
                  <a:lnTo>
                    <a:pt x="1134" y="567"/>
                  </a:lnTo>
                  <a:lnTo>
                    <a:pt x="1134" y="274"/>
                  </a:lnTo>
                  <a:cubicBezTo>
                    <a:pt x="1134" y="123"/>
                    <a:pt x="1012" y="1"/>
                    <a:pt x="8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65"/>
            <p:cNvSpPr/>
            <p:nvPr/>
          </p:nvSpPr>
          <p:spPr>
            <a:xfrm>
              <a:off x="4979238" y="1577000"/>
              <a:ext cx="42975" cy="42075"/>
            </a:xfrm>
            <a:custGeom>
              <a:avLst/>
              <a:gdLst/>
              <a:ahLst/>
              <a:cxnLst/>
              <a:rect l="l" t="t" r="r" b="b"/>
              <a:pathLst>
                <a:path w="1719" h="1683" extrusionOk="0">
                  <a:moveTo>
                    <a:pt x="863" y="1"/>
                  </a:moveTo>
                  <a:cubicBezTo>
                    <a:pt x="712" y="1"/>
                    <a:pt x="586" y="121"/>
                    <a:pt x="586" y="274"/>
                  </a:cubicBezTo>
                  <a:lnTo>
                    <a:pt x="586" y="569"/>
                  </a:lnTo>
                  <a:lnTo>
                    <a:pt x="304" y="569"/>
                  </a:lnTo>
                  <a:cubicBezTo>
                    <a:pt x="301" y="569"/>
                    <a:pt x="298" y="569"/>
                    <a:pt x="295" y="569"/>
                  </a:cubicBezTo>
                  <a:cubicBezTo>
                    <a:pt x="158" y="569"/>
                    <a:pt x="42" y="671"/>
                    <a:pt x="21" y="807"/>
                  </a:cubicBezTo>
                  <a:cubicBezTo>
                    <a:pt x="1" y="970"/>
                    <a:pt x="127" y="1115"/>
                    <a:pt x="292" y="1115"/>
                  </a:cubicBezTo>
                  <a:cubicBezTo>
                    <a:pt x="293" y="1115"/>
                    <a:pt x="294" y="1115"/>
                    <a:pt x="295" y="1115"/>
                  </a:cubicBezTo>
                  <a:lnTo>
                    <a:pt x="588" y="1115"/>
                  </a:lnTo>
                  <a:lnTo>
                    <a:pt x="588" y="1409"/>
                  </a:lnTo>
                  <a:cubicBezTo>
                    <a:pt x="588" y="1563"/>
                    <a:pt x="714" y="1683"/>
                    <a:pt x="865" y="1683"/>
                  </a:cubicBezTo>
                  <a:cubicBezTo>
                    <a:pt x="876" y="1683"/>
                    <a:pt x="887" y="1682"/>
                    <a:pt x="898" y="1681"/>
                  </a:cubicBezTo>
                  <a:cubicBezTo>
                    <a:pt x="1034" y="1660"/>
                    <a:pt x="1138" y="1538"/>
                    <a:pt x="1135" y="1399"/>
                  </a:cubicBezTo>
                  <a:lnTo>
                    <a:pt x="1135" y="1115"/>
                  </a:lnTo>
                  <a:lnTo>
                    <a:pt x="1418" y="1115"/>
                  </a:lnTo>
                  <a:cubicBezTo>
                    <a:pt x="1420" y="1115"/>
                    <a:pt x="1423" y="1115"/>
                    <a:pt x="1426" y="1115"/>
                  </a:cubicBezTo>
                  <a:cubicBezTo>
                    <a:pt x="1563" y="1115"/>
                    <a:pt x="1679" y="1013"/>
                    <a:pt x="1700" y="877"/>
                  </a:cubicBezTo>
                  <a:cubicBezTo>
                    <a:pt x="1719" y="714"/>
                    <a:pt x="1594" y="569"/>
                    <a:pt x="1432" y="569"/>
                  </a:cubicBezTo>
                  <a:cubicBezTo>
                    <a:pt x="1431" y="569"/>
                    <a:pt x="1429" y="569"/>
                    <a:pt x="1428" y="569"/>
                  </a:cubicBezTo>
                  <a:lnTo>
                    <a:pt x="1133" y="569"/>
                  </a:lnTo>
                  <a:lnTo>
                    <a:pt x="1133" y="285"/>
                  </a:lnTo>
                  <a:cubicBezTo>
                    <a:pt x="1135" y="144"/>
                    <a:pt x="1034" y="24"/>
                    <a:pt x="895" y="3"/>
                  </a:cubicBezTo>
                  <a:cubicBezTo>
                    <a:pt x="884" y="1"/>
                    <a:pt x="874" y="1"/>
                    <a:pt x="8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65"/>
            <p:cNvSpPr/>
            <p:nvPr/>
          </p:nvSpPr>
          <p:spPr>
            <a:xfrm>
              <a:off x="4921788" y="1463875"/>
              <a:ext cx="43000" cy="42075"/>
            </a:xfrm>
            <a:custGeom>
              <a:avLst/>
              <a:gdLst/>
              <a:ahLst/>
              <a:cxnLst/>
              <a:rect l="l" t="t" r="r" b="b"/>
              <a:pathLst>
                <a:path w="1720" h="1683" extrusionOk="0">
                  <a:moveTo>
                    <a:pt x="861" y="0"/>
                  </a:moveTo>
                  <a:cubicBezTo>
                    <a:pt x="711" y="0"/>
                    <a:pt x="586" y="121"/>
                    <a:pt x="586" y="276"/>
                  </a:cubicBezTo>
                  <a:lnTo>
                    <a:pt x="586" y="569"/>
                  </a:lnTo>
                  <a:lnTo>
                    <a:pt x="304" y="569"/>
                  </a:lnTo>
                  <a:cubicBezTo>
                    <a:pt x="303" y="569"/>
                    <a:pt x="301" y="568"/>
                    <a:pt x="300" y="568"/>
                  </a:cubicBezTo>
                  <a:cubicBezTo>
                    <a:pt x="160" y="568"/>
                    <a:pt x="41" y="669"/>
                    <a:pt x="22" y="806"/>
                  </a:cubicBezTo>
                  <a:cubicBezTo>
                    <a:pt x="1" y="971"/>
                    <a:pt x="127" y="1116"/>
                    <a:pt x="294" y="1116"/>
                  </a:cubicBezTo>
                  <a:lnTo>
                    <a:pt x="586" y="1116"/>
                  </a:lnTo>
                  <a:lnTo>
                    <a:pt x="586" y="1409"/>
                  </a:lnTo>
                  <a:cubicBezTo>
                    <a:pt x="586" y="1562"/>
                    <a:pt x="711" y="1682"/>
                    <a:pt x="861" y="1682"/>
                  </a:cubicBezTo>
                  <a:cubicBezTo>
                    <a:pt x="872" y="1682"/>
                    <a:pt x="883" y="1682"/>
                    <a:pt x="894" y="1680"/>
                  </a:cubicBezTo>
                  <a:cubicBezTo>
                    <a:pt x="1033" y="1659"/>
                    <a:pt x="1136" y="1539"/>
                    <a:pt x="1134" y="1398"/>
                  </a:cubicBezTo>
                  <a:lnTo>
                    <a:pt x="1134" y="1116"/>
                  </a:lnTo>
                  <a:lnTo>
                    <a:pt x="1416" y="1116"/>
                  </a:lnTo>
                  <a:cubicBezTo>
                    <a:pt x="1417" y="1116"/>
                    <a:pt x="1419" y="1116"/>
                    <a:pt x="1420" y="1116"/>
                  </a:cubicBezTo>
                  <a:cubicBezTo>
                    <a:pt x="1560" y="1116"/>
                    <a:pt x="1677" y="1014"/>
                    <a:pt x="1698" y="876"/>
                  </a:cubicBezTo>
                  <a:cubicBezTo>
                    <a:pt x="1719" y="712"/>
                    <a:pt x="1591" y="569"/>
                    <a:pt x="1427" y="569"/>
                  </a:cubicBezTo>
                  <a:lnTo>
                    <a:pt x="1134" y="569"/>
                  </a:lnTo>
                  <a:lnTo>
                    <a:pt x="1134" y="284"/>
                  </a:lnTo>
                  <a:cubicBezTo>
                    <a:pt x="1136" y="145"/>
                    <a:pt x="1033" y="23"/>
                    <a:pt x="894" y="2"/>
                  </a:cubicBezTo>
                  <a:cubicBezTo>
                    <a:pt x="883" y="1"/>
                    <a:pt x="872" y="0"/>
                    <a:pt x="8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65"/>
            <p:cNvSpPr/>
            <p:nvPr/>
          </p:nvSpPr>
          <p:spPr>
            <a:xfrm>
              <a:off x="5007563" y="1350075"/>
              <a:ext cx="13825" cy="42050"/>
            </a:xfrm>
            <a:custGeom>
              <a:avLst/>
              <a:gdLst/>
              <a:ahLst/>
              <a:cxnLst/>
              <a:rect l="l" t="t" r="r" b="b"/>
              <a:pathLst>
                <a:path w="553" h="1682" extrusionOk="0">
                  <a:moveTo>
                    <a:pt x="274" y="1"/>
                  </a:moveTo>
                  <a:cubicBezTo>
                    <a:pt x="125" y="1"/>
                    <a:pt x="1" y="121"/>
                    <a:pt x="2" y="275"/>
                  </a:cubicBezTo>
                  <a:lnTo>
                    <a:pt x="2" y="1408"/>
                  </a:lnTo>
                  <a:cubicBezTo>
                    <a:pt x="1" y="1560"/>
                    <a:pt x="125" y="1682"/>
                    <a:pt x="275" y="1682"/>
                  </a:cubicBezTo>
                  <a:cubicBezTo>
                    <a:pt x="286" y="1682"/>
                    <a:pt x="298" y="1681"/>
                    <a:pt x="310" y="1679"/>
                  </a:cubicBezTo>
                  <a:cubicBezTo>
                    <a:pt x="449" y="1658"/>
                    <a:pt x="552" y="1538"/>
                    <a:pt x="550" y="1397"/>
                  </a:cubicBezTo>
                  <a:lnTo>
                    <a:pt x="550" y="283"/>
                  </a:lnTo>
                  <a:cubicBezTo>
                    <a:pt x="552" y="144"/>
                    <a:pt x="449" y="22"/>
                    <a:pt x="310" y="3"/>
                  </a:cubicBezTo>
                  <a:cubicBezTo>
                    <a:pt x="298" y="2"/>
                    <a:pt x="28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65"/>
            <p:cNvSpPr/>
            <p:nvPr/>
          </p:nvSpPr>
          <p:spPr>
            <a:xfrm>
              <a:off x="4951013" y="1350300"/>
              <a:ext cx="42000" cy="42025"/>
            </a:xfrm>
            <a:custGeom>
              <a:avLst/>
              <a:gdLst/>
              <a:ahLst/>
              <a:cxnLst/>
              <a:rect l="l" t="t" r="r" b="b"/>
              <a:pathLst>
                <a:path w="1680" h="1681" extrusionOk="0">
                  <a:moveTo>
                    <a:pt x="1132" y="548"/>
                  </a:moveTo>
                  <a:lnTo>
                    <a:pt x="1132" y="1133"/>
                  </a:lnTo>
                  <a:lnTo>
                    <a:pt x="548" y="1133"/>
                  </a:lnTo>
                  <a:lnTo>
                    <a:pt x="548" y="548"/>
                  </a:lnTo>
                  <a:close/>
                  <a:moveTo>
                    <a:pt x="274" y="0"/>
                  </a:moveTo>
                  <a:cubicBezTo>
                    <a:pt x="123" y="0"/>
                    <a:pt x="1" y="123"/>
                    <a:pt x="1" y="274"/>
                  </a:cubicBezTo>
                  <a:lnTo>
                    <a:pt x="1" y="1407"/>
                  </a:lnTo>
                  <a:cubicBezTo>
                    <a:pt x="1" y="1557"/>
                    <a:pt x="123" y="1681"/>
                    <a:pt x="274" y="1681"/>
                  </a:cubicBezTo>
                  <a:lnTo>
                    <a:pt x="1407" y="1681"/>
                  </a:lnTo>
                  <a:cubicBezTo>
                    <a:pt x="1557" y="1681"/>
                    <a:pt x="1679" y="1557"/>
                    <a:pt x="1679" y="1407"/>
                  </a:cubicBezTo>
                  <a:lnTo>
                    <a:pt x="1679" y="274"/>
                  </a:lnTo>
                  <a:cubicBezTo>
                    <a:pt x="1679" y="123"/>
                    <a:pt x="1557" y="0"/>
                    <a:pt x="1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65"/>
            <p:cNvSpPr/>
            <p:nvPr/>
          </p:nvSpPr>
          <p:spPr>
            <a:xfrm>
              <a:off x="4837238" y="1406900"/>
              <a:ext cx="42950" cy="13700"/>
            </a:xfrm>
            <a:custGeom>
              <a:avLst/>
              <a:gdLst/>
              <a:ahLst/>
              <a:cxnLst/>
              <a:rect l="l" t="t" r="r" b="b"/>
              <a:pathLst>
                <a:path w="1718" h="548" extrusionOk="0">
                  <a:moveTo>
                    <a:pt x="298" y="0"/>
                  </a:moveTo>
                  <a:cubicBezTo>
                    <a:pt x="158" y="0"/>
                    <a:pt x="40" y="103"/>
                    <a:pt x="20" y="240"/>
                  </a:cubicBezTo>
                  <a:cubicBezTo>
                    <a:pt x="1" y="405"/>
                    <a:pt x="127" y="548"/>
                    <a:pt x="291" y="548"/>
                  </a:cubicBezTo>
                  <a:lnTo>
                    <a:pt x="1414" y="548"/>
                  </a:lnTo>
                  <a:cubicBezTo>
                    <a:pt x="1415" y="548"/>
                    <a:pt x="1417" y="548"/>
                    <a:pt x="1418" y="548"/>
                  </a:cubicBezTo>
                  <a:cubicBezTo>
                    <a:pt x="1557" y="548"/>
                    <a:pt x="1675" y="445"/>
                    <a:pt x="1696" y="308"/>
                  </a:cubicBezTo>
                  <a:cubicBezTo>
                    <a:pt x="1717" y="146"/>
                    <a:pt x="1589" y="2"/>
                    <a:pt x="1424" y="0"/>
                  </a:cubicBezTo>
                  <a:lnTo>
                    <a:pt x="302" y="0"/>
                  </a:lnTo>
                  <a:cubicBezTo>
                    <a:pt x="300" y="0"/>
                    <a:pt x="299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65"/>
            <p:cNvSpPr/>
            <p:nvPr/>
          </p:nvSpPr>
          <p:spPr>
            <a:xfrm>
              <a:off x="4837188" y="1435175"/>
              <a:ext cx="43000" cy="13700"/>
            </a:xfrm>
            <a:custGeom>
              <a:avLst/>
              <a:gdLst/>
              <a:ahLst/>
              <a:cxnLst/>
              <a:rect l="l" t="t" r="r" b="b"/>
              <a:pathLst>
                <a:path w="1720" h="548" extrusionOk="0">
                  <a:moveTo>
                    <a:pt x="300" y="0"/>
                  </a:moveTo>
                  <a:cubicBezTo>
                    <a:pt x="160" y="0"/>
                    <a:pt x="42" y="103"/>
                    <a:pt x="22" y="240"/>
                  </a:cubicBezTo>
                  <a:cubicBezTo>
                    <a:pt x="1" y="405"/>
                    <a:pt x="129" y="548"/>
                    <a:pt x="293" y="548"/>
                  </a:cubicBezTo>
                  <a:lnTo>
                    <a:pt x="1416" y="548"/>
                  </a:lnTo>
                  <a:cubicBezTo>
                    <a:pt x="1417" y="548"/>
                    <a:pt x="1419" y="548"/>
                    <a:pt x="1420" y="548"/>
                  </a:cubicBezTo>
                  <a:cubicBezTo>
                    <a:pt x="1559" y="548"/>
                    <a:pt x="1677" y="447"/>
                    <a:pt x="1698" y="308"/>
                  </a:cubicBezTo>
                  <a:cubicBezTo>
                    <a:pt x="1719" y="145"/>
                    <a:pt x="1593" y="0"/>
                    <a:pt x="1426" y="0"/>
                  </a:cubicBezTo>
                  <a:lnTo>
                    <a:pt x="304" y="0"/>
                  </a:lnTo>
                  <a:cubicBezTo>
                    <a:pt x="302" y="0"/>
                    <a:pt x="301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65"/>
            <p:cNvSpPr/>
            <p:nvPr/>
          </p:nvSpPr>
          <p:spPr>
            <a:xfrm>
              <a:off x="4894463" y="1406725"/>
              <a:ext cx="13775" cy="42100"/>
            </a:xfrm>
            <a:custGeom>
              <a:avLst/>
              <a:gdLst/>
              <a:ahLst/>
              <a:cxnLst/>
              <a:rect l="l" t="t" r="r" b="b"/>
              <a:pathLst>
                <a:path w="551" h="1684" extrusionOk="0">
                  <a:moveTo>
                    <a:pt x="273" y="1"/>
                  </a:moveTo>
                  <a:cubicBezTo>
                    <a:pt x="126" y="1"/>
                    <a:pt x="1" y="122"/>
                    <a:pt x="1" y="275"/>
                  </a:cubicBezTo>
                  <a:lnTo>
                    <a:pt x="1" y="1410"/>
                  </a:lnTo>
                  <a:cubicBezTo>
                    <a:pt x="1" y="1563"/>
                    <a:pt x="127" y="1683"/>
                    <a:pt x="276" y="1683"/>
                  </a:cubicBezTo>
                  <a:cubicBezTo>
                    <a:pt x="287" y="1683"/>
                    <a:pt x="297" y="1683"/>
                    <a:pt x="308" y="1682"/>
                  </a:cubicBezTo>
                  <a:cubicBezTo>
                    <a:pt x="447" y="1660"/>
                    <a:pt x="550" y="1538"/>
                    <a:pt x="548" y="1399"/>
                  </a:cubicBezTo>
                  <a:lnTo>
                    <a:pt x="548" y="285"/>
                  </a:lnTo>
                  <a:cubicBezTo>
                    <a:pt x="550" y="144"/>
                    <a:pt x="447" y="24"/>
                    <a:pt x="308" y="3"/>
                  </a:cubicBezTo>
                  <a:cubicBezTo>
                    <a:pt x="297" y="2"/>
                    <a:pt x="285" y="1"/>
                    <a:pt x="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65"/>
            <p:cNvSpPr/>
            <p:nvPr/>
          </p:nvSpPr>
          <p:spPr>
            <a:xfrm>
              <a:off x="4922688" y="1406725"/>
              <a:ext cx="13775" cy="42050"/>
            </a:xfrm>
            <a:custGeom>
              <a:avLst/>
              <a:gdLst/>
              <a:ahLst/>
              <a:cxnLst/>
              <a:rect l="l" t="t" r="r" b="b"/>
              <a:pathLst>
                <a:path w="551" h="1682" extrusionOk="0">
                  <a:moveTo>
                    <a:pt x="277" y="1"/>
                  </a:moveTo>
                  <a:cubicBezTo>
                    <a:pt x="125" y="1"/>
                    <a:pt x="3" y="123"/>
                    <a:pt x="3" y="275"/>
                  </a:cubicBezTo>
                  <a:lnTo>
                    <a:pt x="3" y="1399"/>
                  </a:lnTo>
                  <a:cubicBezTo>
                    <a:pt x="1" y="1538"/>
                    <a:pt x="102" y="1660"/>
                    <a:pt x="243" y="1679"/>
                  </a:cubicBezTo>
                  <a:cubicBezTo>
                    <a:pt x="255" y="1681"/>
                    <a:pt x="267" y="1682"/>
                    <a:pt x="278" y="1682"/>
                  </a:cubicBezTo>
                  <a:cubicBezTo>
                    <a:pt x="426" y="1682"/>
                    <a:pt x="550" y="1562"/>
                    <a:pt x="550" y="1408"/>
                  </a:cubicBezTo>
                  <a:lnTo>
                    <a:pt x="550" y="275"/>
                  </a:lnTo>
                  <a:cubicBezTo>
                    <a:pt x="550" y="123"/>
                    <a:pt x="428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65"/>
            <p:cNvSpPr/>
            <p:nvPr/>
          </p:nvSpPr>
          <p:spPr>
            <a:xfrm>
              <a:off x="4951013" y="1406850"/>
              <a:ext cx="28350" cy="42025"/>
            </a:xfrm>
            <a:custGeom>
              <a:avLst/>
              <a:gdLst/>
              <a:ahLst/>
              <a:cxnLst/>
              <a:rect l="l" t="t" r="r" b="b"/>
              <a:pathLst>
                <a:path w="1134" h="1681" extrusionOk="0">
                  <a:moveTo>
                    <a:pt x="273" y="0"/>
                  </a:moveTo>
                  <a:cubicBezTo>
                    <a:pt x="126" y="0"/>
                    <a:pt x="1" y="122"/>
                    <a:pt x="1" y="274"/>
                  </a:cubicBezTo>
                  <a:lnTo>
                    <a:pt x="1" y="1407"/>
                  </a:lnTo>
                  <a:cubicBezTo>
                    <a:pt x="1" y="1559"/>
                    <a:pt x="123" y="1681"/>
                    <a:pt x="274" y="1681"/>
                  </a:cubicBezTo>
                  <a:lnTo>
                    <a:pt x="830" y="1681"/>
                  </a:lnTo>
                  <a:cubicBezTo>
                    <a:pt x="832" y="1681"/>
                    <a:pt x="833" y="1681"/>
                    <a:pt x="835" y="1681"/>
                  </a:cubicBezTo>
                  <a:cubicBezTo>
                    <a:pt x="974" y="1681"/>
                    <a:pt x="1092" y="1580"/>
                    <a:pt x="1113" y="1441"/>
                  </a:cubicBezTo>
                  <a:cubicBezTo>
                    <a:pt x="1134" y="1278"/>
                    <a:pt x="1005" y="1133"/>
                    <a:pt x="841" y="1133"/>
                  </a:cubicBezTo>
                  <a:lnTo>
                    <a:pt x="548" y="1133"/>
                  </a:lnTo>
                  <a:lnTo>
                    <a:pt x="548" y="284"/>
                  </a:lnTo>
                  <a:cubicBezTo>
                    <a:pt x="550" y="143"/>
                    <a:pt x="447" y="23"/>
                    <a:pt x="308" y="2"/>
                  </a:cubicBezTo>
                  <a:cubicBezTo>
                    <a:pt x="296" y="1"/>
                    <a:pt x="285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65"/>
            <p:cNvSpPr/>
            <p:nvPr/>
          </p:nvSpPr>
          <p:spPr>
            <a:xfrm>
              <a:off x="4992663" y="1406725"/>
              <a:ext cx="43875" cy="41925"/>
            </a:xfrm>
            <a:custGeom>
              <a:avLst/>
              <a:gdLst/>
              <a:ahLst/>
              <a:cxnLst/>
              <a:rect l="l" t="t" r="r" b="b"/>
              <a:pathLst>
                <a:path w="1755" h="1677" extrusionOk="0">
                  <a:moveTo>
                    <a:pt x="875" y="1"/>
                  </a:moveTo>
                  <a:cubicBezTo>
                    <a:pt x="778" y="1"/>
                    <a:pt x="681" y="52"/>
                    <a:pt x="630" y="153"/>
                  </a:cubicBezTo>
                  <a:lnTo>
                    <a:pt x="64" y="1286"/>
                  </a:lnTo>
                  <a:cubicBezTo>
                    <a:pt x="0" y="1420"/>
                    <a:pt x="55" y="1580"/>
                    <a:pt x="190" y="1648"/>
                  </a:cubicBezTo>
                  <a:cubicBezTo>
                    <a:pt x="229" y="1667"/>
                    <a:pt x="271" y="1676"/>
                    <a:pt x="312" y="1676"/>
                  </a:cubicBezTo>
                  <a:cubicBezTo>
                    <a:pt x="410" y="1676"/>
                    <a:pt x="505" y="1624"/>
                    <a:pt x="554" y="1530"/>
                  </a:cubicBezTo>
                  <a:lnTo>
                    <a:pt x="876" y="885"/>
                  </a:lnTo>
                  <a:lnTo>
                    <a:pt x="1199" y="1530"/>
                  </a:lnTo>
                  <a:cubicBezTo>
                    <a:pt x="1236" y="1604"/>
                    <a:pt x="1339" y="1675"/>
                    <a:pt x="1457" y="1675"/>
                  </a:cubicBezTo>
                  <a:cubicBezTo>
                    <a:pt x="1492" y="1675"/>
                    <a:pt x="1529" y="1669"/>
                    <a:pt x="1565" y="1654"/>
                  </a:cubicBezTo>
                  <a:cubicBezTo>
                    <a:pt x="1706" y="1597"/>
                    <a:pt x="1755" y="1422"/>
                    <a:pt x="1687" y="1286"/>
                  </a:cubicBezTo>
                  <a:lnTo>
                    <a:pt x="1121" y="153"/>
                  </a:lnTo>
                  <a:cubicBezTo>
                    <a:pt x="1070" y="52"/>
                    <a:pt x="97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65"/>
            <p:cNvSpPr/>
            <p:nvPr/>
          </p:nvSpPr>
          <p:spPr>
            <a:xfrm>
              <a:off x="4837863" y="1463450"/>
              <a:ext cx="42000" cy="41975"/>
            </a:xfrm>
            <a:custGeom>
              <a:avLst/>
              <a:gdLst/>
              <a:ahLst/>
              <a:cxnLst/>
              <a:rect l="l" t="t" r="r" b="b"/>
              <a:pathLst>
                <a:path w="1680" h="1679" extrusionOk="0">
                  <a:moveTo>
                    <a:pt x="1134" y="548"/>
                  </a:moveTo>
                  <a:lnTo>
                    <a:pt x="1132" y="1133"/>
                  </a:lnTo>
                  <a:lnTo>
                    <a:pt x="549" y="1133"/>
                  </a:lnTo>
                  <a:lnTo>
                    <a:pt x="549" y="548"/>
                  </a:lnTo>
                  <a:close/>
                  <a:moveTo>
                    <a:pt x="275" y="0"/>
                  </a:moveTo>
                  <a:cubicBezTo>
                    <a:pt x="123" y="0"/>
                    <a:pt x="1" y="122"/>
                    <a:pt x="1" y="274"/>
                  </a:cubicBezTo>
                  <a:lnTo>
                    <a:pt x="1" y="1407"/>
                  </a:lnTo>
                  <a:cubicBezTo>
                    <a:pt x="1" y="1555"/>
                    <a:pt x="121" y="1679"/>
                    <a:pt x="271" y="1679"/>
                  </a:cubicBezTo>
                  <a:cubicBezTo>
                    <a:pt x="272" y="1679"/>
                    <a:pt x="273" y="1679"/>
                    <a:pt x="275" y="1679"/>
                  </a:cubicBezTo>
                  <a:lnTo>
                    <a:pt x="1406" y="1679"/>
                  </a:lnTo>
                  <a:cubicBezTo>
                    <a:pt x="1407" y="1679"/>
                    <a:pt x="1408" y="1679"/>
                    <a:pt x="1409" y="1679"/>
                  </a:cubicBezTo>
                  <a:cubicBezTo>
                    <a:pt x="1559" y="1679"/>
                    <a:pt x="1679" y="1555"/>
                    <a:pt x="1679" y="1407"/>
                  </a:cubicBezTo>
                  <a:lnTo>
                    <a:pt x="1679" y="274"/>
                  </a:lnTo>
                  <a:cubicBezTo>
                    <a:pt x="1679" y="122"/>
                    <a:pt x="1557" y="0"/>
                    <a:pt x="1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65"/>
            <p:cNvSpPr/>
            <p:nvPr/>
          </p:nvSpPr>
          <p:spPr>
            <a:xfrm>
              <a:off x="4894463" y="1463425"/>
              <a:ext cx="13775" cy="42050"/>
            </a:xfrm>
            <a:custGeom>
              <a:avLst/>
              <a:gdLst/>
              <a:ahLst/>
              <a:cxnLst/>
              <a:rect l="l" t="t" r="r" b="b"/>
              <a:pathLst>
                <a:path w="551" h="1682" extrusionOk="0">
                  <a:moveTo>
                    <a:pt x="273" y="1"/>
                  </a:moveTo>
                  <a:cubicBezTo>
                    <a:pt x="126" y="1"/>
                    <a:pt x="1" y="122"/>
                    <a:pt x="1" y="275"/>
                  </a:cubicBezTo>
                  <a:lnTo>
                    <a:pt x="1" y="1408"/>
                  </a:lnTo>
                  <a:cubicBezTo>
                    <a:pt x="1" y="1560"/>
                    <a:pt x="126" y="1682"/>
                    <a:pt x="273" y="1682"/>
                  </a:cubicBezTo>
                  <a:cubicBezTo>
                    <a:pt x="285" y="1682"/>
                    <a:pt x="297" y="1681"/>
                    <a:pt x="308" y="1680"/>
                  </a:cubicBezTo>
                  <a:cubicBezTo>
                    <a:pt x="447" y="1658"/>
                    <a:pt x="550" y="1538"/>
                    <a:pt x="548" y="1397"/>
                  </a:cubicBezTo>
                  <a:lnTo>
                    <a:pt x="548" y="285"/>
                  </a:lnTo>
                  <a:cubicBezTo>
                    <a:pt x="550" y="144"/>
                    <a:pt x="447" y="24"/>
                    <a:pt x="308" y="3"/>
                  </a:cubicBezTo>
                  <a:cubicBezTo>
                    <a:pt x="297" y="2"/>
                    <a:pt x="285" y="1"/>
                    <a:pt x="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65"/>
            <p:cNvSpPr/>
            <p:nvPr/>
          </p:nvSpPr>
          <p:spPr>
            <a:xfrm>
              <a:off x="4850763" y="1520000"/>
              <a:ext cx="44100" cy="42175"/>
            </a:xfrm>
            <a:custGeom>
              <a:avLst/>
              <a:gdLst/>
              <a:ahLst/>
              <a:cxnLst/>
              <a:rect l="l" t="t" r="r" b="b"/>
              <a:pathLst>
                <a:path w="1764" h="1687" extrusionOk="0">
                  <a:moveTo>
                    <a:pt x="314" y="0"/>
                  </a:moveTo>
                  <a:cubicBezTo>
                    <a:pt x="273" y="0"/>
                    <a:pt x="232" y="9"/>
                    <a:pt x="193" y="29"/>
                  </a:cubicBezTo>
                  <a:cubicBezTo>
                    <a:pt x="56" y="97"/>
                    <a:pt x="1" y="265"/>
                    <a:pt x="73" y="402"/>
                  </a:cubicBezTo>
                  <a:lnTo>
                    <a:pt x="639" y="1535"/>
                  </a:lnTo>
                  <a:cubicBezTo>
                    <a:pt x="690" y="1636"/>
                    <a:pt x="787" y="1687"/>
                    <a:pt x="884" y="1687"/>
                  </a:cubicBezTo>
                  <a:cubicBezTo>
                    <a:pt x="982" y="1687"/>
                    <a:pt x="1079" y="1636"/>
                    <a:pt x="1130" y="1535"/>
                  </a:cubicBezTo>
                  <a:lnTo>
                    <a:pt x="1696" y="402"/>
                  </a:lnTo>
                  <a:cubicBezTo>
                    <a:pt x="1764" y="265"/>
                    <a:pt x="1709" y="101"/>
                    <a:pt x="1574" y="34"/>
                  </a:cubicBezTo>
                  <a:cubicBezTo>
                    <a:pt x="1534" y="14"/>
                    <a:pt x="1492" y="5"/>
                    <a:pt x="1451" y="5"/>
                  </a:cubicBezTo>
                  <a:cubicBezTo>
                    <a:pt x="1350" y="5"/>
                    <a:pt x="1253" y="60"/>
                    <a:pt x="1206" y="156"/>
                  </a:cubicBezTo>
                  <a:lnTo>
                    <a:pt x="883" y="800"/>
                  </a:lnTo>
                  <a:lnTo>
                    <a:pt x="561" y="156"/>
                  </a:lnTo>
                  <a:cubicBezTo>
                    <a:pt x="515" y="58"/>
                    <a:pt x="417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65"/>
            <p:cNvSpPr/>
            <p:nvPr/>
          </p:nvSpPr>
          <p:spPr>
            <a:xfrm>
              <a:off x="4908163" y="1519975"/>
              <a:ext cx="28300" cy="42050"/>
            </a:xfrm>
            <a:custGeom>
              <a:avLst/>
              <a:gdLst/>
              <a:ahLst/>
              <a:cxnLst/>
              <a:rect l="l" t="t" r="r" b="b"/>
              <a:pathLst>
                <a:path w="1132" h="1682" extrusionOk="0">
                  <a:moveTo>
                    <a:pt x="272" y="1"/>
                  </a:moveTo>
                  <a:cubicBezTo>
                    <a:pt x="123" y="1"/>
                    <a:pt x="0" y="120"/>
                    <a:pt x="0" y="275"/>
                  </a:cubicBezTo>
                  <a:lnTo>
                    <a:pt x="0" y="1408"/>
                  </a:lnTo>
                  <a:cubicBezTo>
                    <a:pt x="0" y="1559"/>
                    <a:pt x="123" y="1681"/>
                    <a:pt x="274" y="1681"/>
                  </a:cubicBezTo>
                  <a:lnTo>
                    <a:pt x="830" y="1681"/>
                  </a:lnTo>
                  <a:cubicBezTo>
                    <a:pt x="832" y="1681"/>
                    <a:pt x="833" y="1681"/>
                    <a:pt x="834" y="1681"/>
                  </a:cubicBezTo>
                  <a:cubicBezTo>
                    <a:pt x="974" y="1681"/>
                    <a:pt x="1091" y="1579"/>
                    <a:pt x="1112" y="1441"/>
                  </a:cubicBezTo>
                  <a:cubicBezTo>
                    <a:pt x="1131" y="1279"/>
                    <a:pt x="1005" y="1134"/>
                    <a:pt x="841" y="1134"/>
                  </a:cubicBezTo>
                  <a:lnTo>
                    <a:pt x="548" y="1134"/>
                  </a:lnTo>
                  <a:lnTo>
                    <a:pt x="548" y="285"/>
                  </a:lnTo>
                  <a:cubicBezTo>
                    <a:pt x="550" y="144"/>
                    <a:pt x="447" y="24"/>
                    <a:pt x="308" y="3"/>
                  </a:cubicBezTo>
                  <a:cubicBezTo>
                    <a:pt x="296" y="1"/>
                    <a:pt x="284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65"/>
            <p:cNvSpPr/>
            <p:nvPr/>
          </p:nvSpPr>
          <p:spPr>
            <a:xfrm>
              <a:off x="5007513" y="1520100"/>
              <a:ext cx="13825" cy="42075"/>
            </a:xfrm>
            <a:custGeom>
              <a:avLst/>
              <a:gdLst/>
              <a:ahLst/>
              <a:cxnLst/>
              <a:rect l="l" t="t" r="r" b="b"/>
              <a:pathLst>
                <a:path w="553" h="1683" extrusionOk="0">
                  <a:moveTo>
                    <a:pt x="275" y="0"/>
                  </a:moveTo>
                  <a:cubicBezTo>
                    <a:pt x="264" y="0"/>
                    <a:pt x="253" y="1"/>
                    <a:pt x="242" y="2"/>
                  </a:cubicBezTo>
                  <a:cubicBezTo>
                    <a:pt x="103" y="23"/>
                    <a:pt x="0" y="145"/>
                    <a:pt x="4" y="284"/>
                  </a:cubicBezTo>
                  <a:lnTo>
                    <a:pt x="4" y="1398"/>
                  </a:lnTo>
                  <a:cubicBezTo>
                    <a:pt x="0" y="1539"/>
                    <a:pt x="103" y="1660"/>
                    <a:pt x="242" y="1681"/>
                  </a:cubicBezTo>
                  <a:cubicBezTo>
                    <a:pt x="254" y="1682"/>
                    <a:pt x="266" y="1683"/>
                    <a:pt x="278" y="1683"/>
                  </a:cubicBezTo>
                  <a:cubicBezTo>
                    <a:pt x="427" y="1683"/>
                    <a:pt x="552" y="1561"/>
                    <a:pt x="552" y="1409"/>
                  </a:cubicBezTo>
                  <a:lnTo>
                    <a:pt x="552" y="274"/>
                  </a:lnTo>
                  <a:cubicBezTo>
                    <a:pt x="552" y="121"/>
                    <a:pt x="426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65"/>
            <p:cNvSpPr/>
            <p:nvPr/>
          </p:nvSpPr>
          <p:spPr>
            <a:xfrm>
              <a:off x="4951013" y="1520025"/>
              <a:ext cx="42000" cy="42000"/>
            </a:xfrm>
            <a:custGeom>
              <a:avLst/>
              <a:gdLst/>
              <a:ahLst/>
              <a:cxnLst/>
              <a:rect l="l" t="t" r="r" b="b"/>
              <a:pathLst>
                <a:path w="1680" h="1680" extrusionOk="0">
                  <a:moveTo>
                    <a:pt x="1132" y="548"/>
                  </a:moveTo>
                  <a:lnTo>
                    <a:pt x="1132" y="1132"/>
                  </a:lnTo>
                  <a:lnTo>
                    <a:pt x="548" y="1132"/>
                  </a:lnTo>
                  <a:lnTo>
                    <a:pt x="548" y="548"/>
                  </a:lnTo>
                  <a:close/>
                  <a:moveTo>
                    <a:pt x="274" y="1"/>
                  </a:moveTo>
                  <a:cubicBezTo>
                    <a:pt x="123" y="1"/>
                    <a:pt x="1" y="123"/>
                    <a:pt x="1" y="275"/>
                  </a:cubicBezTo>
                  <a:lnTo>
                    <a:pt x="1" y="1406"/>
                  </a:lnTo>
                  <a:cubicBezTo>
                    <a:pt x="1" y="1557"/>
                    <a:pt x="123" y="1679"/>
                    <a:pt x="274" y="1679"/>
                  </a:cubicBezTo>
                  <a:lnTo>
                    <a:pt x="1405" y="1679"/>
                  </a:lnTo>
                  <a:cubicBezTo>
                    <a:pt x="1557" y="1679"/>
                    <a:pt x="1679" y="1557"/>
                    <a:pt x="1679" y="1406"/>
                  </a:cubicBezTo>
                  <a:lnTo>
                    <a:pt x="1679" y="275"/>
                  </a:lnTo>
                  <a:cubicBezTo>
                    <a:pt x="1679" y="123"/>
                    <a:pt x="1557" y="1"/>
                    <a:pt x="1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65"/>
            <p:cNvSpPr/>
            <p:nvPr/>
          </p:nvSpPr>
          <p:spPr>
            <a:xfrm>
              <a:off x="4837813" y="1576775"/>
              <a:ext cx="13825" cy="42050"/>
            </a:xfrm>
            <a:custGeom>
              <a:avLst/>
              <a:gdLst/>
              <a:ahLst/>
              <a:cxnLst/>
              <a:rect l="l" t="t" r="r" b="b"/>
              <a:pathLst>
                <a:path w="553" h="1682" extrusionOk="0">
                  <a:moveTo>
                    <a:pt x="276" y="1"/>
                  </a:moveTo>
                  <a:cubicBezTo>
                    <a:pt x="128" y="1"/>
                    <a:pt x="3" y="123"/>
                    <a:pt x="3" y="275"/>
                  </a:cubicBezTo>
                  <a:lnTo>
                    <a:pt x="3" y="1397"/>
                  </a:lnTo>
                  <a:cubicBezTo>
                    <a:pt x="1" y="1538"/>
                    <a:pt x="104" y="1661"/>
                    <a:pt x="243" y="1680"/>
                  </a:cubicBezTo>
                  <a:cubicBezTo>
                    <a:pt x="255" y="1681"/>
                    <a:pt x="267" y="1682"/>
                    <a:pt x="278" y="1682"/>
                  </a:cubicBezTo>
                  <a:cubicBezTo>
                    <a:pt x="426" y="1682"/>
                    <a:pt x="551" y="1562"/>
                    <a:pt x="551" y="1408"/>
                  </a:cubicBezTo>
                  <a:lnTo>
                    <a:pt x="551" y="285"/>
                  </a:lnTo>
                  <a:cubicBezTo>
                    <a:pt x="553" y="144"/>
                    <a:pt x="449" y="24"/>
                    <a:pt x="310" y="3"/>
                  </a:cubicBezTo>
                  <a:cubicBezTo>
                    <a:pt x="299" y="2"/>
                    <a:pt x="287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65"/>
            <p:cNvSpPr/>
            <p:nvPr/>
          </p:nvSpPr>
          <p:spPr>
            <a:xfrm>
              <a:off x="4866088" y="1576775"/>
              <a:ext cx="13825" cy="42050"/>
            </a:xfrm>
            <a:custGeom>
              <a:avLst/>
              <a:gdLst/>
              <a:ahLst/>
              <a:cxnLst/>
              <a:rect l="l" t="t" r="r" b="b"/>
              <a:pathLst>
                <a:path w="553" h="1682" extrusionOk="0">
                  <a:moveTo>
                    <a:pt x="278" y="1"/>
                  </a:moveTo>
                  <a:cubicBezTo>
                    <a:pt x="267" y="1"/>
                    <a:pt x="255" y="2"/>
                    <a:pt x="243" y="3"/>
                  </a:cubicBezTo>
                  <a:cubicBezTo>
                    <a:pt x="104" y="24"/>
                    <a:pt x="1" y="144"/>
                    <a:pt x="5" y="285"/>
                  </a:cubicBezTo>
                  <a:lnTo>
                    <a:pt x="5" y="1397"/>
                  </a:lnTo>
                  <a:cubicBezTo>
                    <a:pt x="1" y="1538"/>
                    <a:pt x="104" y="1661"/>
                    <a:pt x="243" y="1680"/>
                  </a:cubicBezTo>
                  <a:cubicBezTo>
                    <a:pt x="255" y="1681"/>
                    <a:pt x="267" y="1682"/>
                    <a:pt x="279" y="1682"/>
                  </a:cubicBezTo>
                  <a:cubicBezTo>
                    <a:pt x="427" y="1682"/>
                    <a:pt x="551" y="1562"/>
                    <a:pt x="552" y="1408"/>
                  </a:cubicBezTo>
                  <a:lnTo>
                    <a:pt x="552" y="275"/>
                  </a:lnTo>
                  <a:cubicBezTo>
                    <a:pt x="551" y="123"/>
                    <a:pt x="427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65"/>
            <p:cNvSpPr/>
            <p:nvPr/>
          </p:nvSpPr>
          <p:spPr>
            <a:xfrm>
              <a:off x="4893888" y="1576575"/>
              <a:ext cx="43000" cy="13725"/>
            </a:xfrm>
            <a:custGeom>
              <a:avLst/>
              <a:gdLst/>
              <a:ahLst/>
              <a:cxnLst/>
              <a:rect l="l" t="t" r="r" b="b"/>
              <a:pathLst>
                <a:path w="1720" h="549" extrusionOk="0">
                  <a:moveTo>
                    <a:pt x="300" y="1"/>
                  </a:moveTo>
                  <a:cubicBezTo>
                    <a:pt x="160" y="1"/>
                    <a:pt x="40" y="103"/>
                    <a:pt x="22" y="241"/>
                  </a:cubicBezTo>
                  <a:cubicBezTo>
                    <a:pt x="1" y="405"/>
                    <a:pt x="127" y="548"/>
                    <a:pt x="293" y="548"/>
                  </a:cubicBezTo>
                  <a:lnTo>
                    <a:pt x="1416" y="548"/>
                  </a:lnTo>
                  <a:cubicBezTo>
                    <a:pt x="1417" y="548"/>
                    <a:pt x="1419" y="548"/>
                    <a:pt x="1420" y="548"/>
                  </a:cubicBezTo>
                  <a:cubicBezTo>
                    <a:pt x="1559" y="548"/>
                    <a:pt x="1677" y="448"/>
                    <a:pt x="1698" y="310"/>
                  </a:cubicBezTo>
                  <a:cubicBezTo>
                    <a:pt x="1719" y="146"/>
                    <a:pt x="1591" y="1"/>
                    <a:pt x="1426" y="1"/>
                  </a:cubicBezTo>
                  <a:lnTo>
                    <a:pt x="304" y="1"/>
                  </a:lnTo>
                  <a:cubicBezTo>
                    <a:pt x="303" y="1"/>
                    <a:pt x="301" y="1"/>
                    <a:pt x="3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65"/>
            <p:cNvSpPr/>
            <p:nvPr/>
          </p:nvSpPr>
          <p:spPr>
            <a:xfrm>
              <a:off x="4893888" y="1604850"/>
              <a:ext cx="43000" cy="13775"/>
            </a:xfrm>
            <a:custGeom>
              <a:avLst/>
              <a:gdLst/>
              <a:ahLst/>
              <a:cxnLst/>
              <a:rect l="l" t="t" r="r" b="b"/>
              <a:pathLst>
                <a:path w="1720" h="551" extrusionOk="0">
                  <a:moveTo>
                    <a:pt x="300" y="1"/>
                  </a:moveTo>
                  <a:cubicBezTo>
                    <a:pt x="160" y="1"/>
                    <a:pt x="40" y="103"/>
                    <a:pt x="22" y="241"/>
                  </a:cubicBezTo>
                  <a:cubicBezTo>
                    <a:pt x="1" y="405"/>
                    <a:pt x="127" y="550"/>
                    <a:pt x="293" y="550"/>
                  </a:cubicBezTo>
                  <a:lnTo>
                    <a:pt x="1416" y="550"/>
                  </a:lnTo>
                  <a:cubicBezTo>
                    <a:pt x="1557" y="550"/>
                    <a:pt x="1677" y="449"/>
                    <a:pt x="1698" y="310"/>
                  </a:cubicBezTo>
                  <a:cubicBezTo>
                    <a:pt x="1719" y="146"/>
                    <a:pt x="1591" y="1"/>
                    <a:pt x="1426" y="1"/>
                  </a:cubicBezTo>
                  <a:lnTo>
                    <a:pt x="304" y="1"/>
                  </a:lnTo>
                  <a:cubicBezTo>
                    <a:pt x="303" y="1"/>
                    <a:pt x="301" y="1"/>
                    <a:pt x="3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65"/>
            <p:cNvSpPr/>
            <p:nvPr/>
          </p:nvSpPr>
          <p:spPr>
            <a:xfrm>
              <a:off x="4951013" y="1576775"/>
              <a:ext cx="13775" cy="42050"/>
            </a:xfrm>
            <a:custGeom>
              <a:avLst/>
              <a:gdLst/>
              <a:ahLst/>
              <a:cxnLst/>
              <a:rect l="l" t="t" r="r" b="b"/>
              <a:pathLst>
                <a:path w="551" h="1682" extrusionOk="0">
                  <a:moveTo>
                    <a:pt x="273" y="1"/>
                  </a:moveTo>
                  <a:cubicBezTo>
                    <a:pt x="126" y="1"/>
                    <a:pt x="1" y="123"/>
                    <a:pt x="1" y="275"/>
                  </a:cubicBezTo>
                  <a:lnTo>
                    <a:pt x="1" y="1408"/>
                  </a:lnTo>
                  <a:cubicBezTo>
                    <a:pt x="1" y="1562"/>
                    <a:pt x="125" y="1682"/>
                    <a:pt x="273" y="1682"/>
                  </a:cubicBezTo>
                  <a:cubicBezTo>
                    <a:pt x="284" y="1682"/>
                    <a:pt x="296" y="1681"/>
                    <a:pt x="308" y="1680"/>
                  </a:cubicBezTo>
                  <a:cubicBezTo>
                    <a:pt x="447" y="1659"/>
                    <a:pt x="550" y="1538"/>
                    <a:pt x="548" y="1397"/>
                  </a:cubicBezTo>
                  <a:lnTo>
                    <a:pt x="548" y="285"/>
                  </a:lnTo>
                  <a:cubicBezTo>
                    <a:pt x="550" y="144"/>
                    <a:pt x="447" y="24"/>
                    <a:pt x="308" y="3"/>
                  </a:cubicBezTo>
                  <a:cubicBezTo>
                    <a:pt x="296" y="2"/>
                    <a:pt x="285" y="1"/>
                    <a:pt x="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8" name="Google Shape;1198;p65"/>
          <p:cNvGrpSpPr/>
          <p:nvPr/>
        </p:nvGrpSpPr>
        <p:grpSpPr>
          <a:xfrm>
            <a:off x="632465" y="1520983"/>
            <a:ext cx="468275" cy="467400"/>
            <a:chOff x="3970663" y="1913750"/>
            <a:chExt cx="468275" cy="467400"/>
          </a:xfrm>
        </p:grpSpPr>
        <p:sp>
          <p:nvSpPr>
            <p:cNvPr id="1199" name="Google Shape;1199;p65"/>
            <p:cNvSpPr/>
            <p:nvPr/>
          </p:nvSpPr>
          <p:spPr>
            <a:xfrm>
              <a:off x="4098213" y="2026975"/>
              <a:ext cx="99700" cy="13725"/>
            </a:xfrm>
            <a:custGeom>
              <a:avLst/>
              <a:gdLst/>
              <a:ahLst/>
              <a:cxnLst/>
              <a:rect l="l" t="t" r="r" b="b"/>
              <a:pathLst>
                <a:path w="3988" h="549" extrusionOk="0">
                  <a:moveTo>
                    <a:pt x="300" y="1"/>
                  </a:moveTo>
                  <a:cubicBezTo>
                    <a:pt x="160" y="1"/>
                    <a:pt x="43" y="103"/>
                    <a:pt x="22" y="241"/>
                  </a:cubicBezTo>
                  <a:cubicBezTo>
                    <a:pt x="1" y="405"/>
                    <a:pt x="129" y="549"/>
                    <a:pt x="293" y="549"/>
                  </a:cubicBezTo>
                  <a:lnTo>
                    <a:pt x="3684" y="549"/>
                  </a:lnTo>
                  <a:cubicBezTo>
                    <a:pt x="3685" y="549"/>
                    <a:pt x="3687" y="549"/>
                    <a:pt x="3688" y="549"/>
                  </a:cubicBezTo>
                  <a:cubicBezTo>
                    <a:pt x="3828" y="549"/>
                    <a:pt x="3945" y="448"/>
                    <a:pt x="3966" y="311"/>
                  </a:cubicBezTo>
                  <a:cubicBezTo>
                    <a:pt x="3987" y="146"/>
                    <a:pt x="3859" y="3"/>
                    <a:pt x="3695" y="1"/>
                  </a:cubicBezTo>
                  <a:lnTo>
                    <a:pt x="304" y="1"/>
                  </a:lnTo>
                  <a:cubicBezTo>
                    <a:pt x="303" y="1"/>
                    <a:pt x="301" y="1"/>
                    <a:pt x="3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65"/>
            <p:cNvSpPr/>
            <p:nvPr/>
          </p:nvSpPr>
          <p:spPr>
            <a:xfrm>
              <a:off x="4098213" y="2055300"/>
              <a:ext cx="99700" cy="13725"/>
            </a:xfrm>
            <a:custGeom>
              <a:avLst/>
              <a:gdLst/>
              <a:ahLst/>
              <a:cxnLst/>
              <a:rect l="l" t="t" r="r" b="b"/>
              <a:pathLst>
                <a:path w="3988" h="549" extrusionOk="0">
                  <a:moveTo>
                    <a:pt x="300" y="1"/>
                  </a:moveTo>
                  <a:cubicBezTo>
                    <a:pt x="160" y="1"/>
                    <a:pt x="43" y="101"/>
                    <a:pt x="22" y="239"/>
                  </a:cubicBezTo>
                  <a:cubicBezTo>
                    <a:pt x="1" y="403"/>
                    <a:pt x="129" y="549"/>
                    <a:pt x="293" y="549"/>
                  </a:cubicBezTo>
                  <a:lnTo>
                    <a:pt x="3684" y="549"/>
                  </a:lnTo>
                  <a:cubicBezTo>
                    <a:pt x="3685" y="549"/>
                    <a:pt x="3687" y="549"/>
                    <a:pt x="3688" y="549"/>
                  </a:cubicBezTo>
                  <a:cubicBezTo>
                    <a:pt x="3827" y="549"/>
                    <a:pt x="3945" y="446"/>
                    <a:pt x="3966" y="308"/>
                  </a:cubicBezTo>
                  <a:cubicBezTo>
                    <a:pt x="3987" y="144"/>
                    <a:pt x="3859" y="1"/>
                    <a:pt x="3695" y="1"/>
                  </a:cubicBezTo>
                  <a:lnTo>
                    <a:pt x="304" y="1"/>
                  </a:lnTo>
                  <a:cubicBezTo>
                    <a:pt x="303" y="1"/>
                    <a:pt x="301" y="1"/>
                    <a:pt x="3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65"/>
            <p:cNvSpPr/>
            <p:nvPr/>
          </p:nvSpPr>
          <p:spPr>
            <a:xfrm>
              <a:off x="4098213" y="2083575"/>
              <a:ext cx="99700" cy="13725"/>
            </a:xfrm>
            <a:custGeom>
              <a:avLst/>
              <a:gdLst/>
              <a:ahLst/>
              <a:cxnLst/>
              <a:rect l="l" t="t" r="r" b="b"/>
              <a:pathLst>
                <a:path w="3988" h="549" extrusionOk="0">
                  <a:moveTo>
                    <a:pt x="300" y="1"/>
                  </a:moveTo>
                  <a:cubicBezTo>
                    <a:pt x="160" y="1"/>
                    <a:pt x="43" y="101"/>
                    <a:pt x="22" y="241"/>
                  </a:cubicBezTo>
                  <a:cubicBezTo>
                    <a:pt x="1" y="403"/>
                    <a:pt x="129" y="548"/>
                    <a:pt x="293" y="548"/>
                  </a:cubicBezTo>
                  <a:lnTo>
                    <a:pt x="3684" y="548"/>
                  </a:lnTo>
                  <a:cubicBezTo>
                    <a:pt x="3685" y="548"/>
                    <a:pt x="3687" y="548"/>
                    <a:pt x="3688" y="548"/>
                  </a:cubicBezTo>
                  <a:cubicBezTo>
                    <a:pt x="3827" y="548"/>
                    <a:pt x="3945" y="446"/>
                    <a:pt x="3966" y="308"/>
                  </a:cubicBezTo>
                  <a:cubicBezTo>
                    <a:pt x="3987" y="144"/>
                    <a:pt x="3859" y="1"/>
                    <a:pt x="3695" y="1"/>
                  </a:cubicBezTo>
                  <a:lnTo>
                    <a:pt x="304" y="1"/>
                  </a:lnTo>
                  <a:cubicBezTo>
                    <a:pt x="303" y="1"/>
                    <a:pt x="301" y="1"/>
                    <a:pt x="3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65"/>
            <p:cNvSpPr/>
            <p:nvPr/>
          </p:nvSpPr>
          <p:spPr>
            <a:xfrm>
              <a:off x="4098213" y="2111850"/>
              <a:ext cx="99700" cy="13725"/>
            </a:xfrm>
            <a:custGeom>
              <a:avLst/>
              <a:gdLst/>
              <a:ahLst/>
              <a:cxnLst/>
              <a:rect l="l" t="t" r="r" b="b"/>
              <a:pathLst>
                <a:path w="3988" h="549" extrusionOk="0">
                  <a:moveTo>
                    <a:pt x="300" y="1"/>
                  </a:moveTo>
                  <a:cubicBezTo>
                    <a:pt x="160" y="1"/>
                    <a:pt x="43" y="103"/>
                    <a:pt x="22" y="241"/>
                  </a:cubicBezTo>
                  <a:cubicBezTo>
                    <a:pt x="1" y="403"/>
                    <a:pt x="129" y="548"/>
                    <a:pt x="293" y="548"/>
                  </a:cubicBezTo>
                  <a:lnTo>
                    <a:pt x="3684" y="548"/>
                  </a:lnTo>
                  <a:cubicBezTo>
                    <a:pt x="3685" y="548"/>
                    <a:pt x="3687" y="548"/>
                    <a:pt x="3688" y="548"/>
                  </a:cubicBezTo>
                  <a:cubicBezTo>
                    <a:pt x="3827" y="548"/>
                    <a:pt x="3945" y="446"/>
                    <a:pt x="3966" y="308"/>
                  </a:cubicBezTo>
                  <a:cubicBezTo>
                    <a:pt x="3987" y="146"/>
                    <a:pt x="3859" y="1"/>
                    <a:pt x="3695" y="1"/>
                  </a:cubicBezTo>
                  <a:lnTo>
                    <a:pt x="304" y="1"/>
                  </a:lnTo>
                  <a:cubicBezTo>
                    <a:pt x="303" y="1"/>
                    <a:pt x="301" y="1"/>
                    <a:pt x="3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65"/>
            <p:cNvSpPr/>
            <p:nvPr/>
          </p:nvSpPr>
          <p:spPr>
            <a:xfrm>
              <a:off x="4098213" y="2140125"/>
              <a:ext cx="99700" cy="13725"/>
            </a:xfrm>
            <a:custGeom>
              <a:avLst/>
              <a:gdLst/>
              <a:ahLst/>
              <a:cxnLst/>
              <a:rect l="l" t="t" r="r" b="b"/>
              <a:pathLst>
                <a:path w="3988" h="549" extrusionOk="0">
                  <a:moveTo>
                    <a:pt x="300" y="1"/>
                  </a:moveTo>
                  <a:cubicBezTo>
                    <a:pt x="160" y="1"/>
                    <a:pt x="43" y="103"/>
                    <a:pt x="22" y="241"/>
                  </a:cubicBezTo>
                  <a:cubicBezTo>
                    <a:pt x="1" y="405"/>
                    <a:pt x="129" y="548"/>
                    <a:pt x="293" y="548"/>
                  </a:cubicBezTo>
                  <a:lnTo>
                    <a:pt x="3684" y="548"/>
                  </a:lnTo>
                  <a:cubicBezTo>
                    <a:pt x="3685" y="548"/>
                    <a:pt x="3687" y="548"/>
                    <a:pt x="3688" y="548"/>
                  </a:cubicBezTo>
                  <a:cubicBezTo>
                    <a:pt x="3828" y="548"/>
                    <a:pt x="3945" y="448"/>
                    <a:pt x="3966" y="310"/>
                  </a:cubicBezTo>
                  <a:cubicBezTo>
                    <a:pt x="3987" y="146"/>
                    <a:pt x="3859" y="1"/>
                    <a:pt x="3695" y="1"/>
                  </a:cubicBezTo>
                  <a:lnTo>
                    <a:pt x="304" y="1"/>
                  </a:lnTo>
                  <a:cubicBezTo>
                    <a:pt x="303" y="1"/>
                    <a:pt x="301" y="1"/>
                    <a:pt x="3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65"/>
            <p:cNvSpPr/>
            <p:nvPr/>
          </p:nvSpPr>
          <p:spPr>
            <a:xfrm>
              <a:off x="4098213" y="2168450"/>
              <a:ext cx="99700" cy="13675"/>
            </a:xfrm>
            <a:custGeom>
              <a:avLst/>
              <a:gdLst/>
              <a:ahLst/>
              <a:cxnLst/>
              <a:rect l="l" t="t" r="r" b="b"/>
              <a:pathLst>
                <a:path w="3988" h="547" extrusionOk="0">
                  <a:moveTo>
                    <a:pt x="296" y="0"/>
                  </a:moveTo>
                  <a:cubicBezTo>
                    <a:pt x="158" y="0"/>
                    <a:pt x="42" y="102"/>
                    <a:pt x="22" y="239"/>
                  </a:cubicBezTo>
                  <a:cubicBezTo>
                    <a:pt x="1" y="403"/>
                    <a:pt x="129" y="546"/>
                    <a:pt x="293" y="546"/>
                  </a:cubicBezTo>
                  <a:lnTo>
                    <a:pt x="3684" y="546"/>
                  </a:lnTo>
                  <a:cubicBezTo>
                    <a:pt x="3685" y="546"/>
                    <a:pt x="3687" y="546"/>
                    <a:pt x="3688" y="546"/>
                  </a:cubicBezTo>
                  <a:cubicBezTo>
                    <a:pt x="3828" y="546"/>
                    <a:pt x="3945" y="446"/>
                    <a:pt x="3966" y="308"/>
                  </a:cubicBezTo>
                  <a:cubicBezTo>
                    <a:pt x="3987" y="144"/>
                    <a:pt x="3859" y="1"/>
                    <a:pt x="3695" y="1"/>
                  </a:cubicBezTo>
                  <a:lnTo>
                    <a:pt x="304" y="1"/>
                  </a:lnTo>
                  <a:cubicBezTo>
                    <a:pt x="301" y="1"/>
                    <a:pt x="298" y="0"/>
                    <a:pt x="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65"/>
            <p:cNvSpPr/>
            <p:nvPr/>
          </p:nvSpPr>
          <p:spPr>
            <a:xfrm>
              <a:off x="4098213" y="2197625"/>
              <a:ext cx="99700" cy="13700"/>
            </a:xfrm>
            <a:custGeom>
              <a:avLst/>
              <a:gdLst/>
              <a:ahLst/>
              <a:cxnLst/>
              <a:rect l="l" t="t" r="r" b="b"/>
              <a:pathLst>
                <a:path w="3988" h="548" extrusionOk="0">
                  <a:moveTo>
                    <a:pt x="300" y="0"/>
                  </a:moveTo>
                  <a:cubicBezTo>
                    <a:pt x="160" y="0"/>
                    <a:pt x="43" y="103"/>
                    <a:pt x="22" y="240"/>
                  </a:cubicBezTo>
                  <a:cubicBezTo>
                    <a:pt x="1" y="403"/>
                    <a:pt x="129" y="548"/>
                    <a:pt x="293" y="548"/>
                  </a:cubicBezTo>
                  <a:lnTo>
                    <a:pt x="3684" y="548"/>
                  </a:lnTo>
                  <a:cubicBezTo>
                    <a:pt x="3685" y="548"/>
                    <a:pt x="3687" y="548"/>
                    <a:pt x="3688" y="548"/>
                  </a:cubicBezTo>
                  <a:cubicBezTo>
                    <a:pt x="3827" y="548"/>
                    <a:pt x="3945" y="445"/>
                    <a:pt x="3966" y="308"/>
                  </a:cubicBezTo>
                  <a:cubicBezTo>
                    <a:pt x="3987" y="146"/>
                    <a:pt x="3859" y="0"/>
                    <a:pt x="3695" y="0"/>
                  </a:cubicBezTo>
                  <a:lnTo>
                    <a:pt x="304" y="0"/>
                  </a:lnTo>
                  <a:cubicBezTo>
                    <a:pt x="303" y="0"/>
                    <a:pt x="301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65"/>
            <p:cNvSpPr/>
            <p:nvPr/>
          </p:nvSpPr>
          <p:spPr>
            <a:xfrm>
              <a:off x="4098213" y="2225900"/>
              <a:ext cx="99700" cy="13700"/>
            </a:xfrm>
            <a:custGeom>
              <a:avLst/>
              <a:gdLst/>
              <a:ahLst/>
              <a:cxnLst/>
              <a:rect l="l" t="t" r="r" b="b"/>
              <a:pathLst>
                <a:path w="3988" h="548" extrusionOk="0">
                  <a:moveTo>
                    <a:pt x="300" y="0"/>
                  </a:moveTo>
                  <a:cubicBezTo>
                    <a:pt x="160" y="0"/>
                    <a:pt x="43" y="103"/>
                    <a:pt x="22" y="240"/>
                  </a:cubicBezTo>
                  <a:cubicBezTo>
                    <a:pt x="1" y="405"/>
                    <a:pt x="129" y="548"/>
                    <a:pt x="293" y="548"/>
                  </a:cubicBezTo>
                  <a:lnTo>
                    <a:pt x="3684" y="548"/>
                  </a:lnTo>
                  <a:cubicBezTo>
                    <a:pt x="3685" y="548"/>
                    <a:pt x="3687" y="548"/>
                    <a:pt x="3688" y="548"/>
                  </a:cubicBezTo>
                  <a:cubicBezTo>
                    <a:pt x="3828" y="548"/>
                    <a:pt x="3945" y="447"/>
                    <a:pt x="3966" y="310"/>
                  </a:cubicBezTo>
                  <a:cubicBezTo>
                    <a:pt x="3987" y="145"/>
                    <a:pt x="3859" y="0"/>
                    <a:pt x="3695" y="0"/>
                  </a:cubicBezTo>
                  <a:lnTo>
                    <a:pt x="304" y="0"/>
                  </a:lnTo>
                  <a:cubicBezTo>
                    <a:pt x="303" y="0"/>
                    <a:pt x="301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65"/>
            <p:cNvSpPr/>
            <p:nvPr/>
          </p:nvSpPr>
          <p:spPr>
            <a:xfrm>
              <a:off x="4098213" y="2254225"/>
              <a:ext cx="99700" cy="13650"/>
            </a:xfrm>
            <a:custGeom>
              <a:avLst/>
              <a:gdLst/>
              <a:ahLst/>
              <a:cxnLst/>
              <a:rect l="l" t="t" r="r" b="b"/>
              <a:pathLst>
                <a:path w="3988" h="546" extrusionOk="0">
                  <a:moveTo>
                    <a:pt x="296" y="0"/>
                  </a:moveTo>
                  <a:cubicBezTo>
                    <a:pt x="158" y="0"/>
                    <a:pt x="42" y="102"/>
                    <a:pt x="22" y="238"/>
                  </a:cubicBezTo>
                  <a:cubicBezTo>
                    <a:pt x="1" y="402"/>
                    <a:pt x="129" y="546"/>
                    <a:pt x="293" y="546"/>
                  </a:cubicBezTo>
                  <a:lnTo>
                    <a:pt x="3684" y="546"/>
                  </a:lnTo>
                  <a:cubicBezTo>
                    <a:pt x="3685" y="546"/>
                    <a:pt x="3687" y="546"/>
                    <a:pt x="3688" y="546"/>
                  </a:cubicBezTo>
                  <a:cubicBezTo>
                    <a:pt x="3828" y="546"/>
                    <a:pt x="3945" y="445"/>
                    <a:pt x="3966" y="308"/>
                  </a:cubicBezTo>
                  <a:cubicBezTo>
                    <a:pt x="3987" y="143"/>
                    <a:pt x="3859" y="0"/>
                    <a:pt x="3695" y="0"/>
                  </a:cubicBezTo>
                  <a:lnTo>
                    <a:pt x="304" y="0"/>
                  </a:lnTo>
                  <a:cubicBezTo>
                    <a:pt x="301" y="0"/>
                    <a:pt x="298" y="0"/>
                    <a:pt x="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65"/>
            <p:cNvSpPr/>
            <p:nvPr/>
          </p:nvSpPr>
          <p:spPr>
            <a:xfrm>
              <a:off x="4211613" y="2026975"/>
              <a:ext cx="99650" cy="13725"/>
            </a:xfrm>
            <a:custGeom>
              <a:avLst/>
              <a:gdLst/>
              <a:ahLst/>
              <a:cxnLst/>
              <a:rect l="l" t="t" r="r" b="b"/>
              <a:pathLst>
                <a:path w="3986" h="549" extrusionOk="0">
                  <a:moveTo>
                    <a:pt x="298" y="1"/>
                  </a:moveTo>
                  <a:cubicBezTo>
                    <a:pt x="159" y="1"/>
                    <a:pt x="41" y="103"/>
                    <a:pt x="20" y="241"/>
                  </a:cubicBezTo>
                  <a:cubicBezTo>
                    <a:pt x="1" y="405"/>
                    <a:pt x="127" y="549"/>
                    <a:pt x="291" y="549"/>
                  </a:cubicBezTo>
                  <a:lnTo>
                    <a:pt x="3682" y="549"/>
                  </a:lnTo>
                  <a:cubicBezTo>
                    <a:pt x="3683" y="549"/>
                    <a:pt x="3685" y="549"/>
                    <a:pt x="3686" y="549"/>
                  </a:cubicBezTo>
                  <a:cubicBezTo>
                    <a:pt x="3826" y="549"/>
                    <a:pt x="3943" y="448"/>
                    <a:pt x="3964" y="311"/>
                  </a:cubicBezTo>
                  <a:cubicBezTo>
                    <a:pt x="3985" y="146"/>
                    <a:pt x="3859" y="1"/>
                    <a:pt x="3693" y="1"/>
                  </a:cubicBezTo>
                  <a:lnTo>
                    <a:pt x="302" y="1"/>
                  </a:lnTo>
                  <a:cubicBezTo>
                    <a:pt x="301" y="1"/>
                    <a:pt x="299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65"/>
            <p:cNvSpPr/>
            <p:nvPr/>
          </p:nvSpPr>
          <p:spPr>
            <a:xfrm>
              <a:off x="4211613" y="2055300"/>
              <a:ext cx="99650" cy="13725"/>
            </a:xfrm>
            <a:custGeom>
              <a:avLst/>
              <a:gdLst/>
              <a:ahLst/>
              <a:cxnLst/>
              <a:rect l="l" t="t" r="r" b="b"/>
              <a:pathLst>
                <a:path w="3986" h="549" extrusionOk="0">
                  <a:moveTo>
                    <a:pt x="298" y="1"/>
                  </a:moveTo>
                  <a:cubicBezTo>
                    <a:pt x="158" y="1"/>
                    <a:pt x="41" y="101"/>
                    <a:pt x="20" y="239"/>
                  </a:cubicBezTo>
                  <a:cubicBezTo>
                    <a:pt x="1" y="403"/>
                    <a:pt x="127" y="549"/>
                    <a:pt x="291" y="549"/>
                  </a:cubicBezTo>
                  <a:lnTo>
                    <a:pt x="3682" y="549"/>
                  </a:lnTo>
                  <a:cubicBezTo>
                    <a:pt x="3683" y="549"/>
                    <a:pt x="3685" y="549"/>
                    <a:pt x="3686" y="549"/>
                  </a:cubicBezTo>
                  <a:cubicBezTo>
                    <a:pt x="3826" y="549"/>
                    <a:pt x="3943" y="446"/>
                    <a:pt x="3964" y="308"/>
                  </a:cubicBezTo>
                  <a:cubicBezTo>
                    <a:pt x="3985" y="144"/>
                    <a:pt x="3859" y="1"/>
                    <a:pt x="3693" y="1"/>
                  </a:cubicBezTo>
                  <a:lnTo>
                    <a:pt x="302" y="1"/>
                  </a:lnTo>
                  <a:cubicBezTo>
                    <a:pt x="301" y="1"/>
                    <a:pt x="299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65"/>
            <p:cNvSpPr/>
            <p:nvPr/>
          </p:nvSpPr>
          <p:spPr>
            <a:xfrm>
              <a:off x="4211613" y="2083575"/>
              <a:ext cx="99650" cy="13725"/>
            </a:xfrm>
            <a:custGeom>
              <a:avLst/>
              <a:gdLst/>
              <a:ahLst/>
              <a:cxnLst/>
              <a:rect l="l" t="t" r="r" b="b"/>
              <a:pathLst>
                <a:path w="3986" h="549" extrusionOk="0">
                  <a:moveTo>
                    <a:pt x="298" y="1"/>
                  </a:moveTo>
                  <a:cubicBezTo>
                    <a:pt x="158" y="1"/>
                    <a:pt x="41" y="101"/>
                    <a:pt x="20" y="241"/>
                  </a:cubicBezTo>
                  <a:cubicBezTo>
                    <a:pt x="1" y="403"/>
                    <a:pt x="127" y="548"/>
                    <a:pt x="291" y="548"/>
                  </a:cubicBezTo>
                  <a:lnTo>
                    <a:pt x="3682" y="548"/>
                  </a:lnTo>
                  <a:cubicBezTo>
                    <a:pt x="3683" y="548"/>
                    <a:pt x="3685" y="548"/>
                    <a:pt x="3686" y="548"/>
                  </a:cubicBezTo>
                  <a:cubicBezTo>
                    <a:pt x="3826" y="548"/>
                    <a:pt x="3943" y="446"/>
                    <a:pt x="3964" y="308"/>
                  </a:cubicBezTo>
                  <a:cubicBezTo>
                    <a:pt x="3985" y="144"/>
                    <a:pt x="3857" y="1"/>
                    <a:pt x="3693" y="1"/>
                  </a:cubicBezTo>
                  <a:lnTo>
                    <a:pt x="302" y="1"/>
                  </a:lnTo>
                  <a:cubicBezTo>
                    <a:pt x="301" y="1"/>
                    <a:pt x="299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65"/>
            <p:cNvSpPr/>
            <p:nvPr/>
          </p:nvSpPr>
          <p:spPr>
            <a:xfrm>
              <a:off x="4211613" y="2111850"/>
              <a:ext cx="99650" cy="13725"/>
            </a:xfrm>
            <a:custGeom>
              <a:avLst/>
              <a:gdLst/>
              <a:ahLst/>
              <a:cxnLst/>
              <a:rect l="l" t="t" r="r" b="b"/>
              <a:pathLst>
                <a:path w="3986" h="549" extrusionOk="0">
                  <a:moveTo>
                    <a:pt x="298" y="1"/>
                  </a:moveTo>
                  <a:cubicBezTo>
                    <a:pt x="159" y="1"/>
                    <a:pt x="41" y="103"/>
                    <a:pt x="20" y="241"/>
                  </a:cubicBezTo>
                  <a:cubicBezTo>
                    <a:pt x="1" y="403"/>
                    <a:pt x="127" y="548"/>
                    <a:pt x="291" y="548"/>
                  </a:cubicBezTo>
                  <a:lnTo>
                    <a:pt x="3682" y="548"/>
                  </a:lnTo>
                  <a:cubicBezTo>
                    <a:pt x="3683" y="548"/>
                    <a:pt x="3685" y="548"/>
                    <a:pt x="3686" y="548"/>
                  </a:cubicBezTo>
                  <a:cubicBezTo>
                    <a:pt x="3826" y="548"/>
                    <a:pt x="3943" y="446"/>
                    <a:pt x="3964" y="308"/>
                  </a:cubicBezTo>
                  <a:cubicBezTo>
                    <a:pt x="3985" y="146"/>
                    <a:pt x="3859" y="1"/>
                    <a:pt x="3693" y="1"/>
                  </a:cubicBezTo>
                  <a:lnTo>
                    <a:pt x="302" y="1"/>
                  </a:lnTo>
                  <a:cubicBezTo>
                    <a:pt x="301" y="1"/>
                    <a:pt x="299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65"/>
            <p:cNvSpPr/>
            <p:nvPr/>
          </p:nvSpPr>
          <p:spPr>
            <a:xfrm>
              <a:off x="4211613" y="2140125"/>
              <a:ext cx="99650" cy="13725"/>
            </a:xfrm>
            <a:custGeom>
              <a:avLst/>
              <a:gdLst/>
              <a:ahLst/>
              <a:cxnLst/>
              <a:rect l="l" t="t" r="r" b="b"/>
              <a:pathLst>
                <a:path w="3986" h="549" extrusionOk="0">
                  <a:moveTo>
                    <a:pt x="298" y="1"/>
                  </a:moveTo>
                  <a:cubicBezTo>
                    <a:pt x="159" y="1"/>
                    <a:pt x="41" y="103"/>
                    <a:pt x="20" y="241"/>
                  </a:cubicBezTo>
                  <a:cubicBezTo>
                    <a:pt x="1" y="405"/>
                    <a:pt x="127" y="548"/>
                    <a:pt x="291" y="548"/>
                  </a:cubicBezTo>
                  <a:lnTo>
                    <a:pt x="3682" y="548"/>
                  </a:lnTo>
                  <a:cubicBezTo>
                    <a:pt x="3683" y="548"/>
                    <a:pt x="3685" y="548"/>
                    <a:pt x="3686" y="548"/>
                  </a:cubicBezTo>
                  <a:cubicBezTo>
                    <a:pt x="3826" y="548"/>
                    <a:pt x="3943" y="448"/>
                    <a:pt x="3964" y="310"/>
                  </a:cubicBezTo>
                  <a:cubicBezTo>
                    <a:pt x="3985" y="146"/>
                    <a:pt x="3859" y="1"/>
                    <a:pt x="3693" y="1"/>
                  </a:cubicBezTo>
                  <a:lnTo>
                    <a:pt x="302" y="1"/>
                  </a:lnTo>
                  <a:cubicBezTo>
                    <a:pt x="301" y="1"/>
                    <a:pt x="299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65"/>
            <p:cNvSpPr/>
            <p:nvPr/>
          </p:nvSpPr>
          <p:spPr>
            <a:xfrm>
              <a:off x="4211613" y="2168450"/>
              <a:ext cx="99650" cy="13675"/>
            </a:xfrm>
            <a:custGeom>
              <a:avLst/>
              <a:gdLst/>
              <a:ahLst/>
              <a:cxnLst/>
              <a:rect l="l" t="t" r="r" b="b"/>
              <a:pathLst>
                <a:path w="3986" h="547" extrusionOk="0">
                  <a:moveTo>
                    <a:pt x="294" y="0"/>
                  </a:moveTo>
                  <a:cubicBezTo>
                    <a:pt x="156" y="0"/>
                    <a:pt x="40" y="102"/>
                    <a:pt x="20" y="239"/>
                  </a:cubicBezTo>
                  <a:cubicBezTo>
                    <a:pt x="1" y="403"/>
                    <a:pt x="127" y="546"/>
                    <a:pt x="291" y="546"/>
                  </a:cubicBezTo>
                  <a:lnTo>
                    <a:pt x="3682" y="546"/>
                  </a:lnTo>
                  <a:cubicBezTo>
                    <a:pt x="3683" y="546"/>
                    <a:pt x="3685" y="546"/>
                    <a:pt x="3686" y="546"/>
                  </a:cubicBezTo>
                  <a:cubicBezTo>
                    <a:pt x="3826" y="546"/>
                    <a:pt x="3943" y="446"/>
                    <a:pt x="3964" y="308"/>
                  </a:cubicBezTo>
                  <a:cubicBezTo>
                    <a:pt x="3985" y="145"/>
                    <a:pt x="3861" y="1"/>
                    <a:pt x="3696" y="1"/>
                  </a:cubicBezTo>
                  <a:cubicBezTo>
                    <a:pt x="3695" y="1"/>
                    <a:pt x="3694" y="1"/>
                    <a:pt x="3693" y="1"/>
                  </a:cubicBezTo>
                  <a:lnTo>
                    <a:pt x="302" y="1"/>
                  </a:lnTo>
                  <a:cubicBezTo>
                    <a:pt x="299" y="1"/>
                    <a:pt x="296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65"/>
            <p:cNvSpPr/>
            <p:nvPr/>
          </p:nvSpPr>
          <p:spPr>
            <a:xfrm>
              <a:off x="4211613" y="2197625"/>
              <a:ext cx="99650" cy="13700"/>
            </a:xfrm>
            <a:custGeom>
              <a:avLst/>
              <a:gdLst/>
              <a:ahLst/>
              <a:cxnLst/>
              <a:rect l="l" t="t" r="r" b="b"/>
              <a:pathLst>
                <a:path w="3986" h="548" extrusionOk="0">
                  <a:moveTo>
                    <a:pt x="298" y="0"/>
                  </a:moveTo>
                  <a:cubicBezTo>
                    <a:pt x="159" y="0"/>
                    <a:pt x="41" y="103"/>
                    <a:pt x="20" y="240"/>
                  </a:cubicBezTo>
                  <a:cubicBezTo>
                    <a:pt x="1" y="403"/>
                    <a:pt x="127" y="548"/>
                    <a:pt x="291" y="548"/>
                  </a:cubicBezTo>
                  <a:lnTo>
                    <a:pt x="3682" y="548"/>
                  </a:lnTo>
                  <a:cubicBezTo>
                    <a:pt x="3683" y="548"/>
                    <a:pt x="3685" y="548"/>
                    <a:pt x="3686" y="548"/>
                  </a:cubicBezTo>
                  <a:cubicBezTo>
                    <a:pt x="3826" y="548"/>
                    <a:pt x="3943" y="445"/>
                    <a:pt x="3964" y="308"/>
                  </a:cubicBezTo>
                  <a:cubicBezTo>
                    <a:pt x="3985" y="146"/>
                    <a:pt x="3859" y="0"/>
                    <a:pt x="3693" y="0"/>
                  </a:cubicBezTo>
                  <a:lnTo>
                    <a:pt x="302" y="0"/>
                  </a:lnTo>
                  <a:cubicBezTo>
                    <a:pt x="301" y="0"/>
                    <a:pt x="299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65"/>
            <p:cNvSpPr/>
            <p:nvPr/>
          </p:nvSpPr>
          <p:spPr>
            <a:xfrm>
              <a:off x="4211613" y="2225900"/>
              <a:ext cx="99650" cy="13700"/>
            </a:xfrm>
            <a:custGeom>
              <a:avLst/>
              <a:gdLst/>
              <a:ahLst/>
              <a:cxnLst/>
              <a:rect l="l" t="t" r="r" b="b"/>
              <a:pathLst>
                <a:path w="3986" h="548" extrusionOk="0">
                  <a:moveTo>
                    <a:pt x="298" y="0"/>
                  </a:moveTo>
                  <a:cubicBezTo>
                    <a:pt x="159" y="0"/>
                    <a:pt x="41" y="103"/>
                    <a:pt x="20" y="240"/>
                  </a:cubicBezTo>
                  <a:cubicBezTo>
                    <a:pt x="1" y="405"/>
                    <a:pt x="127" y="548"/>
                    <a:pt x="291" y="548"/>
                  </a:cubicBezTo>
                  <a:lnTo>
                    <a:pt x="3682" y="548"/>
                  </a:lnTo>
                  <a:cubicBezTo>
                    <a:pt x="3683" y="548"/>
                    <a:pt x="3685" y="548"/>
                    <a:pt x="3686" y="548"/>
                  </a:cubicBezTo>
                  <a:cubicBezTo>
                    <a:pt x="3826" y="548"/>
                    <a:pt x="3943" y="447"/>
                    <a:pt x="3964" y="310"/>
                  </a:cubicBezTo>
                  <a:cubicBezTo>
                    <a:pt x="3985" y="145"/>
                    <a:pt x="3859" y="0"/>
                    <a:pt x="3693" y="0"/>
                  </a:cubicBezTo>
                  <a:lnTo>
                    <a:pt x="302" y="0"/>
                  </a:lnTo>
                  <a:cubicBezTo>
                    <a:pt x="301" y="0"/>
                    <a:pt x="299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65"/>
            <p:cNvSpPr/>
            <p:nvPr/>
          </p:nvSpPr>
          <p:spPr>
            <a:xfrm>
              <a:off x="4211613" y="2254225"/>
              <a:ext cx="99650" cy="13650"/>
            </a:xfrm>
            <a:custGeom>
              <a:avLst/>
              <a:gdLst/>
              <a:ahLst/>
              <a:cxnLst/>
              <a:rect l="l" t="t" r="r" b="b"/>
              <a:pathLst>
                <a:path w="3986" h="546" extrusionOk="0">
                  <a:moveTo>
                    <a:pt x="294" y="0"/>
                  </a:moveTo>
                  <a:cubicBezTo>
                    <a:pt x="156" y="0"/>
                    <a:pt x="40" y="102"/>
                    <a:pt x="20" y="238"/>
                  </a:cubicBezTo>
                  <a:cubicBezTo>
                    <a:pt x="1" y="402"/>
                    <a:pt x="127" y="546"/>
                    <a:pt x="291" y="546"/>
                  </a:cubicBezTo>
                  <a:lnTo>
                    <a:pt x="3682" y="546"/>
                  </a:lnTo>
                  <a:cubicBezTo>
                    <a:pt x="3683" y="546"/>
                    <a:pt x="3685" y="546"/>
                    <a:pt x="3686" y="546"/>
                  </a:cubicBezTo>
                  <a:cubicBezTo>
                    <a:pt x="3826" y="546"/>
                    <a:pt x="3943" y="445"/>
                    <a:pt x="3964" y="308"/>
                  </a:cubicBezTo>
                  <a:cubicBezTo>
                    <a:pt x="3985" y="145"/>
                    <a:pt x="3861" y="0"/>
                    <a:pt x="3696" y="0"/>
                  </a:cubicBezTo>
                  <a:cubicBezTo>
                    <a:pt x="3695" y="0"/>
                    <a:pt x="3694" y="0"/>
                    <a:pt x="3693" y="0"/>
                  </a:cubicBezTo>
                  <a:lnTo>
                    <a:pt x="302" y="0"/>
                  </a:lnTo>
                  <a:cubicBezTo>
                    <a:pt x="299" y="0"/>
                    <a:pt x="296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65"/>
            <p:cNvSpPr/>
            <p:nvPr/>
          </p:nvSpPr>
          <p:spPr>
            <a:xfrm>
              <a:off x="3970663" y="1913750"/>
              <a:ext cx="468275" cy="467400"/>
            </a:xfrm>
            <a:custGeom>
              <a:avLst/>
              <a:gdLst/>
              <a:ahLst/>
              <a:cxnLst/>
              <a:rect l="l" t="t" r="r" b="b"/>
              <a:pathLst>
                <a:path w="18731" h="18696" extrusionOk="0">
                  <a:moveTo>
                    <a:pt x="2576" y="548"/>
                  </a:moveTo>
                  <a:cubicBezTo>
                    <a:pt x="2752" y="567"/>
                    <a:pt x="2849" y="663"/>
                    <a:pt x="2866" y="840"/>
                  </a:cubicBezTo>
                  <a:lnTo>
                    <a:pt x="2866" y="2268"/>
                  </a:lnTo>
                  <a:lnTo>
                    <a:pt x="2283" y="2268"/>
                  </a:lnTo>
                  <a:lnTo>
                    <a:pt x="2283" y="840"/>
                  </a:lnTo>
                  <a:cubicBezTo>
                    <a:pt x="2283" y="680"/>
                    <a:pt x="2413" y="548"/>
                    <a:pt x="2576" y="548"/>
                  </a:cubicBezTo>
                  <a:close/>
                  <a:moveTo>
                    <a:pt x="16150" y="548"/>
                  </a:moveTo>
                  <a:cubicBezTo>
                    <a:pt x="16327" y="567"/>
                    <a:pt x="16426" y="663"/>
                    <a:pt x="16443" y="840"/>
                  </a:cubicBezTo>
                  <a:lnTo>
                    <a:pt x="16443" y="2268"/>
                  </a:lnTo>
                  <a:lnTo>
                    <a:pt x="15858" y="2268"/>
                  </a:lnTo>
                  <a:lnTo>
                    <a:pt x="15858" y="840"/>
                  </a:lnTo>
                  <a:cubicBezTo>
                    <a:pt x="15858" y="680"/>
                    <a:pt x="15988" y="548"/>
                    <a:pt x="16150" y="548"/>
                  </a:cubicBezTo>
                  <a:close/>
                  <a:moveTo>
                    <a:pt x="4250" y="2816"/>
                  </a:moveTo>
                  <a:cubicBezTo>
                    <a:pt x="4404" y="2816"/>
                    <a:pt x="4534" y="2933"/>
                    <a:pt x="4549" y="3090"/>
                  </a:cubicBezTo>
                  <a:cubicBezTo>
                    <a:pt x="4559" y="3256"/>
                    <a:pt x="4425" y="3399"/>
                    <a:pt x="4256" y="3399"/>
                  </a:cubicBezTo>
                  <a:lnTo>
                    <a:pt x="878" y="3399"/>
                  </a:lnTo>
                  <a:cubicBezTo>
                    <a:pt x="877" y="3399"/>
                    <a:pt x="875" y="3399"/>
                    <a:pt x="874" y="3399"/>
                  </a:cubicBezTo>
                  <a:cubicBezTo>
                    <a:pt x="720" y="3399"/>
                    <a:pt x="590" y="3282"/>
                    <a:pt x="577" y="3127"/>
                  </a:cubicBezTo>
                  <a:cubicBezTo>
                    <a:pt x="567" y="2959"/>
                    <a:pt x="699" y="2816"/>
                    <a:pt x="868" y="2816"/>
                  </a:cubicBezTo>
                  <a:lnTo>
                    <a:pt x="4246" y="2816"/>
                  </a:lnTo>
                  <a:cubicBezTo>
                    <a:pt x="4247" y="2816"/>
                    <a:pt x="4248" y="2816"/>
                    <a:pt x="4250" y="2816"/>
                  </a:cubicBezTo>
                  <a:close/>
                  <a:moveTo>
                    <a:pt x="17852" y="2816"/>
                  </a:moveTo>
                  <a:cubicBezTo>
                    <a:pt x="18006" y="2816"/>
                    <a:pt x="18136" y="2933"/>
                    <a:pt x="18151" y="3090"/>
                  </a:cubicBezTo>
                  <a:cubicBezTo>
                    <a:pt x="18162" y="3256"/>
                    <a:pt x="18027" y="3399"/>
                    <a:pt x="17858" y="3399"/>
                  </a:cubicBezTo>
                  <a:lnTo>
                    <a:pt x="14483" y="3399"/>
                  </a:lnTo>
                  <a:cubicBezTo>
                    <a:pt x="14481" y="3399"/>
                    <a:pt x="14480" y="3399"/>
                    <a:pt x="14478" y="3399"/>
                  </a:cubicBezTo>
                  <a:cubicBezTo>
                    <a:pt x="14324" y="3399"/>
                    <a:pt x="14194" y="3282"/>
                    <a:pt x="14179" y="3127"/>
                  </a:cubicBezTo>
                  <a:cubicBezTo>
                    <a:pt x="14169" y="2959"/>
                    <a:pt x="14304" y="2816"/>
                    <a:pt x="14472" y="2816"/>
                  </a:cubicBezTo>
                  <a:lnTo>
                    <a:pt x="17848" y="2816"/>
                  </a:lnTo>
                  <a:cubicBezTo>
                    <a:pt x="17849" y="2816"/>
                    <a:pt x="17851" y="2816"/>
                    <a:pt x="17852" y="2816"/>
                  </a:cubicBezTo>
                  <a:close/>
                  <a:moveTo>
                    <a:pt x="4252" y="15297"/>
                  </a:moveTo>
                  <a:cubicBezTo>
                    <a:pt x="4406" y="15297"/>
                    <a:pt x="4534" y="15416"/>
                    <a:pt x="4547" y="15569"/>
                  </a:cubicBezTo>
                  <a:cubicBezTo>
                    <a:pt x="4557" y="15738"/>
                    <a:pt x="4425" y="15881"/>
                    <a:pt x="4256" y="15881"/>
                  </a:cubicBezTo>
                  <a:lnTo>
                    <a:pt x="878" y="15881"/>
                  </a:lnTo>
                  <a:cubicBezTo>
                    <a:pt x="877" y="15881"/>
                    <a:pt x="875" y="15881"/>
                    <a:pt x="874" y="15881"/>
                  </a:cubicBezTo>
                  <a:cubicBezTo>
                    <a:pt x="720" y="15881"/>
                    <a:pt x="590" y="15762"/>
                    <a:pt x="577" y="15607"/>
                  </a:cubicBezTo>
                  <a:cubicBezTo>
                    <a:pt x="567" y="15439"/>
                    <a:pt x="699" y="15298"/>
                    <a:pt x="868" y="15298"/>
                  </a:cubicBezTo>
                  <a:lnTo>
                    <a:pt x="4243" y="15298"/>
                  </a:lnTo>
                  <a:cubicBezTo>
                    <a:pt x="4246" y="15298"/>
                    <a:pt x="4249" y="15297"/>
                    <a:pt x="4252" y="15297"/>
                  </a:cubicBezTo>
                  <a:close/>
                  <a:moveTo>
                    <a:pt x="17852" y="15298"/>
                  </a:moveTo>
                  <a:cubicBezTo>
                    <a:pt x="18006" y="15298"/>
                    <a:pt x="18136" y="15415"/>
                    <a:pt x="18151" y="15569"/>
                  </a:cubicBezTo>
                  <a:cubicBezTo>
                    <a:pt x="18162" y="15738"/>
                    <a:pt x="18027" y="15881"/>
                    <a:pt x="17858" y="15881"/>
                  </a:cubicBezTo>
                  <a:lnTo>
                    <a:pt x="14483" y="15881"/>
                  </a:lnTo>
                  <a:cubicBezTo>
                    <a:pt x="14481" y="15881"/>
                    <a:pt x="14480" y="15881"/>
                    <a:pt x="14478" y="15881"/>
                  </a:cubicBezTo>
                  <a:cubicBezTo>
                    <a:pt x="14324" y="15881"/>
                    <a:pt x="14194" y="15762"/>
                    <a:pt x="14179" y="15607"/>
                  </a:cubicBezTo>
                  <a:cubicBezTo>
                    <a:pt x="14169" y="15439"/>
                    <a:pt x="14304" y="15298"/>
                    <a:pt x="14472" y="15298"/>
                  </a:cubicBezTo>
                  <a:lnTo>
                    <a:pt x="17848" y="15298"/>
                  </a:lnTo>
                  <a:cubicBezTo>
                    <a:pt x="17849" y="15298"/>
                    <a:pt x="17851" y="15298"/>
                    <a:pt x="17852" y="15298"/>
                  </a:cubicBezTo>
                  <a:close/>
                  <a:moveTo>
                    <a:pt x="2866" y="16428"/>
                  </a:moveTo>
                  <a:lnTo>
                    <a:pt x="2866" y="17854"/>
                  </a:lnTo>
                  <a:cubicBezTo>
                    <a:pt x="2866" y="18019"/>
                    <a:pt x="2733" y="18148"/>
                    <a:pt x="2574" y="18148"/>
                  </a:cubicBezTo>
                  <a:cubicBezTo>
                    <a:pt x="2560" y="18148"/>
                    <a:pt x="2546" y="18147"/>
                    <a:pt x="2531" y="18145"/>
                  </a:cubicBezTo>
                  <a:cubicBezTo>
                    <a:pt x="2386" y="18120"/>
                    <a:pt x="2281" y="17993"/>
                    <a:pt x="2283" y="17846"/>
                  </a:cubicBezTo>
                  <a:lnTo>
                    <a:pt x="2283" y="16428"/>
                  </a:lnTo>
                  <a:close/>
                  <a:moveTo>
                    <a:pt x="16443" y="16428"/>
                  </a:moveTo>
                  <a:lnTo>
                    <a:pt x="16443" y="17854"/>
                  </a:lnTo>
                  <a:cubicBezTo>
                    <a:pt x="16443" y="18019"/>
                    <a:pt x="16310" y="18148"/>
                    <a:pt x="16150" y="18148"/>
                  </a:cubicBezTo>
                  <a:cubicBezTo>
                    <a:pt x="16137" y="18148"/>
                    <a:pt x="16123" y="18147"/>
                    <a:pt x="16108" y="18145"/>
                  </a:cubicBezTo>
                  <a:cubicBezTo>
                    <a:pt x="15963" y="18120"/>
                    <a:pt x="15858" y="17993"/>
                    <a:pt x="15860" y="17846"/>
                  </a:cubicBezTo>
                  <a:lnTo>
                    <a:pt x="15860" y="16428"/>
                  </a:lnTo>
                  <a:close/>
                  <a:moveTo>
                    <a:pt x="16150" y="0"/>
                  </a:moveTo>
                  <a:cubicBezTo>
                    <a:pt x="15687" y="2"/>
                    <a:pt x="15312" y="377"/>
                    <a:pt x="15310" y="840"/>
                  </a:cubicBezTo>
                  <a:lnTo>
                    <a:pt x="15310" y="2268"/>
                  </a:lnTo>
                  <a:lnTo>
                    <a:pt x="14461" y="2268"/>
                  </a:lnTo>
                  <a:cubicBezTo>
                    <a:pt x="13918" y="2268"/>
                    <a:pt x="13491" y="2904"/>
                    <a:pt x="13674" y="3399"/>
                  </a:cubicBezTo>
                  <a:lnTo>
                    <a:pt x="5058" y="3399"/>
                  </a:lnTo>
                  <a:cubicBezTo>
                    <a:pt x="5244" y="2906"/>
                    <a:pt x="4816" y="2268"/>
                    <a:pt x="4271" y="2268"/>
                  </a:cubicBezTo>
                  <a:lnTo>
                    <a:pt x="3414" y="2268"/>
                  </a:lnTo>
                  <a:lnTo>
                    <a:pt x="3414" y="845"/>
                  </a:lnTo>
                  <a:cubicBezTo>
                    <a:pt x="3365" y="333"/>
                    <a:pt x="3085" y="53"/>
                    <a:pt x="2573" y="6"/>
                  </a:cubicBezTo>
                  <a:cubicBezTo>
                    <a:pt x="2110" y="6"/>
                    <a:pt x="1735" y="381"/>
                    <a:pt x="1735" y="845"/>
                  </a:cubicBezTo>
                  <a:lnTo>
                    <a:pt x="1735" y="2268"/>
                  </a:lnTo>
                  <a:lnTo>
                    <a:pt x="895" y="2268"/>
                  </a:lnTo>
                  <a:cubicBezTo>
                    <a:pt x="463" y="2268"/>
                    <a:pt x="88" y="2586"/>
                    <a:pt x="42" y="3016"/>
                  </a:cubicBezTo>
                  <a:cubicBezTo>
                    <a:pt x="0" y="3405"/>
                    <a:pt x="232" y="3774"/>
                    <a:pt x="602" y="3905"/>
                  </a:cubicBezTo>
                  <a:lnTo>
                    <a:pt x="602" y="14792"/>
                  </a:lnTo>
                  <a:cubicBezTo>
                    <a:pt x="232" y="14921"/>
                    <a:pt x="0" y="15289"/>
                    <a:pt x="42" y="15681"/>
                  </a:cubicBezTo>
                  <a:cubicBezTo>
                    <a:pt x="88" y="16108"/>
                    <a:pt x="463" y="16428"/>
                    <a:pt x="895" y="16428"/>
                  </a:cubicBezTo>
                  <a:lnTo>
                    <a:pt x="1735" y="16428"/>
                  </a:lnTo>
                  <a:lnTo>
                    <a:pt x="1735" y="17835"/>
                  </a:lnTo>
                  <a:cubicBezTo>
                    <a:pt x="1735" y="18273"/>
                    <a:pt x="2062" y="18650"/>
                    <a:pt x="2496" y="18692"/>
                  </a:cubicBezTo>
                  <a:cubicBezTo>
                    <a:pt x="2521" y="18695"/>
                    <a:pt x="2547" y="18696"/>
                    <a:pt x="2572" y="18696"/>
                  </a:cubicBezTo>
                  <a:cubicBezTo>
                    <a:pt x="3032" y="18696"/>
                    <a:pt x="3414" y="18323"/>
                    <a:pt x="3414" y="17854"/>
                  </a:cubicBezTo>
                  <a:lnTo>
                    <a:pt x="3414" y="16428"/>
                  </a:lnTo>
                  <a:lnTo>
                    <a:pt x="4262" y="16428"/>
                  </a:lnTo>
                  <a:cubicBezTo>
                    <a:pt x="4808" y="16428"/>
                    <a:pt x="5233" y="15790"/>
                    <a:pt x="5050" y="15296"/>
                  </a:cubicBezTo>
                  <a:lnTo>
                    <a:pt x="13665" y="15296"/>
                  </a:lnTo>
                  <a:cubicBezTo>
                    <a:pt x="13480" y="15790"/>
                    <a:pt x="13908" y="16428"/>
                    <a:pt x="14453" y="16428"/>
                  </a:cubicBezTo>
                  <a:lnTo>
                    <a:pt x="15310" y="16428"/>
                  </a:lnTo>
                  <a:lnTo>
                    <a:pt x="15310" y="17831"/>
                  </a:lnTo>
                  <a:cubicBezTo>
                    <a:pt x="15310" y="18267"/>
                    <a:pt x="15637" y="18646"/>
                    <a:pt x="16075" y="18686"/>
                  </a:cubicBezTo>
                  <a:cubicBezTo>
                    <a:pt x="16101" y="18689"/>
                    <a:pt x="16128" y="18690"/>
                    <a:pt x="16154" y="18690"/>
                  </a:cubicBezTo>
                  <a:cubicBezTo>
                    <a:pt x="16610" y="18690"/>
                    <a:pt x="16991" y="18318"/>
                    <a:pt x="16991" y="17852"/>
                  </a:cubicBezTo>
                  <a:lnTo>
                    <a:pt x="16991" y="16428"/>
                  </a:lnTo>
                  <a:lnTo>
                    <a:pt x="17867" y="16428"/>
                  </a:lnTo>
                  <a:cubicBezTo>
                    <a:pt x="18328" y="16428"/>
                    <a:pt x="18718" y="16062"/>
                    <a:pt x="18726" y="15601"/>
                  </a:cubicBezTo>
                  <a:cubicBezTo>
                    <a:pt x="18730" y="15239"/>
                    <a:pt x="18503" y="14912"/>
                    <a:pt x="18159" y="14794"/>
                  </a:cubicBezTo>
                  <a:lnTo>
                    <a:pt x="18157" y="14796"/>
                  </a:lnTo>
                  <a:lnTo>
                    <a:pt x="18157" y="12233"/>
                  </a:lnTo>
                  <a:cubicBezTo>
                    <a:pt x="18159" y="12092"/>
                    <a:pt x="18056" y="11970"/>
                    <a:pt x="17917" y="11951"/>
                  </a:cubicBezTo>
                  <a:cubicBezTo>
                    <a:pt x="17905" y="11950"/>
                    <a:pt x="17894" y="11949"/>
                    <a:pt x="17882" y="11949"/>
                  </a:cubicBezTo>
                  <a:cubicBezTo>
                    <a:pt x="17735" y="11949"/>
                    <a:pt x="17610" y="12069"/>
                    <a:pt x="17610" y="12223"/>
                  </a:cubicBezTo>
                  <a:lnTo>
                    <a:pt x="17610" y="14750"/>
                  </a:lnTo>
                  <a:lnTo>
                    <a:pt x="14727" y="14750"/>
                  </a:lnTo>
                  <a:lnTo>
                    <a:pt x="14727" y="7695"/>
                  </a:lnTo>
                  <a:cubicBezTo>
                    <a:pt x="14729" y="7554"/>
                    <a:pt x="14626" y="7432"/>
                    <a:pt x="14487" y="7413"/>
                  </a:cubicBezTo>
                  <a:cubicBezTo>
                    <a:pt x="14475" y="7411"/>
                    <a:pt x="14463" y="7411"/>
                    <a:pt x="14451" y="7411"/>
                  </a:cubicBezTo>
                  <a:cubicBezTo>
                    <a:pt x="14304" y="7411"/>
                    <a:pt x="14179" y="7531"/>
                    <a:pt x="14179" y="7685"/>
                  </a:cubicBezTo>
                  <a:lnTo>
                    <a:pt x="14179" y="14750"/>
                  </a:lnTo>
                  <a:lnTo>
                    <a:pt x="4545" y="14750"/>
                  </a:lnTo>
                  <a:lnTo>
                    <a:pt x="4545" y="12229"/>
                  </a:lnTo>
                  <a:cubicBezTo>
                    <a:pt x="4547" y="12088"/>
                    <a:pt x="4446" y="11968"/>
                    <a:pt x="4307" y="11947"/>
                  </a:cubicBezTo>
                  <a:cubicBezTo>
                    <a:pt x="4295" y="11946"/>
                    <a:pt x="4283" y="11945"/>
                    <a:pt x="4271" y="11945"/>
                  </a:cubicBezTo>
                  <a:cubicBezTo>
                    <a:pt x="4122" y="11945"/>
                    <a:pt x="3997" y="12065"/>
                    <a:pt x="3997" y="12219"/>
                  </a:cubicBezTo>
                  <a:lnTo>
                    <a:pt x="3997" y="14750"/>
                  </a:lnTo>
                  <a:lnTo>
                    <a:pt x="1152" y="14750"/>
                  </a:lnTo>
                  <a:lnTo>
                    <a:pt x="1152" y="3947"/>
                  </a:lnTo>
                  <a:lnTo>
                    <a:pt x="3999" y="3947"/>
                  </a:lnTo>
                  <a:lnTo>
                    <a:pt x="3999" y="11002"/>
                  </a:lnTo>
                  <a:cubicBezTo>
                    <a:pt x="3997" y="11143"/>
                    <a:pt x="4098" y="11263"/>
                    <a:pt x="4237" y="11284"/>
                  </a:cubicBezTo>
                  <a:cubicBezTo>
                    <a:pt x="4249" y="11285"/>
                    <a:pt x="4261" y="11286"/>
                    <a:pt x="4272" y="11286"/>
                  </a:cubicBezTo>
                  <a:cubicBezTo>
                    <a:pt x="4422" y="11286"/>
                    <a:pt x="4547" y="11164"/>
                    <a:pt x="4547" y="11012"/>
                  </a:cubicBezTo>
                  <a:lnTo>
                    <a:pt x="4547" y="3947"/>
                  </a:lnTo>
                  <a:lnTo>
                    <a:pt x="14181" y="3947"/>
                  </a:lnTo>
                  <a:lnTo>
                    <a:pt x="14181" y="6467"/>
                  </a:lnTo>
                  <a:cubicBezTo>
                    <a:pt x="14179" y="6609"/>
                    <a:pt x="14280" y="6729"/>
                    <a:pt x="14419" y="6750"/>
                  </a:cubicBezTo>
                  <a:cubicBezTo>
                    <a:pt x="14431" y="6751"/>
                    <a:pt x="14443" y="6752"/>
                    <a:pt x="14455" y="6752"/>
                  </a:cubicBezTo>
                  <a:cubicBezTo>
                    <a:pt x="14604" y="6752"/>
                    <a:pt x="14729" y="6630"/>
                    <a:pt x="14729" y="6478"/>
                  </a:cubicBezTo>
                  <a:lnTo>
                    <a:pt x="14729" y="3947"/>
                  </a:lnTo>
                  <a:lnTo>
                    <a:pt x="17610" y="3947"/>
                  </a:lnTo>
                  <a:lnTo>
                    <a:pt x="17610" y="10991"/>
                  </a:lnTo>
                  <a:cubicBezTo>
                    <a:pt x="17608" y="11132"/>
                    <a:pt x="17711" y="11252"/>
                    <a:pt x="17850" y="11273"/>
                  </a:cubicBezTo>
                  <a:cubicBezTo>
                    <a:pt x="17862" y="11275"/>
                    <a:pt x="17874" y="11275"/>
                    <a:pt x="17885" y="11275"/>
                  </a:cubicBezTo>
                  <a:cubicBezTo>
                    <a:pt x="18033" y="11275"/>
                    <a:pt x="18157" y="11156"/>
                    <a:pt x="18157" y="11002"/>
                  </a:cubicBezTo>
                  <a:lnTo>
                    <a:pt x="18157" y="3900"/>
                  </a:lnTo>
                  <a:cubicBezTo>
                    <a:pt x="18501" y="3782"/>
                    <a:pt x="18728" y="3458"/>
                    <a:pt x="18724" y="3094"/>
                  </a:cubicBezTo>
                  <a:cubicBezTo>
                    <a:pt x="18718" y="2633"/>
                    <a:pt x="18326" y="2268"/>
                    <a:pt x="17865" y="2268"/>
                  </a:cubicBezTo>
                  <a:lnTo>
                    <a:pt x="16989" y="2268"/>
                  </a:lnTo>
                  <a:lnTo>
                    <a:pt x="16989" y="840"/>
                  </a:lnTo>
                  <a:cubicBezTo>
                    <a:pt x="16942" y="329"/>
                    <a:pt x="16662" y="49"/>
                    <a:pt x="16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Google Shape;512;p59">
            <a:extLst>
              <a:ext uri="{FF2B5EF4-FFF2-40B4-BE49-F238E27FC236}">
                <a16:creationId xmlns:a16="http://schemas.microsoft.com/office/drawing/2014/main" id="{487A960C-225A-8A42-8519-EFE351EC28B1}"/>
              </a:ext>
            </a:extLst>
          </p:cNvPr>
          <p:cNvSpPr txBox="1">
            <a:spLocks/>
          </p:cNvSpPr>
          <p:nvPr/>
        </p:nvSpPr>
        <p:spPr>
          <a:xfrm>
            <a:off x="1754550" y="155574"/>
            <a:ext cx="5634900" cy="1004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0" indent="0"/>
            <a:r>
              <a:rPr lang="es-MX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Jesús y la Sabiduría</a:t>
            </a:r>
          </a:p>
        </p:txBody>
      </p:sp>
      <p:sp>
        <p:nvSpPr>
          <p:cNvPr id="5" name="Google Shape;5952;p115">
            <a:extLst>
              <a:ext uri="{FF2B5EF4-FFF2-40B4-BE49-F238E27FC236}">
                <a16:creationId xmlns:a16="http://schemas.microsoft.com/office/drawing/2014/main" id="{98EADB72-3FB4-25A6-2E89-D950A30A9610}"/>
              </a:ext>
            </a:extLst>
          </p:cNvPr>
          <p:cNvSpPr/>
          <p:nvPr/>
        </p:nvSpPr>
        <p:spPr>
          <a:xfrm>
            <a:off x="629163" y="3083598"/>
            <a:ext cx="476600" cy="466875"/>
          </a:xfrm>
          <a:custGeom>
            <a:avLst/>
            <a:gdLst/>
            <a:ahLst/>
            <a:cxnLst/>
            <a:rect l="l" t="t" r="r" b="b"/>
            <a:pathLst>
              <a:path w="19064" h="18675" extrusionOk="0">
                <a:moveTo>
                  <a:pt x="4291" y="9510"/>
                </a:moveTo>
                <a:cubicBezTo>
                  <a:pt x="4437" y="9510"/>
                  <a:pt x="4583" y="9570"/>
                  <a:pt x="4728" y="9690"/>
                </a:cubicBezTo>
                <a:cubicBezTo>
                  <a:pt x="5118" y="10080"/>
                  <a:pt x="4842" y="10745"/>
                  <a:pt x="4290" y="10745"/>
                </a:cubicBezTo>
                <a:cubicBezTo>
                  <a:pt x="3740" y="10745"/>
                  <a:pt x="3464" y="10080"/>
                  <a:pt x="3854" y="9690"/>
                </a:cubicBezTo>
                <a:cubicBezTo>
                  <a:pt x="3999" y="9570"/>
                  <a:pt x="4145" y="9510"/>
                  <a:pt x="4291" y="9510"/>
                </a:cubicBezTo>
                <a:close/>
                <a:moveTo>
                  <a:pt x="5339" y="12409"/>
                </a:moveTo>
                <a:lnTo>
                  <a:pt x="6634" y="13702"/>
                </a:lnTo>
                <a:lnTo>
                  <a:pt x="6181" y="14157"/>
                </a:lnTo>
                <a:lnTo>
                  <a:pt x="4886" y="12864"/>
                </a:lnTo>
                <a:lnTo>
                  <a:pt x="5339" y="12409"/>
                </a:lnTo>
                <a:close/>
                <a:moveTo>
                  <a:pt x="5311" y="10690"/>
                </a:moveTo>
                <a:lnTo>
                  <a:pt x="8350" y="13731"/>
                </a:lnTo>
                <a:cubicBezTo>
                  <a:pt x="8161" y="13837"/>
                  <a:pt x="8003" y="13995"/>
                  <a:pt x="7897" y="14184"/>
                </a:cubicBezTo>
                <a:lnTo>
                  <a:pt x="4856" y="11145"/>
                </a:lnTo>
                <a:cubicBezTo>
                  <a:pt x="5048" y="11040"/>
                  <a:pt x="5206" y="10882"/>
                  <a:pt x="5311" y="10690"/>
                </a:cubicBezTo>
                <a:close/>
                <a:moveTo>
                  <a:pt x="4498" y="13249"/>
                </a:moveTo>
                <a:lnTo>
                  <a:pt x="5792" y="14542"/>
                </a:lnTo>
                <a:lnTo>
                  <a:pt x="5339" y="14997"/>
                </a:lnTo>
                <a:lnTo>
                  <a:pt x="4046" y="13702"/>
                </a:lnTo>
                <a:lnTo>
                  <a:pt x="4498" y="13249"/>
                </a:lnTo>
                <a:close/>
                <a:moveTo>
                  <a:pt x="8915" y="14133"/>
                </a:moveTo>
                <a:cubicBezTo>
                  <a:pt x="9060" y="14133"/>
                  <a:pt x="9206" y="14193"/>
                  <a:pt x="9353" y="14313"/>
                </a:cubicBezTo>
                <a:cubicBezTo>
                  <a:pt x="9593" y="14555"/>
                  <a:pt x="9593" y="14947"/>
                  <a:pt x="9353" y="15187"/>
                </a:cubicBezTo>
                <a:cubicBezTo>
                  <a:pt x="9232" y="15305"/>
                  <a:pt x="9076" y="15364"/>
                  <a:pt x="8919" y="15364"/>
                </a:cubicBezTo>
                <a:cubicBezTo>
                  <a:pt x="8761" y="15364"/>
                  <a:pt x="8603" y="15303"/>
                  <a:pt x="8483" y="15182"/>
                </a:cubicBezTo>
                <a:cubicBezTo>
                  <a:pt x="8243" y="14944"/>
                  <a:pt x="8241" y="14555"/>
                  <a:pt x="8479" y="14313"/>
                </a:cubicBezTo>
                <a:cubicBezTo>
                  <a:pt x="8624" y="14193"/>
                  <a:pt x="8769" y="14133"/>
                  <a:pt x="8915" y="14133"/>
                </a:cubicBezTo>
                <a:close/>
                <a:moveTo>
                  <a:pt x="3658" y="14089"/>
                </a:moveTo>
                <a:lnTo>
                  <a:pt x="4951" y="15385"/>
                </a:lnTo>
                <a:lnTo>
                  <a:pt x="4498" y="15837"/>
                </a:lnTo>
                <a:lnTo>
                  <a:pt x="3203" y="14544"/>
                </a:lnTo>
                <a:lnTo>
                  <a:pt x="3658" y="14089"/>
                </a:lnTo>
                <a:close/>
                <a:moveTo>
                  <a:pt x="18769" y="0"/>
                </a:moveTo>
                <a:cubicBezTo>
                  <a:pt x="18752" y="0"/>
                  <a:pt x="18735" y="2"/>
                  <a:pt x="18718" y="5"/>
                </a:cubicBezTo>
                <a:lnTo>
                  <a:pt x="14516" y="845"/>
                </a:lnTo>
                <a:cubicBezTo>
                  <a:pt x="14460" y="856"/>
                  <a:pt x="14407" y="885"/>
                  <a:pt x="14367" y="929"/>
                </a:cubicBezTo>
                <a:lnTo>
                  <a:pt x="8546" y="7306"/>
                </a:lnTo>
                <a:cubicBezTo>
                  <a:pt x="8443" y="7418"/>
                  <a:pt x="8451" y="7591"/>
                  <a:pt x="8563" y="7692"/>
                </a:cubicBezTo>
                <a:cubicBezTo>
                  <a:pt x="8625" y="7739"/>
                  <a:pt x="8686" y="7763"/>
                  <a:pt x="8748" y="7763"/>
                </a:cubicBezTo>
                <a:cubicBezTo>
                  <a:pt x="8816" y="7763"/>
                  <a:pt x="8884" y="7734"/>
                  <a:pt x="8950" y="7675"/>
                </a:cubicBezTo>
                <a:lnTo>
                  <a:pt x="14712" y="1363"/>
                </a:lnTo>
                <a:lnTo>
                  <a:pt x="17939" y="719"/>
                </a:lnTo>
                <a:lnTo>
                  <a:pt x="7013" y="11644"/>
                </a:lnTo>
                <a:lnTo>
                  <a:pt x="6131" y="10762"/>
                </a:lnTo>
                <a:lnTo>
                  <a:pt x="8146" y="8555"/>
                </a:lnTo>
                <a:cubicBezTo>
                  <a:pt x="8255" y="8443"/>
                  <a:pt x="8249" y="8264"/>
                  <a:pt x="8135" y="8159"/>
                </a:cubicBezTo>
                <a:cubicBezTo>
                  <a:pt x="8083" y="8111"/>
                  <a:pt x="8017" y="8088"/>
                  <a:pt x="7951" y="8088"/>
                </a:cubicBezTo>
                <a:cubicBezTo>
                  <a:pt x="7873" y="8088"/>
                  <a:pt x="7796" y="8121"/>
                  <a:pt x="7742" y="8187"/>
                </a:cubicBezTo>
                <a:lnTo>
                  <a:pt x="5743" y="10375"/>
                </a:lnTo>
                <a:lnTo>
                  <a:pt x="5442" y="10076"/>
                </a:lnTo>
                <a:cubicBezTo>
                  <a:pt x="5415" y="9616"/>
                  <a:pt x="5122" y="9216"/>
                  <a:pt x="4692" y="9052"/>
                </a:cubicBezTo>
                <a:cubicBezTo>
                  <a:pt x="4558" y="9001"/>
                  <a:pt x="4419" y="8977"/>
                  <a:pt x="4281" y="8977"/>
                </a:cubicBezTo>
                <a:cubicBezTo>
                  <a:pt x="3976" y="8977"/>
                  <a:pt x="3677" y="9096"/>
                  <a:pt x="3454" y="9320"/>
                </a:cubicBezTo>
                <a:cubicBezTo>
                  <a:pt x="3130" y="9644"/>
                  <a:pt x="3026" y="10130"/>
                  <a:pt x="3191" y="10560"/>
                </a:cubicBezTo>
                <a:cubicBezTo>
                  <a:pt x="3355" y="10987"/>
                  <a:pt x="3755" y="11280"/>
                  <a:pt x="4214" y="11305"/>
                </a:cubicBezTo>
                <a:lnTo>
                  <a:pt x="4943" y="12034"/>
                </a:lnTo>
                <a:lnTo>
                  <a:pt x="2692" y="14285"/>
                </a:lnTo>
                <a:lnTo>
                  <a:pt x="1474" y="14285"/>
                </a:lnTo>
                <a:cubicBezTo>
                  <a:pt x="516" y="14285"/>
                  <a:pt x="0" y="15500"/>
                  <a:pt x="685" y="16187"/>
                </a:cubicBezTo>
                <a:lnTo>
                  <a:pt x="1321" y="16821"/>
                </a:lnTo>
                <a:cubicBezTo>
                  <a:pt x="1374" y="16874"/>
                  <a:pt x="1443" y="16900"/>
                  <a:pt x="1512" y="16900"/>
                </a:cubicBezTo>
                <a:cubicBezTo>
                  <a:pt x="1593" y="16900"/>
                  <a:pt x="1675" y="16864"/>
                  <a:pt x="1729" y="16793"/>
                </a:cubicBezTo>
                <a:cubicBezTo>
                  <a:pt x="1813" y="16682"/>
                  <a:pt x="1801" y="16524"/>
                  <a:pt x="1700" y="16425"/>
                </a:cubicBezTo>
                <a:lnTo>
                  <a:pt x="1072" y="15797"/>
                </a:lnTo>
                <a:cubicBezTo>
                  <a:pt x="737" y="15463"/>
                  <a:pt x="998" y="14831"/>
                  <a:pt x="1474" y="14831"/>
                </a:cubicBezTo>
                <a:lnTo>
                  <a:pt x="2692" y="14831"/>
                </a:lnTo>
                <a:lnTo>
                  <a:pt x="4212" y="16351"/>
                </a:lnTo>
                <a:lnTo>
                  <a:pt x="4212" y="17571"/>
                </a:lnTo>
                <a:cubicBezTo>
                  <a:pt x="4212" y="17897"/>
                  <a:pt x="3914" y="18123"/>
                  <a:pt x="3619" y="18123"/>
                </a:cubicBezTo>
                <a:cubicBezTo>
                  <a:pt x="3484" y="18123"/>
                  <a:pt x="3350" y="18076"/>
                  <a:pt x="3245" y="17971"/>
                </a:cubicBezTo>
                <a:lnTo>
                  <a:pt x="2550" y="17276"/>
                </a:lnTo>
                <a:cubicBezTo>
                  <a:pt x="2497" y="17223"/>
                  <a:pt x="2428" y="17196"/>
                  <a:pt x="2359" y="17196"/>
                </a:cubicBezTo>
                <a:cubicBezTo>
                  <a:pt x="2278" y="17196"/>
                  <a:pt x="2197" y="17233"/>
                  <a:pt x="2142" y="17303"/>
                </a:cubicBezTo>
                <a:cubicBezTo>
                  <a:pt x="2058" y="17417"/>
                  <a:pt x="2070" y="17573"/>
                  <a:pt x="2171" y="17672"/>
                </a:cubicBezTo>
                <a:lnTo>
                  <a:pt x="2858" y="18358"/>
                </a:lnTo>
                <a:cubicBezTo>
                  <a:pt x="3077" y="18577"/>
                  <a:pt x="3351" y="18675"/>
                  <a:pt x="3622" y="18675"/>
                </a:cubicBezTo>
                <a:cubicBezTo>
                  <a:pt x="4197" y="18675"/>
                  <a:pt x="4760" y="18235"/>
                  <a:pt x="4760" y="17571"/>
                </a:cubicBezTo>
                <a:lnTo>
                  <a:pt x="4760" y="16351"/>
                </a:lnTo>
                <a:lnTo>
                  <a:pt x="7011" y="14100"/>
                </a:lnTo>
                <a:lnTo>
                  <a:pt x="7740" y="14829"/>
                </a:lnTo>
                <a:cubicBezTo>
                  <a:pt x="7750" y="15115"/>
                  <a:pt x="7872" y="15387"/>
                  <a:pt x="8076" y="15589"/>
                </a:cubicBezTo>
                <a:cubicBezTo>
                  <a:pt x="8337" y="15834"/>
                  <a:pt x="8627" y="15937"/>
                  <a:pt x="8902" y="15937"/>
                </a:cubicBezTo>
                <a:cubicBezTo>
                  <a:pt x="9220" y="15937"/>
                  <a:pt x="9517" y="15801"/>
                  <a:pt x="9725" y="15589"/>
                </a:cubicBezTo>
                <a:cubicBezTo>
                  <a:pt x="10166" y="15138"/>
                  <a:pt x="10178" y="14395"/>
                  <a:pt x="9725" y="13940"/>
                </a:cubicBezTo>
                <a:cubicBezTo>
                  <a:pt x="9523" y="13738"/>
                  <a:pt x="9254" y="13618"/>
                  <a:pt x="8969" y="13601"/>
                </a:cubicBezTo>
                <a:lnTo>
                  <a:pt x="8668" y="13302"/>
                </a:lnTo>
                <a:lnTo>
                  <a:pt x="15342" y="7209"/>
                </a:lnTo>
                <a:cubicBezTo>
                  <a:pt x="15449" y="7106"/>
                  <a:pt x="15456" y="6936"/>
                  <a:pt x="15355" y="6826"/>
                </a:cubicBezTo>
                <a:cubicBezTo>
                  <a:pt x="15300" y="6767"/>
                  <a:pt x="15226" y="6737"/>
                  <a:pt x="15152" y="6737"/>
                </a:cubicBezTo>
                <a:cubicBezTo>
                  <a:pt x="15089" y="6737"/>
                  <a:pt x="15025" y="6759"/>
                  <a:pt x="14973" y="6805"/>
                </a:cubicBezTo>
                <a:lnTo>
                  <a:pt x="8281" y="12914"/>
                </a:lnTo>
                <a:lnTo>
                  <a:pt x="7398" y="12032"/>
                </a:lnTo>
                <a:lnTo>
                  <a:pt x="18326" y="1106"/>
                </a:lnTo>
                <a:lnTo>
                  <a:pt x="17680" y="4335"/>
                </a:lnTo>
                <a:lnTo>
                  <a:pt x="15854" y="6001"/>
                </a:lnTo>
                <a:cubicBezTo>
                  <a:pt x="15748" y="6104"/>
                  <a:pt x="15744" y="6272"/>
                  <a:pt x="15843" y="6380"/>
                </a:cubicBezTo>
                <a:cubicBezTo>
                  <a:pt x="15897" y="6439"/>
                  <a:pt x="15971" y="6469"/>
                  <a:pt x="16045" y="6469"/>
                </a:cubicBezTo>
                <a:cubicBezTo>
                  <a:pt x="16107" y="6469"/>
                  <a:pt x="16170" y="6448"/>
                  <a:pt x="16222" y="6405"/>
                </a:cubicBezTo>
                <a:lnTo>
                  <a:pt x="18115" y="4676"/>
                </a:lnTo>
                <a:cubicBezTo>
                  <a:pt x="18158" y="4636"/>
                  <a:pt x="18187" y="4585"/>
                  <a:pt x="18200" y="4529"/>
                </a:cubicBezTo>
                <a:cubicBezTo>
                  <a:pt x="18200" y="4529"/>
                  <a:pt x="19042" y="317"/>
                  <a:pt x="19042" y="310"/>
                </a:cubicBezTo>
                <a:cubicBezTo>
                  <a:pt x="19063" y="142"/>
                  <a:pt x="18930" y="0"/>
                  <a:pt x="187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5908;p115">
            <a:extLst>
              <a:ext uri="{FF2B5EF4-FFF2-40B4-BE49-F238E27FC236}">
                <a16:creationId xmlns:a16="http://schemas.microsoft.com/office/drawing/2014/main" id="{86C7672E-59E8-57C3-E5D9-6D7D74A98382}"/>
              </a:ext>
            </a:extLst>
          </p:cNvPr>
          <p:cNvGrpSpPr/>
          <p:nvPr/>
        </p:nvGrpSpPr>
        <p:grpSpPr>
          <a:xfrm>
            <a:off x="723553" y="3863790"/>
            <a:ext cx="297975" cy="467200"/>
            <a:chOff x="1853863" y="1901900"/>
            <a:chExt cx="297975" cy="467200"/>
          </a:xfrm>
        </p:grpSpPr>
        <p:sp>
          <p:nvSpPr>
            <p:cNvPr id="7" name="Google Shape;5909;p115">
              <a:extLst>
                <a:ext uri="{FF2B5EF4-FFF2-40B4-BE49-F238E27FC236}">
                  <a16:creationId xmlns:a16="http://schemas.microsoft.com/office/drawing/2014/main" id="{6186D98A-1259-7481-ACCC-8621AAC44DEA}"/>
                </a:ext>
              </a:extLst>
            </p:cNvPr>
            <p:cNvSpPr/>
            <p:nvPr/>
          </p:nvSpPr>
          <p:spPr>
            <a:xfrm>
              <a:off x="1939163" y="1960575"/>
              <a:ext cx="127850" cy="408525"/>
            </a:xfrm>
            <a:custGeom>
              <a:avLst/>
              <a:gdLst/>
              <a:ahLst/>
              <a:cxnLst/>
              <a:rect l="l" t="t" r="r" b="b"/>
              <a:pathLst>
                <a:path w="5114" h="16341" extrusionOk="0">
                  <a:moveTo>
                    <a:pt x="2264" y="941"/>
                  </a:moveTo>
                  <a:lnTo>
                    <a:pt x="2264" y="1781"/>
                  </a:lnTo>
                  <a:lnTo>
                    <a:pt x="1342" y="2705"/>
                  </a:lnTo>
                  <a:lnTo>
                    <a:pt x="746" y="2459"/>
                  </a:lnTo>
                  <a:lnTo>
                    <a:pt x="2264" y="941"/>
                  </a:lnTo>
                  <a:close/>
                  <a:moveTo>
                    <a:pt x="2812" y="941"/>
                  </a:moveTo>
                  <a:lnTo>
                    <a:pt x="4330" y="2459"/>
                  </a:lnTo>
                  <a:lnTo>
                    <a:pt x="3736" y="2705"/>
                  </a:lnTo>
                  <a:lnTo>
                    <a:pt x="2812" y="1781"/>
                  </a:lnTo>
                  <a:lnTo>
                    <a:pt x="2812" y="941"/>
                  </a:lnTo>
                  <a:close/>
                  <a:moveTo>
                    <a:pt x="1342" y="13639"/>
                  </a:moveTo>
                  <a:lnTo>
                    <a:pt x="2264" y="14562"/>
                  </a:lnTo>
                  <a:lnTo>
                    <a:pt x="2264" y="15404"/>
                  </a:lnTo>
                  <a:lnTo>
                    <a:pt x="746" y="13886"/>
                  </a:lnTo>
                  <a:lnTo>
                    <a:pt x="1342" y="13639"/>
                  </a:lnTo>
                  <a:close/>
                  <a:moveTo>
                    <a:pt x="3736" y="13639"/>
                  </a:moveTo>
                  <a:lnTo>
                    <a:pt x="4330" y="13886"/>
                  </a:lnTo>
                  <a:lnTo>
                    <a:pt x="2812" y="15404"/>
                  </a:lnTo>
                  <a:lnTo>
                    <a:pt x="2812" y="14562"/>
                  </a:lnTo>
                  <a:lnTo>
                    <a:pt x="3736" y="13639"/>
                  </a:lnTo>
                  <a:close/>
                  <a:moveTo>
                    <a:pt x="2556" y="0"/>
                  </a:moveTo>
                  <a:cubicBezTo>
                    <a:pt x="2490" y="0"/>
                    <a:pt x="2424" y="29"/>
                    <a:pt x="2359" y="86"/>
                  </a:cubicBezTo>
                  <a:lnTo>
                    <a:pt x="89" y="2356"/>
                  </a:lnTo>
                  <a:cubicBezTo>
                    <a:pt x="32" y="2411"/>
                    <a:pt x="0" y="2486"/>
                    <a:pt x="3" y="2566"/>
                  </a:cubicBezTo>
                  <a:lnTo>
                    <a:pt x="3" y="5254"/>
                  </a:lnTo>
                  <a:cubicBezTo>
                    <a:pt x="0" y="5395"/>
                    <a:pt x="102" y="5515"/>
                    <a:pt x="243" y="5536"/>
                  </a:cubicBezTo>
                  <a:cubicBezTo>
                    <a:pt x="254" y="5537"/>
                    <a:pt x="266" y="5538"/>
                    <a:pt x="278" y="5538"/>
                  </a:cubicBezTo>
                  <a:cubicBezTo>
                    <a:pt x="425" y="5538"/>
                    <a:pt x="550" y="5416"/>
                    <a:pt x="550" y="5264"/>
                  </a:cubicBezTo>
                  <a:lnTo>
                    <a:pt x="550" y="2964"/>
                  </a:lnTo>
                  <a:lnTo>
                    <a:pt x="1133" y="3211"/>
                  </a:lnTo>
                  <a:lnTo>
                    <a:pt x="1133" y="13134"/>
                  </a:lnTo>
                  <a:lnTo>
                    <a:pt x="550" y="13380"/>
                  </a:lnTo>
                  <a:lnTo>
                    <a:pt x="550" y="6467"/>
                  </a:lnTo>
                  <a:cubicBezTo>
                    <a:pt x="552" y="6326"/>
                    <a:pt x="449" y="6205"/>
                    <a:pt x="310" y="6184"/>
                  </a:cubicBezTo>
                  <a:cubicBezTo>
                    <a:pt x="298" y="6183"/>
                    <a:pt x="286" y="6182"/>
                    <a:pt x="275" y="6182"/>
                  </a:cubicBezTo>
                  <a:cubicBezTo>
                    <a:pt x="126" y="6182"/>
                    <a:pt x="3" y="6304"/>
                    <a:pt x="3" y="6456"/>
                  </a:cubicBezTo>
                  <a:lnTo>
                    <a:pt x="3" y="13778"/>
                  </a:lnTo>
                  <a:cubicBezTo>
                    <a:pt x="0" y="13856"/>
                    <a:pt x="32" y="13934"/>
                    <a:pt x="91" y="13989"/>
                  </a:cubicBezTo>
                  <a:lnTo>
                    <a:pt x="2363" y="16261"/>
                  </a:lnTo>
                  <a:cubicBezTo>
                    <a:pt x="2428" y="16314"/>
                    <a:pt x="2492" y="16340"/>
                    <a:pt x="2557" y="16340"/>
                  </a:cubicBezTo>
                  <a:cubicBezTo>
                    <a:pt x="2622" y="16340"/>
                    <a:pt x="2687" y="16314"/>
                    <a:pt x="2751" y="16261"/>
                  </a:cubicBezTo>
                  <a:lnTo>
                    <a:pt x="5023" y="13989"/>
                  </a:lnTo>
                  <a:cubicBezTo>
                    <a:pt x="5082" y="13934"/>
                    <a:pt x="5114" y="13856"/>
                    <a:pt x="5112" y="13778"/>
                  </a:cubicBezTo>
                  <a:lnTo>
                    <a:pt x="5112" y="12129"/>
                  </a:lnTo>
                  <a:cubicBezTo>
                    <a:pt x="5114" y="12014"/>
                    <a:pt x="5044" y="11910"/>
                    <a:pt x="4941" y="11866"/>
                  </a:cubicBezTo>
                  <a:cubicBezTo>
                    <a:pt x="4902" y="11849"/>
                    <a:pt x="4861" y="11841"/>
                    <a:pt x="4822" y="11841"/>
                  </a:cubicBezTo>
                  <a:cubicBezTo>
                    <a:pt x="4667" y="11841"/>
                    <a:pt x="4528" y="11966"/>
                    <a:pt x="4528" y="12134"/>
                  </a:cubicBezTo>
                  <a:lnTo>
                    <a:pt x="4528" y="13378"/>
                  </a:lnTo>
                  <a:lnTo>
                    <a:pt x="3943" y="13136"/>
                  </a:lnTo>
                  <a:lnTo>
                    <a:pt x="3943" y="7591"/>
                  </a:lnTo>
                  <a:cubicBezTo>
                    <a:pt x="3947" y="7450"/>
                    <a:pt x="3844" y="7330"/>
                    <a:pt x="3705" y="7309"/>
                  </a:cubicBezTo>
                  <a:cubicBezTo>
                    <a:pt x="3693" y="7307"/>
                    <a:pt x="3681" y="7307"/>
                    <a:pt x="3669" y="7307"/>
                  </a:cubicBezTo>
                  <a:cubicBezTo>
                    <a:pt x="3521" y="7307"/>
                    <a:pt x="3397" y="7428"/>
                    <a:pt x="3395" y="7581"/>
                  </a:cubicBezTo>
                  <a:lnTo>
                    <a:pt x="3395" y="13191"/>
                  </a:lnTo>
                  <a:lnTo>
                    <a:pt x="2538" y="14048"/>
                  </a:lnTo>
                  <a:lnTo>
                    <a:pt x="1681" y="13191"/>
                  </a:lnTo>
                  <a:lnTo>
                    <a:pt x="1681" y="3152"/>
                  </a:lnTo>
                  <a:lnTo>
                    <a:pt x="2538" y="2295"/>
                  </a:lnTo>
                  <a:lnTo>
                    <a:pt x="3395" y="3152"/>
                  </a:lnTo>
                  <a:lnTo>
                    <a:pt x="3395" y="6378"/>
                  </a:lnTo>
                  <a:cubicBezTo>
                    <a:pt x="3393" y="6519"/>
                    <a:pt x="3496" y="6639"/>
                    <a:pt x="3635" y="6660"/>
                  </a:cubicBezTo>
                  <a:cubicBezTo>
                    <a:pt x="3647" y="6662"/>
                    <a:pt x="3659" y="6663"/>
                    <a:pt x="3671" y="6663"/>
                  </a:cubicBezTo>
                  <a:cubicBezTo>
                    <a:pt x="3820" y="6663"/>
                    <a:pt x="3943" y="6541"/>
                    <a:pt x="3943" y="6389"/>
                  </a:cubicBezTo>
                  <a:lnTo>
                    <a:pt x="3943" y="3207"/>
                  </a:lnTo>
                  <a:lnTo>
                    <a:pt x="4528" y="2964"/>
                  </a:lnTo>
                  <a:lnTo>
                    <a:pt x="4528" y="10923"/>
                  </a:lnTo>
                  <a:cubicBezTo>
                    <a:pt x="4528" y="11085"/>
                    <a:pt x="4659" y="11215"/>
                    <a:pt x="4819" y="11215"/>
                  </a:cubicBezTo>
                  <a:cubicBezTo>
                    <a:pt x="4981" y="11215"/>
                    <a:pt x="5112" y="11085"/>
                    <a:pt x="5112" y="10923"/>
                  </a:cubicBezTo>
                  <a:lnTo>
                    <a:pt x="5112" y="2564"/>
                  </a:lnTo>
                  <a:cubicBezTo>
                    <a:pt x="5114" y="2486"/>
                    <a:pt x="5082" y="2408"/>
                    <a:pt x="5025" y="2356"/>
                  </a:cubicBezTo>
                  <a:lnTo>
                    <a:pt x="2755" y="86"/>
                  </a:lnTo>
                  <a:cubicBezTo>
                    <a:pt x="2689" y="29"/>
                    <a:pt x="2622" y="0"/>
                    <a:pt x="25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910;p115">
              <a:extLst>
                <a:ext uri="{FF2B5EF4-FFF2-40B4-BE49-F238E27FC236}">
                  <a16:creationId xmlns:a16="http://schemas.microsoft.com/office/drawing/2014/main" id="{586697F5-59F8-B7FD-99DA-4BAB97C975AC}"/>
                </a:ext>
              </a:extLst>
            </p:cNvPr>
            <p:cNvSpPr/>
            <p:nvPr/>
          </p:nvSpPr>
          <p:spPr>
            <a:xfrm>
              <a:off x="2052363" y="1901900"/>
              <a:ext cx="13750" cy="27875"/>
            </a:xfrm>
            <a:custGeom>
              <a:avLst/>
              <a:gdLst/>
              <a:ahLst/>
              <a:cxnLst/>
              <a:rect l="l" t="t" r="r" b="b"/>
              <a:pathLst>
                <a:path w="550" h="1115" extrusionOk="0">
                  <a:moveTo>
                    <a:pt x="272" y="0"/>
                  </a:moveTo>
                  <a:cubicBezTo>
                    <a:pt x="123" y="0"/>
                    <a:pt x="0" y="120"/>
                    <a:pt x="0" y="274"/>
                  </a:cubicBezTo>
                  <a:lnTo>
                    <a:pt x="0" y="841"/>
                  </a:lnTo>
                  <a:cubicBezTo>
                    <a:pt x="0" y="994"/>
                    <a:pt x="125" y="1114"/>
                    <a:pt x="275" y="1114"/>
                  </a:cubicBezTo>
                  <a:cubicBezTo>
                    <a:pt x="286" y="1114"/>
                    <a:pt x="297" y="1113"/>
                    <a:pt x="308" y="1112"/>
                  </a:cubicBezTo>
                  <a:cubicBezTo>
                    <a:pt x="447" y="1091"/>
                    <a:pt x="550" y="969"/>
                    <a:pt x="548" y="830"/>
                  </a:cubicBezTo>
                  <a:lnTo>
                    <a:pt x="548" y="285"/>
                  </a:lnTo>
                  <a:cubicBezTo>
                    <a:pt x="550" y="143"/>
                    <a:pt x="447" y="21"/>
                    <a:pt x="308" y="2"/>
                  </a:cubicBezTo>
                  <a:cubicBezTo>
                    <a:pt x="296" y="1"/>
                    <a:pt x="284" y="0"/>
                    <a:pt x="2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911;p115">
              <a:extLst>
                <a:ext uri="{FF2B5EF4-FFF2-40B4-BE49-F238E27FC236}">
                  <a16:creationId xmlns:a16="http://schemas.microsoft.com/office/drawing/2014/main" id="{7E7A88FC-2D6B-6908-E434-BEA337F7E8FD}"/>
                </a:ext>
              </a:extLst>
            </p:cNvPr>
            <p:cNvSpPr/>
            <p:nvPr/>
          </p:nvSpPr>
          <p:spPr>
            <a:xfrm>
              <a:off x="2052363" y="1944375"/>
              <a:ext cx="13750" cy="27875"/>
            </a:xfrm>
            <a:custGeom>
              <a:avLst/>
              <a:gdLst/>
              <a:ahLst/>
              <a:cxnLst/>
              <a:rect l="l" t="t" r="r" b="b"/>
              <a:pathLst>
                <a:path w="550" h="1115" extrusionOk="0">
                  <a:moveTo>
                    <a:pt x="272" y="1"/>
                  </a:moveTo>
                  <a:cubicBezTo>
                    <a:pt x="123" y="1"/>
                    <a:pt x="0" y="122"/>
                    <a:pt x="0" y="275"/>
                  </a:cubicBezTo>
                  <a:lnTo>
                    <a:pt x="0" y="841"/>
                  </a:lnTo>
                  <a:cubicBezTo>
                    <a:pt x="0" y="994"/>
                    <a:pt x="125" y="1115"/>
                    <a:pt x="275" y="1115"/>
                  </a:cubicBezTo>
                  <a:cubicBezTo>
                    <a:pt x="286" y="1115"/>
                    <a:pt x="297" y="1114"/>
                    <a:pt x="308" y="1113"/>
                  </a:cubicBezTo>
                  <a:cubicBezTo>
                    <a:pt x="447" y="1092"/>
                    <a:pt x="550" y="972"/>
                    <a:pt x="548" y="831"/>
                  </a:cubicBezTo>
                  <a:lnTo>
                    <a:pt x="548" y="285"/>
                  </a:lnTo>
                  <a:cubicBezTo>
                    <a:pt x="550" y="144"/>
                    <a:pt x="447" y="24"/>
                    <a:pt x="308" y="3"/>
                  </a:cubicBezTo>
                  <a:cubicBezTo>
                    <a:pt x="296" y="1"/>
                    <a:pt x="284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912;p115">
              <a:extLst>
                <a:ext uri="{FF2B5EF4-FFF2-40B4-BE49-F238E27FC236}">
                  <a16:creationId xmlns:a16="http://schemas.microsoft.com/office/drawing/2014/main" id="{880CECA3-D890-75D6-CA6F-9EE454B20B17}"/>
                </a:ext>
              </a:extLst>
            </p:cNvPr>
            <p:cNvSpPr/>
            <p:nvPr/>
          </p:nvSpPr>
          <p:spPr>
            <a:xfrm>
              <a:off x="2023913" y="1930175"/>
              <a:ext cx="28775" cy="13700"/>
            </a:xfrm>
            <a:custGeom>
              <a:avLst/>
              <a:gdLst/>
              <a:ahLst/>
              <a:cxnLst/>
              <a:rect l="l" t="t" r="r" b="b"/>
              <a:pathLst>
                <a:path w="1151" h="548" extrusionOk="0">
                  <a:moveTo>
                    <a:pt x="298" y="0"/>
                  </a:moveTo>
                  <a:cubicBezTo>
                    <a:pt x="159" y="0"/>
                    <a:pt x="41" y="101"/>
                    <a:pt x="20" y="240"/>
                  </a:cubicBezTo>
                  <a:cubicBezTo>
                    <a:pt x="1" y="402"/>
                    <a:pt x="127" y="548"/>
                    <a:pt x="292" y="548"/>
                  </a:cubicBezTo>
                  <a:lnTo>
                    <a:pt x="848" y="548"/>
                  </a:lnTo>
                  <a:cubicBezTo>
                    <a:pt x="849" y="548"/>
                    <a:pt x="850" y="548"/>
                    <a:pt x="852" y="548"/>
                  </a:cubicBezTo>
                  <a:cubicBezTo>
                    <a:pt x="991" y="548"/>
                    <a:pt x="1109" y="445"/>
                    <a:pt x="1130" y="308"/>
                  </a:cubicBezTo>
                  <a:cubicBezTo>
                    <a:pt x="1151" y="143"/>
                    <a:pt x="1024" y="0"/>
                    <a:pt x="858" y="0"/>
                  </a:cubicBezTo>
                  <a:lnTo>
                    <a:pt x="302" y="0"/>
                  </a:lnTo>
                  <a:cubicBezTo>
                    <a:pt x="301" y="0"/>
                    <a:pt x="299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913;p115">
              <a:extLst>
                <a:ext uri="{FF2B5EF4-FFF2-40B4-BE49-F238E27FC236}">
                  <a16:creationId xmlns:a16="http://schemas.microsoft.com/office/drawing/2014/main" id="{D5CAD1F1-E272-919E-3A37-28E68D92DDF7}"/>
                </a:ext>
              </a:extLst>
            </p:cNvPr>
            <p:cNvSpPr/>
            <p:nvPr/>
          </p:nvSpPr>
          <p:spPr>
            <a:xfrm>
              <a:off x="2066413" y="1930175"/>
              <a:ext cx="28775" cy="13700"/>
            </a:xfrm>
            <a:custGeom>
              <a:avLst/>
              <a:gdLst/>
              <a:ahLst/>
              <a:cxnLst/>
              <a:rect l="l" t="t" r="r" b="b"/>
              <a:pathLst>
                <a:path w="1151" h="548" extrusionOk="0">
                  <a:moveTo>
                    <a:pt x="299" y="0"/>
                  </a:moveTo>
                  <a:cubicBezTo>
                    <a:pt x="160" y="0"/>
                    <a:pt x="42" y="101"/>
                    <a:pt x="22" y="240"/>
                  </a:cubicBezTo>
                  <a:cubicBezTo>
                    <a:pt x="0" y="402"/>
                    <a:pt x="127" y="548"/>
                    <a:pt x="293" y="548"/>
                  </a:cubicBezTo>
                  <a:lnTo>
                    <a:pt x="860" y="548"/>
                  </a:lnTo>
                  <a:cubicBezTo>
                    <a:pt x="1024" y="548"/>
                    <a:pt x="1150" y="402"/>
                    <a:pt x="1131" y="240"/>
                  </a:cubicBezTo>
                  <a:cubicBezTo>
                    <a:pt x="1111" y="101"/>
                    <a:pt x="991" y="0"/>
                    <a:pt x="853" y="0"/>
                  </a:cubicBezTo>
                  <a:cubicBezTo>
                    <a:pt x="852" y="0"/>
                    <a:pt x="851" y="0"/>
                    <a:pt x="849" y="0"/>
                  </a:cubicBezTo>
                  <a:lnTo>
                    <a:pt x="304" y="0"/>
                  </a:lnTo>
                  <a:cubicBezTo>
                    <a:pt x="302" y="0"/>
                    <a:pt x="301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914;p115">
              <a:extLst>
                <a:ext uri="{FF2B5EF4-FFF2-40B4-BE49-F238E27FC236}">
                  <a16:creationId xmlns:a16="http://schemas.microsoft.com/office/drawing/2014/main" id="{0C2BD5E9-823B-3FBD-C429-B2B8EF13C72B}"/>
                </a:ext>
              </a:extLst>
            </p:cNvPr>
            <p:cNvSpPr/>
            <p:nvPr/>
          </p:nvSpPr>
          <p:spPr>
            <a:xfrm>
              <a:off x="2108838" y="2100225"/>
              <a:ext cx="13775" cy="27875"/>
            </a:xfrm>
            <a:custGeom>
              <a:avLst/>
              <a:gdLst/>
              <a:ahLst/>
              <a:cxnLst/>
              <a:rect l="l" t="t" r="r" b="b"/>
              <a:pathLst>
                <a:path w="551" h="1115" extrusionOk="0">
                  <a:moveTo>
                    <a:pt x="278" y="0"/>
                  </a:moveTo>
                  <a:cubicBezTo>
                    <a:pt x="267" y="0"/>
                    <a:pt x="255" y="1"/>
                    <a:pt x="243" y="2"/>
                  </a:cubicBezTo>
                  <a:cubicBezTo>
                    <a:pt x="104" y="23"/>
                    <a:pt x="1" y="144"/>
                    <a:pt x="3" y="285"/>
                  </a:cubicBezTo>
                  <a:lnTo>
                    <a:pt x="3" y="830"/>
                  </a:lnTo>
                  <a:cubicBezTo>
                    <a:pt x="1" y="971"/>
                    <a:pt x="104" y="1091"/>
                    <a:pt x="243" y="1112"/>
                  </a:cubicBezTo>
                  <a:cubicBezTo>
                    <a:pt x="255" y="1114"/>
                    <a:pt x="266" y="1115"/>
                    <a:pt x="278" y="1115"/>
                  </a:cubicBezTo>
                  <a:cubicBezTo>
                    <a:pt x="425" y="1115"/>
                    <a:pt x="551" y="993"/>
                    <a:pt x="551" y="841"/>
                  </a:cubicBezTo>
                  <a:lnTo>
                    <a:pt x="551" y="274"/>
                  </a:lnTo>
                  <a:cubicBezTo>
                    <a:pt x="551" y="122"/>
                    <a:pt x="427" y="0"/>
                    <a:pt x="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915;p115">
              <a:extLst>
                <a:ext uri="{FF2B5EF4-FFF2-40B4-BE49-F238E27FC236}">
                  <a16:creationId xmlns:a16="http://schemas.microsoft.com/office/drawing/2014/main" id="{AD310616-E163-AA06-1C23-E12D09C5AF20}"/>
                </a:ext>
              </a:extLst>
            </p:cNvPr>
            <p:cNvSpPr/>
            <p:nvPr/>
          </p:nvSpPr>
          <p:spPr>
            <a:xfrm>
              <a:off x="2108838" y="2142700"/>
              <a:ext cx="13775" cy="27900"/>
            </a:xfrm>
            <a:custGeom>
              <a:avLst/>
              <a:gdLst/>
              <a:ahLst/>
              <a:cxnLst/>
              <a:rect l="l" t="t" r="r" b="b"/>
              <a:pathLst>
                <a:path w="551" h="1116" extrusionOk="0">
                  <a:moveTo>
                    <a:pt x="278" y="1"/>
                  </a:moveTo>
                  <a:cubicBezTo>
                    <a:pt x="266" y="1"/>
                    <a:pt x="255" y="1"/>
                    <a:pt x="243" y="3"/>
                  </a:cubicBezTo>
                  <a:cubicBezTo>
                    <a:pt x="104" y="24"/>
                    <a:pt x="1" y="144"/>
                    <a:pt x="3" y="285"/>
                  </a:cubicBezTo>
                  <a:lnTo>
                    <a:pt x="3" y="831"/>
                  </a:lnTo>
                  <a:cubicBezTo>
                    <a:pt x="1" y="972"/>
                    <a:pt x="104" y="1092"/>
                    <a:pt x="243" y="1113"/>
                  </a:cubicBezTo>
                  <a:cubicBezTo>
                    <a:pt x="255" y="1114"/>
                    <a:pt x="267" y="1115"/>
                    <a:pt x="278" y="1115"/>
                  </a:cubicBezTo>
                  <a:cubicBezTo>
                    <a:pt x="427" y="1115"/>
                    <a:pt x="551" y="993"/>
                    <a:pt x="551" y="841"/>
                  </a:cubicBezTo>
                  <a:lnTo>
                    <a:pt x="551" y="275"/>
                  </a:lnTo>
                  <a:cubicBezTo>
                    <a:pt x="551" y="122"/>
                    <a:pt x="425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916;p115">
              <a:extLst>
                <a:ext uri="{FF2B5EF4-FFF2-40B4-BE49-F238E27FC236}">
                  <a16:creationId xmlns:a16="http://schemas.microsoft.com/office/drawing/2014/main" id="{B4E46A2F-58D5-0BDD-00A5-3FD7F7367C46}"/>
                </a:ext>
              </a:extLst>
            </p:cNvPr>
            <p:cNvSpPr/>
            <p:nvPr/>
          </p:nvSpPr>
          <p:spPr>
            <a:xfrm>
              <a:off x="2080563" y="2128125"/>
              <a:ext cx="28775" cy="13725"/>
            </a:xfrm>
            <a:custGeom>
              <a:avLst/>
              <a:gdLst/>
              <a:ahLst/>
              <a:cxnLst/>
              <a:rect l="l" t="t" r="r" b="b"/>
              <a:pathLst>
                <a:path w="1151" h="549" extrusionOk="0">
                  <a:moveTo>
                    <a:pt x="300" y="0"/>
                  </a:moveTo>
                  <a:cubicBezTo>
                    <a:pt x="161" y="0"/>
                    <a:pt x="41" y="103"/>
                    <a:pt x="22" y="241"/>
                  </a:cubicBezTo>
                  <a:cubicBezTo>
                    <a:pt x="1" y="405"/>
                    <a:pt x="127" y="548"/>
                    <a:pt x="294" y="548"/>
                  </a:cubicBezTo>
                  <a:lnTo>
                    <a:pt x="848" y="548"/>
                  </a:lnTo>
                  <a:cubicBezTo>
                    <a:pt x="849" y="548"/>
                    <a:pt x="850" y="548"/>
                    <a:pt x="852" y="548"/>
                  </a:cubicBezTo>
                  <a:cubicBezTo>
                    <a:pt x="991" y="548"/>
                    <a:pt x="1109" y="448"/>
                    <a:pt x="1130" y="310"/>
                  </a:cubicBezTo>
                  <a:cubicBezTo>
                    <a:pt x="1151" y="146"/>
                    <a:pt x="1024" y="0"/>
                    <a:pt x="858" y="0"/>
                  </a:cubicBezTo>
                  <a:lnTo>
                    <a:pt x="304" y="0"/>
                  </a:lnTo>
                  <a:cubicBezTo>
                    <a:pt x="303" y="0"/>
                    <a:pt x="301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917;p115">
              <a:extLst>
                <a:ext uri="{FF2B5EF4-FFF2-40B4-BE49-F238E27FC236}">
                  <a16:creationId xmlns:a16="http://schemas.microsoft.com/office/drawing/2014/main" id="{E1E3C2D9-AE28-4F9F-25E0-42B4929F89E9}"/>
                </a:ext>
              </a:extLst>
            </p:cNvPr>
            <p:cNvSpPr/>
            <p:nvPr/>
          </p:nvSpPr>
          <p:spPr>
            <a:xfrm>
              <a:off x="2123063" y="2128125"/>
              <a:ext cx="28775" cy="13725"/>
            </a:xfrm>
            <a:custGeom>
              <a:avLst/>
              <a:gdLst/>
              <a:ahLst/>
              <a:cxnLst/>
              <a:rect l="l" t="t" r="r" b="b"/>
              <a:pathLst>
                <a:path w="1151" h="549" extrusionOk="0">
                  <a:moveTo>
                    <a:pt x="299" y="0"/>
                  </a:moveTo>
                  <a:cubicBezTo>
                    <a:pt x="160" y="0"/>
                    <a:pt x="42" y="103"/>
                    <a:pt x="22" y="241"/>
                  </a:cubicBezTo>
                  <a:cubicBezTo>
                    <a:pt x="0" y="405"/>
                    <a:pt x="129" y="548"/>
                    <a:pt x="293" y="548"/>
                  </a:cubicBezTo>
                  <a:lnTo>
                    <a:pt x="849" y="548"/>
                  </a:lnTo>
                  <a:cubicBezTo>
                    <a:pt x="851" y="548"/>
                    <a:pt x="852" y="548"/>
                    <a:pt x="853" y="548"/>
                  </a:cubicBezTo>
                  <a:cubicBezTo>
                    <a:pt x="991" y="548"/>
                    <a:pt x="1110" y="448"/>
                    <a:pt x="1129" y="310"/>
                  </a:cubicBezTo>
                  <a:cubicBezTo>
                    <a:pt x="1150" y="146"/>
                    <a:pt x="1024" y="3"/>
                    <a:pt x="860" y="0"/>
                  </a:cubicBezTo>
                  <a:lnTo>
                    <a:pt x="304" y="0"/>
                  </a:lnTo>
                  <a:cubicBezTo>
                    <a:pt x="302" y="0"/>
                    <a:pt x="301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918;p115">
              <a:extLst>
                <a:ext uri="{FF2B5EF4-FFF2-40B4-BE49-F238E27FC236}">
                  <a16:creationId xmlns:a16="http://schemas.microsoft.com/office/drawing/2014/main" id="{E6F9D2C1-B9FD-9722-A6CF-DE905735364C}"/>
                </a:ext>
              </a:extLst>
            </p:cNvPr>
            <p:cNvSpPr/>
            <p:nvPr/>
          </p:nvSpPr>
          <p:spPr>
            <a:xfrm>
              <a:off x="1882563" y="2156925"/>
              <a:ext cx="13775" cy="27875"/>
            </a:xfrm>
            <a:custGeom>
              <a:avLst/>
              <a:gdLst/>
              <a:ahLst/>
              <a:cxnLst/>
              <a:rect l="l" t="t" r="r" b="b"/>
              <a:pathLst>
                <a:path w="551" h="1115" extrusionOk="0">
                  <a:moveTo>
                    <a:pt x="279" y="0"/>
                  </a:moveTo>
                  <a:cubicBezTo>
                    <a:pt x="267" y="0"/>
                    <a:pt x="255" y="1"/>
                    <a:pt x="243" y="3"/>
                  </a:cubicBezTo>
                  <a:cubicBezTo>
                    <a:pt x="104" y="21"/>
                    <a:pt x="1" y="144"/>
                    <a:pt x="3" y="285"/>
                  </a:cubicBezTo>
                  <a:lnTo>
                    <a:pt x="3" y="830"/>
                  </a:lnTo>
                  <a:cubicBezTo>
                    <a:pt x="1" y="971"/>
                    <a:pt x="104" y="1091"/>
                    <a:pt x="243" y="1112"/>
                  </a:cubicBezTo>
                  <a:cubicBezTo>
                    <a:pt x="254" y="1114"/>
                    <a:pt x="265" y="1114"/>
                    <a:pt x="275" y="1114"/>
                  </a:cubicBezTo>
                  <a:cubicBezTo>
                    <a:pt x="426" y="1114"/>
                    <a:pt x="550" y="994"/>
                    <a:pt x="550" y="841"/>
                  </a:cubicBezTo>
                  <a:lnTo>
                    <a:pt x="550" y="274"/>
                  </a:lnTo>
                  <a:cubicBezTo>
                    <a:pt x="550" y="120"/>
                    <a:pt x="427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919;p115">
              <a:extLst>
                <a:ext uri="{FF2B5EF4-FFF2-40B4-BE49-F238E27FC236}">
                  <a16:creationId xmlns:a16="http://schemas.microsoft.com/office/drawing/2014/main" id="{ADEB7FD8-2DD4-206C-C063-E19A55B2239F}"/>
                </a:ext>
              </a:extLst>
            </p:cNvPr>
            <p:cNvSpPr/>
            <p:nvPr/>
          </p:nvSpPr>
          <p:spPr>
            <a:xfrm>
              <a:off x="1882563" y="2199400"/>
              <a:ext cx="13775" cy="27900"/>
            </a:xfrm>
            <a:custGeom>
              <a:avLst/>
              <a:gdLst/>
              <a:ahLst/>
              <a:cxnLst/>
              <a:rect l="l" t="t" r="r" b="b"/>
              <a:pathLst>
                <a:path w="551" h="1116" extrusionOk="0">
                  <a:moveTo>
                    <a:pt x="278" y="1"/>
                  </a:moveTo>
                  <a:cubicBezTo>
                    <a:pt x="266" y="1"/>
                    <a:pt x="255" y="1"/>
                    <a:pt x="243" y="3"/>
                  </a:cubicBezTo>
                  <a:cubicBezTo>
                    <a:pt x="104" y="24"/>
                    <a:pt x="1" y="144"/>
                    <a:pt x="3" y="285"/>
                  </a:cubicBezTo>
                  <a:lnTo>
                    <a:pt x="3" y="831"/>
                  </a:lnTo>
                  <a:cubicBezTo>
                    <a:pt x="1" y="972"/>
                    <a:pt x="104" y="1092"/>
                    <a:pt x="243" y="1113"/>
                  </a:cubicBezTo>
                  <a:cubicBezTo>
                    <a:pt x="255" y="1114"/>
                    <a:pt x="266" y="1115"/>
                    <a:pt x="278" y="1115"/>
                  </a:cubicBezTo>
                  <a:cubicBezTo>
                    <a:pt x="427" y="1115"/>
                    <a:pt x="550" y="994"/>
                    <a:pt x="550" y="841"/>
                  </a:cubicBezTo>
                  <a:lnTo>
                    <a:pt x="550" y="275"/>
                  </a:lnTo>
                  <a:cubicBezTo>
                    <a:pt x="550" y="122"/>
                    <a:pt x="427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920;p115">
              <a:extLst>
                <a:ext uri="{FF2B5EF4-FFF2-40B4-BE49-F238E27FC236}">
                  <a16:creationId xmlns:a16="http://schemas.microsoft.com/office/drawing/2014/main" id="{03971AF7-4820-90C9-627D-3CF41337EA80}"/>
                </a:ext>
              </a:extLst>
            </p:cNvPr>
            <p:cNvSpPr/>
            <p:nvPr/>
          </p:nvSpPr>
          <p:spPr>
            <a:xfrm>
              <a:off x="1853863" y="2185625"/>
              <a:ext cx="28825" cy="13700"/>
            </a:xfrm>
            <a:custGeom>
              <a:avLst/>
              <a:gdLst/>
              <a:ahLst/>
              <a:cxnLst/>
              <a:rect l="l" t="t" r="r" b="b"/>
              <a:pathLst>
                <a:path w="1153" h="548" extrusionOk="0">
                  <a:moveTo>
                    <a:pt x="300" y="0"/>
                  </a:moveTo>
                  <a:cubicBezTo>
                    <a:pt x="161" y="0"/>
                    <a:pt x="43" y="103"/>
                    <a:pt x="22" y="240"/>
                  </a:cubicBezTo>
                  <a:cubicBezTo>
                    <a:pt x="1" y="404"/>
                    <a:pt x="129" y="548"/>
                    <a:pt x="294" y="548"/>
                  </a:cubicBezTo>
                  <a:lnTo>
                    <a:pt x="850" y="548"/>
                  </a:lnTo>
                  <a:cubicBezTo>
                    <a:pt x="851" y="548"/>
                    <a:pt x="852" y="548"/>
                    <a:pt x="854" y="548"/>
                  </a:cubicBezTo>
                  <a:cubicBezTo>
                    <a:pt x="993" y="548"/>
                    <a:pt x="1111" y="447"/>
                    <a:pt x="1132" y="310"/>
                  </a:cubicBezTo>
                  <a:cubicBezTo>
                    <a:pt x="1153" y="145"/>
                    <a:pt x="1024" y="0"/>
                    <a:pt x="860" y="0"/>
                  </a:cubicBezTo>
                  <a:lnTo>
                    <a:pt x="304" y="0"/>
                  </a:lnTo>
                  <a:cubicBezTo>
                    <a:pt x="303" y="0"/>
                    <a:pt x="301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921;p115">
              <a:extLst>
                <a:ext uri="{FF2B5EF4-FFF2-40B4-BE49-F238E27FC236}">
                  <a16:creationId xmlns:a16="http://schemas.microsoft.com/office/drawing/2014/main" id="{B7D10315-A6B0-6163-FD0E-52193676642F}"/>
                </a:ext>
              </a:extLst>
            </p:cNvPr>
            <p:cNvSpPr/>
            <p:nvPr/>
          </p:nvSpPr>
          <p:spPr>
            <a:xfrm>
              <a:off x="1896413" y="2185625"/>
              <a:ext cx="28775" cy="13700"/>
            </a:xfrm>
            <a:custGeom>
              <a:avLst/>
              <a:gdLst/>
              <a:ahLst/>
              <a:cxnLst/>
              <a:rect l="l" t="t" r="r" b="b"/>
              <a:pathLst>
                <a:path w="1151" h="548" extrusionOk="0">
                  <a:moveTo>
                    <a:pt x="299" y="0"/>
                  </a:moveTo>
                  <a:cubicBezTo>
                    <a:pt x="160" y="0"/>
                    <a:pt x="40" y="103"/>
                    <a:pt x="21" y="240"/>
                  </a:cubicBezTo>
                  <a:cubicBezTo>
                    <a:pt x="0" y="404"/>
                    <a:pt x="127" y="548"/>
                    <a:pt x="293" y="548"/>
                  </a:cubicBezTo>
                  <a:lnTo>
                    <a:pt x="849" y="548"/>
                  </a:lnTo>
                  <a:cubicBezTo>
                    <a:pt x="851" y="548"/>
                    <a:pt x="852" y="548"/>
                    <a:pt x="853" y="548"/>
                  </a:cubicBezTo>
                  <a:cubicBezTo>
                    <a:pt x="991" y="548"/>
                    <a:pt x="1110" y="447"/>
                    <a:pt x="1129" y="310"/>
                  </a:cubicBezTo>
                  <a:cubicBezTo>
                    <a:pt x="1150" y="145"/>
                    <a:pt x="1024" y="0"/>
                    <a:pt x="860" y="0"/>
                  </a:cubicBezTo>
                  <a:lnTo>
                    <a:pt x="304" y="0"/>
                  </a:lnTo>
                  <a:cubicBezTo>
                    <a:pt x="302" y="0"/>
                    <a:pt x="301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59"/>
          <p:cNvSpPr txBox="1">
            <a:spLocks noGrp="1"/>
          </p:cNvSpPr>
          <p:nvPr>
            <p:ph type="subTitle" idx="1"/>
          </p:nvPr>
        </p:nvSpPr>
        <p:spPr>
          <a:xfrm>
            <a:off x="1755571" y="1470844"/>
            <a:ext cx="5634900" cy="21001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Jesús y las Cosas Materiales</a:t>
            </a:r>
            <a:endParaRPr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  <p:grpSp>
        <p:nvGrpSpPr>
          <p:cNvPr id="514" name="Google Shape;514;p59"/>
          <p:cNvGrpSpPr/>
          <p:nvPr/>
        </p:nvGrpSpPr>
        <p:grpSpPr>
          <a:xfrm>
            <a:off x="1601858" y="1362358"/>
            <a:ext cx="5950469" cy="2225500"/>
            <a:chOff x="3013175" y="4489825"/>
            <a:chExt cx="1829000" cy="982850"/>
          </a:xfrm>
        </p:grpSpPr>
        <p:sp>
          <p:nvSpPr>
            <p:cNvPr id="515" name="Google Shape;515;p59"/>
            <p:cNvSpPr/>
            <p:nvPr/>
          </p:nvSpPr>
          <p:spPr>
            <a:xfrm>
              <a:off x="3053600" y="4530125"/>
              <a:ext cx="1748175" cy="902150"/>
            </a:xfrm>
            <a:custGeom>
              <a:avLst/>
              <a:gdLst/>
              <a:ahLst/>
              <a:cxnLst/>
              <a:rect l="l" t="t" r="r" b="b"/>
              <a:pathLst>
                <a:path w="69927" h="36086" extrusionOk="0">
                  <a:moveTo>
                    <a:pt x="222" y="206"/>
                  </a:moveTo>
                  <a:lnTo>
                    <a:pt x="56543" y="255"/>
                  </a:lnTo>
                  <a:lnTo>
                    <a:pt x="69665" y="268"/>
                  </a:lnTo>
                  <a:cubicBezTo>
                    <a:pt x="69661" y="5585"/>
                    <a:pt x="69657" y="10907"/>
                    <a:pt x="69653" y="16229"/>
                  </a:cubicBezTo>
                  <a:cubicBezTo>
                    <a:pt x="69649" y="22249"/>
                    <a:pt x="69632" y="28145"/>
                    <a:pt x="69706" y="33553"/>
                  </a:cubicBezTo>
                  <a:cubicBezTo>
                    <a:pt x="69724" y="34904"/>
                    <a:pt x="69753" y="35641"/>
                    <a:pt x="69784" y="35863"/>
                  </a:cubicBezTo>
                  <a:lnTo>
                    <a:pt x="69784" y="35863"/>
                  </a:lnTo>
                  <a:cubicBezTo>
                    <a:pt x="69729" y="35857"/>
                    <a:pt x="69545" y="35851"/>
                    <a:pt x="69300" y="35851"/>
                  </a:cubicBezTo>
                  <a:lnTo>
                    <a:pt x="34714" y="35880"/>
                  </a:lnTo>
                  <a:lnTo>
                    <a:pt x="201" y="35880"/>
                  </a:lnTo>
                  <a:cubicBezTo>
                    <a:pt x="209" y="24058"/>
                    <a:pt x="213" y="12216"/>
                    <a:pt x="222" y="346"/>
                  </a:cubicBezTo>
                  <a:lnTo>
                    <a:pt x="222" y="206"/>
                  </a:lnTo>
                  <a:close/>
                  <a:moveTo>
                    <a:pt x="17" y="1"/>
                  </a:moveTo>
                  <a:lnTo>
                    <a:pt x="17" y="8737"/>
                  </a:lnTo>
                  <a:cubicBezTo>
                    <a:pt x="12" y="17579"/>
                    <a:pt x="4" y="26775"/>
                    <a:pt x="0" y="36081"/>
                  </a:cubicBezTo>
                  <a:lnTo>
                    <a:pt x="18030" y="36085"/>
                  </a:lnTo>
                  <a:lnTo>
                    <a:pt x="35809" y="36065"/>
                  </a:lnTo>
                  <a:cubicBezTo>
                    <a:pt x="47540" y="36036"/>
                    <a:pt x="58960" y="35983"/>
                    <a:pt x="69550" y="35876"/>
                  </a:cubicBezTo>
                  <a:cubicBezTo>
                    <a:pt x="69680" y="35875"/>
                    <a:pt x="69755" y="35872"/>
                    <a:pt x="69785" y="35869"/>
                  </a:cubicBezTo>
                  <a:lnTo>
                    <a:pt x="69785" y="35869"/>
                  </a:lnTo>
                  <a:cubicBezTo>
                    <a:pt x="69792" y="35913"/>
                    <a:pt x="69798" y="35935"/>
                    <a:pt x="69805" y="35935"/>
                  </a:cubicBezTo>
                  <a:cubicBezTo>
                    <a:pt x="69865" y="35935"/>
                    <a:pt x="69926" y="34067"/>
                    <a:pt x="69924" y="31046"/>
                  </a:cubicBezTo>
                  <a:cubicBezTo>
                    <a:pt x="69924" y="20706"/>
                    <a:pt x="69924" y="10362"/>
                    <a:pt x="69920" y="13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59"/>
            <p:cNvSpPr/>
            <p:nvPr/>
          </p:nvSpPr>
          <p:spPr>
            <a:xfrm>
              <a:off x="3013175" y="4491050"/>
              <a:ext cx="1829000" cy="981625"/>
            </a:xfrm>
            <a:custGeom>
              <a:avLst/>
              <a:gdLst/>
              <a:ahLst/>
              <a:cxnLst/>
              <a:rect l="l" t="t" r="r" b="b"/>
              <a:pathLst>
                <a:path w="73160" h="39265" extrusionOk="0">
                  <a:moveTo>
                    <a:pt x="222" y="202"/>
                  </a:moveTo>
                  <a:lnTo>
                    <a:pt x="59978" y="255"/>
                  </a:lnTo>
                  <a:lnTo>
                    <a:pt x="72903" y="263"/>
                  </a:lnTo>
                  <a:lnTo>
                    <a:pt x="72891" y="18211"/>
                  </a:lnTo>
                  <a:cubicBezTo>
                    <a:pt x="72887" y="24596"/>
                    <a:pt x="72866" y="30853"/>
                    <a:pt x="72940" y="36585"/>
                  </a:cubicBezTo>
                  <a:cubicBezTo>
                    <a:pt x="72957" y="38029"/>
                    <a:pt x="72986" y="38812"/>
                    <a:pt x="73017" y="39040"/>
                  </a:cubicBezTo>
                  <a:lnTo>
                    <a:pt x="73017" y="39040"/>
                  </a:lnTo>
                  <a:cubicBezTo>
                    <a:pt x="72960" y="39035"/>
                    <a:pt x="72763" y="39031"/>
                    <a:pt x="72501" y="39031"/>
                  </a:cubicBezTo>
                  <a:lnTo>
                    <a:pt x="36314" y="39056"/>
                  </a:lnTo>
                  <a:lnTo>
                    <a:pt x="206" y="39056"/>
                  </a:lnTo>
                  <a:cubicBezTo>
                    <a:pt x="210" y="26184"/>
                    <a:pt x="218" y="13283"/>
                    <a:pt x="222" y="358"/>
                  </a:cubicBezTo>
                  <a:lnTo>
                    <a:pt x="222" y="202"/>
                  </a:lnTo>
                  <a:close/>
                  <a:moveTo>
                    <a:pt x="17" y="1"/>
                  </a:moveTo>
                  <a:lnTo>
                    <a:pt x="17" y="9258"/>
                  </a:lnTo>
                  <a:cubicBezTo>
                    <a:pt x="13" y="18954"/>
                    <a:pt x="9" y="29048"/>
                    <a:pt x="0" y="39261"/>
                  </a:cubicBezTo>
                  <a:lnTo>
                    <a:pt x="18871" y="39265"/>
                  </a:lnTo>
                  <a:lnTo>
                    <a:pt x="37471" y="39240"/>
                  </a:lnTo>
                  <a:cubicBezTo>
                    <a:pt x="49744" y="39216"/>
                    <a:pt x="61681" y="39158"/>
                    <a:pt x="72768" y="39051"/>
                  </a:cubicBezTo>
                  <a:cubicBezTo>
                    <a:pt x="72906" y="39050"/>
                    <a:pt x="72986" y="39048"/>
                    <a:pt x="73017" y="39046"/>
                  </a:cubicBezTo>
                  <a:lnTo>
                    <a:pt x="73017" y="39046"/>
                  </a:lnTo>
                  <a:cubicBezTo>
                    <a:pt x="73024" y="39090"/>
                    <a:pt x="73030" y="39112"/>
                    <a:pt x="73036" y="39112"/>
                  </a:cubicBezTo>
                  <a:cubicBezTo>
                    <a:pt x="73097" y="39112"/>
                    <a:pt x="73160" y="37131"/>
                    <a:pt x="73157" y="33926"/>
                  </a:cubicBezTo>
                  <a:cubicBezTo>
                    <a:pt x="73157" y="22626"/>
                    <a:pt x="73157" y="11321"/>
                    <a:pt x="73153" y="9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59"/>
            <p:cNvSpPr/>
            <p:nvPr/>
          </p:nvSpPr>
          <p:spPr>
            <a:xfrm>
              <a:off x="4800975" y="5395600"/>
              <a:ext cx="4725" cy="3775"/>
            </a:xfrm>
            <a:custGeom>
              <a:avLst/>
              <a:gdLst/>
              <a:ahLst/>
              <a:cxnLst/>
              <a:rect l="l" t="t" r="r" b="b"/>
              <a:pathLst>
                <a:path w="189" h="151" extrusionOk="0">
                  <a:moveTo>
                    <a:pt x="42" y="1"/>
                  </a:moveTo>
                  <a:cubicBezTo>
                    <a:pt x="32" y="1"/>
                    <a:pt x="23" y="7"/>
                    <a:pt x="12" y="26"/>
                  </a:cubicBezTo>
                  <a:cubicBezTo>
                    <a:pt x="8" y="42"/>
                    <a:pt x="4" y="55"/>
                    <a:pt x="0" y="71"/>
                  </a:cubicBezTo>
                  <a:cubicBezTo>
                    <a:pt x="9" y="121"/>
                    <a:pt x="18" y="150"/>
                    <a:pt x="28" y="150"/>
                  </a:cubicBezTo>
                  <a:cubicBezTo>
                    <a:pt x="32" y="150"/>
                    <a:pt x="37" y="146"/>
                    <a:pt x="41" y="137"/>
                  </a:cubicBezTo>
                  <a:cubicBezTo>
                    <a:pt x="50" y="120"/>
                    <a:pt x="57" y="110"/>
                    <a:pt x="64" y="110"/>
                  </a:cubicBezTo>
                  <a:cubicBezTo>
                    <a:pt x="71" y="110"/>
                    <a:pt x="78" y="119"/>
                    <a:pt x="86" y="137"/>
                  </a:cubicBezTo>
                  <a:cubicBezTo>
                    <a:pt x="90" y="146"/>
                    <a:pt x="95" y="151"/>
                    <a:pt x="100" y="151"/>
                  </a:cubicBezTo>
                  <a:cubicBezTo>
                    <a:pt x="105" y="151"/>
                    <a:pt x="111" y="145"/>
                    <a:pt x="115" y="137"/>
                  </a:cubicBezTo>
                  <a:cubicBezTo>
                    <a:pt x="122" y="127"/>
                    <a:pt x="130" y="119"/>
                    <a:pt x="139" y="119"/>
                  </a:cubicBezTo>
                  <a:cubicBezTo>
                    <a:pt x="146" y="119"/>
                    <a:pt x="153" y="124"/>
                    <a:pt x="160" y="137"/>
                  </a:cubicBezTo>
                  <a:cubicBezTo>
                    <a:pt x="163" y="143"/>
                    <a:pt x="166" y="146"/>
                    <a:pt x="169" y="146"/>
                  </a:cubicBezTo>
                  <a:cubicBezTo>
                    <a:pt x="174" y="146"/>
                    <a:pt x="179" y="136"/>
                    <a:pt x="185" y="112"/>
                  </a:cubicBezTo>
                  <a:cubicBezTo>
                    <a:pt x="189" y="87"/>
                    <a:pt x="189" y="59"/>
                    <a:pt x="185" y="34"/>
                  </a:cubicBezTo>
                  <a:cubicBezTo>
                    <a:pt x="181" y="30"/>
                    <a:pt x="177" y="26"/>
                    <a:pt x="177" y="26"/>
                  </a:cubicBezTo>
                  <a:cubicBezTo>
                    <a:pt x="175" y="26"/>
                    <a:pt x="174" y="26"/>
                    <a:pt x="172" y="26"/>
                  </a:cubicBezTo>
                  <a:cubicBezTo>
                    <a:pt x="146" y="26"/>
                    <a:pt x="122" y="2"/>
                    <a:pt x="99" y="2"/>
                  </a:cubicBezTo>
                  <a:cubicBezTo>
                    <a:pt x="91" y="2"/>
                    <a:pt x="82" y="5"/>
                    <a:pt x="74" y="14"/>
                  </a:cubicBezTo>
                  <a:cubicBezTo>
                    <a:pt x="72" y="14"/>
                    <a:pt x="71" y="15"/>
                    <a:pt x="70" y="15"/>
                  </a:cubicBezTo>
                  <a:cubicBezTo>
                    <a:pt x="64" y="15"/>
                    <a:pt x="61" y="9"/>
                    <a:pt x="58" y="5"/>
                  </a:cubicBezTo>
                  <a:cubicBezTo>
                    <a:pt x="52" y="2"/>
                    <a:pt x="47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59"/>
            <p:cNvSpPr/>
            <p:nvPr/>
          </p:nvSpPr>
          <p:spPr>
            <a:xfrm>
              <a:off x="4810300" y="5395425"/>
              <a:ext cx="3100" cy="3825"/>
            </a:xfrm>
            <a:custGeom>
              <a:avLst/>
              <a:gdLst/>
              <a:ahLst/>
              <a:cxnLst/>
              <a:rect l="l" t="t" r="r" b="b"/>
              <a:pathLst>
                <a:path w="124" h="153" extrusionOk="0">
                  <a:moveTo>
                    <a:pt x="87" y="0"/>
                  </a:moveTo>
                  <a:lnTo>
                    <a:pt x="17" y="12"/>
                  </a:lnTo>
                  <a:lnTo>
                    <a:pt x="13" y="12"/>
                  </a:lnTo>
                  <a:cubicBezTo>
                    <a:pt x="5" y="16"/>
                    <a:pt x="0" y="33"/>
                    <a:pt x="0" y="70"/>
                  </a:cubicBezTo>
                  <a:cubicBezTo>
                    <a:pt x="0" y="107"/>
                    <a:pt x="5" y="144"/>
                    <a:pt x="13" y="144"/>
                  </a:cubicBezTo>
                  <a:cubicBezTo>
                    <a:pt x="19" y="147"/>
                    <a:pt x="31" y="153"/>
                    <a:pt x="42" y="153"/>
                  </a:cubicBezTo>
                  <a:cubicBezTo>
                    <a:pt x="45" y="153"/>
                    <a:pt x="47" y="153"/>
                    <a:pt x="50" y="152"/>
                  </a:cubicBezTo>
                  <a:cubicBezTo>
                    <a:pt x="59" y="146"/>
                    <a:pt x="70" y="121"/>
                    <a:pt x="81" y="121"/>
                  </a:cubicBezTo>
                  <a:cubicBezTo>
                    <a:pt x="84" y="121"/>
                    <a:pt x="88" y="124"/>
                    <a:pt x="91" y="131"/>
                  </a:cubicBezTo>
                  <a:cubicBezTo>
                    <a:pt x="92" y="133"/>
                    <a:pt x="92" y="134"/>
                    <a:pt x="93" y="134"/>
                  </a:cubicBezTo>
                  <a:cubicBezTo>
                    <a:pt x="98" y="134"/>
                    <a:pt x="104" y="121"/>
                    <a:pt x="107" y="111"/>
                  </a:cubicBezTo>
                  <a:cubicBezTo>
                    <a:pt x="119" y="90"/>
                    <a:pt x="124" y="70"/>
                    <a:pt x="119" y="45"/>
                  </a:cubicBezTo>
                  <a:cubicBezTo>
                    <a:pt x="119" y="8"/>
                    <a:pt x="111" y="0"/>
                    <a:pt x="107" y="0"/>
                  </a:cubicBezTo>
                  <a:cubicBezTo>
                    <a:pt x="99" y="0"/>
                    <a:pt x="91" y="0"/>
                    <a:pt x="87" y="4"/>
                  </a:cubicBezTo>
                  <a:lnTo>
                    <a:pt x="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59"/>
            <p:cNvSpPr/>
            <p:nvPr/>
          </p:nvSpPr>
          <p:spPr>
            <a:xfrm>
              <a:off x="4813475" y="5395625"/>
              <a:ext cx="1575" cy="2675"/>
            </a:xfrm>
            <a:custGeom>
              <a:avLst/>
              <a:gdLst/>
              <a:ahLst/>
              <a:cxnLst/>
              <a:rect l="l" t="t" r="r" b="b"/>
              <a:pathLst>
                <a:path w="63" h="107" extrusionOk="0">
                  <a:moveTo>
                    <a:pt x="26" y="0"/>
                  </a:moveTo>
                  <a:cubicBezTo>
                    <a:pt x="15" y="0"/>
                    <a:pt x="8" y="3"/>
                    <a:pt x="1" y="70"/>
                  </a:cubicBezTo>
                  <a:cubicBezTo>
                    <a:pt x="13" y="95"/>
                    <a:pt x="25" y="107"/>
                    <a:pt x="36" y="107"/>
                  </a:cubicBezTo>
                  <a:cubicBezTo>
                    <a:pt x="43" y="107"/>
                    <a:pt x="50" y="102"/>
                    <a:pt x="58" y="95"/>
                  </a:cubicBezTo>
                  <a:cubicBezTo>
                    <a:pt x="58" y="82"/>
                    <a:pt x="62" y="70"/>
                    <a:pt x="62" y="58"/>
                  </a:cubicBezTo>
                  <a:cubicBezTo>
                    <a:pt x="62" y="45"/>
                    <a:pt x="58" y="33"/>
                    <a:pt x="58" y="21"/>
                  </a:cubicBezTo>
                  <a:cubicBezTo>
                    <a:pt x="46" y="8"/>
                    <a:pt x="38" y="0"/>
                    <a:pt x="29" y="0"/>
                  </a:cubicBezTo>
                  <a:cubicBezTo>
                    <a:pt x="28" y="0"/>
                    <a:pt x="27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59"/>
            <p:cNvSpPr/>
            <p:nvPr/>
          </p:nvSpPr>
          <p:spPr>
            <a:xfrm>
              <a:off x="4815225" y="5395350"/>
              <a:ext cx="1250" cy="3250"/>
            </a:xfrm>
            <a:custGeom>
              <a:avLst/>
              <a:gdLst/>
              <a:ahLst/>
              <a:cxnLst/>
              <a:rect l="l" t="t" r="r" b="b"/>
              <a:pathLst>
                <a:path w="50" h="130" extrusionOk="0">
                  <a:moveTo>
                    <a:pt x="30" y="1"/>
                  </a:moveTo>
                  <a:cubicBezTo>
                    <a:pt x="19" y="1"/>
                    <a:pt x="10" y="20"/>
                    <a:pt x="0" y="69"/>
                  </a:cubicBezTo>
                  <a:cubicBezTo>
                    <a:pt x="11" y="107"/>
                    <a:pt x="19" y="130"/>
                    <a:pt x="29" y="130"/>
                  </a:cubicBezTo>
                  <a:cubicBezTo>
                    <a:pt x="34" y="130"/>
                    <a:pt x="39" y="122"/>
                    <a:pt x="46" y="106"/>
                  </a:cubicBezTo>
                  <a:cubicBezTo>
                    <a:pt x="50" y="89"/>
                    <a:pt x="50" y="69"/>
                    <a:pt x="50" y="52"/>
                  </a:cubicBezTo>
                  <a:cubicBezTo>
                    <a:pt x="50" y="36"/>
                    <a:pt x="46" y="19"/>
                    <a:pt x="41" y="7"/>
                  </a:cubicBezTo>
                  <a:cubicBezTo>
                    <a:pt x="37" y="3"/>
                    <a:pt x="33" y="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59"/>
            <p:cNvSpPr/>
            <p:nvPr/>
          </p:nvSpPr>
          <p:spPr>
            <a:xfrm>
              <a:off x="4807625" y="5395850"/>
              <a:ext cx="950" cy="3400"/>
            </a:xfrm>
            <a:custGeom>
              <a:avLst/>
              <a:gdLst/>
              <a:ahLst/>
              <a:cxnLst/>
              <a:rect l="l" t="t" r="r" b="b"/>
              <a:pathLst>
                <a:path w="38" h="136" extrusionOk="0">
                  <a:moveTo>
                    <a:pt x="18" y="0"/>
                  </a:moveTo>
                  <a:cubicBezTo>
                    <a:pt x="13" y="0"/>
                    <a:pt x="9" y="18"/>
                    <a:pt x="1" y="53"/>
                  </a:cubicBezTo>
                  <a:cubicBezTo>
                    <a:pt x="1" y="102"/>
                    <a:pt x="9" y="131"/>
                    <a:pt x="17" y="135"/>
                  </a:cubicBezTo>
                  <a:cubicBezTo>
                    <a:pt x="18" y="135"/>
                    <a:pt x="18" y="135"/>
                    <a:pt x="19" y="135"/>
                  </a:cubicBezTo>
                  <a:cubicBezTo>
                    <a:pt x="27" y="135"/>
                    <a:pt x="34" y="110"/>
                    <a:pt x="38" y="53"/>
                  </a:cubicBezTo>
                  <a:cubicBezTo>
                    <a:pt x="27" y="18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59"/>
            <p:cNvSpPr/>
            <p:nvPr/>
          </p:nvSpPr>
          <p:spPr>
            <a:xfrm>
              <a:off x="4808975" y="5395925"/>
              <a:ext cx="1050" cy="3425"/>
            </a:xfrm>
            <a:custGeom>
              <a:avLst/>
              <a:gdLst/>
              <a:ahLst/>
              <a:cxnLst/>
              <a:rect l="l" t="t" r="r" b="b"/>
              <a:pathLst>
                <a:path w="42" h="137" extrusionOk="0">
                  <a:moveTo>
                    <a:pt x="21" y="1"/>
                  </a:moveTo>
                  <a:cubicBezTo>
                    <a:pt x="8" y="1"/>
                    <a:pt x="4" y="25"/>
                    <a:pt x="4" y="58"/>
                  </a:cubicBezTo>
                  <a:cubicBezTo>
                    <a:pt x="0" y="83"/>
                    <a:pt x="4" y="111"/>
                    <a:pt x="21" y="136"/>
                  </a:cubicBezTo>
                  <a:cubicBezTo>
                    <a:pt x="21" y="136"/>
                    <a:pt x="22" y="136"/>
                    <a:pt x="22" y="136"/>
                  </a:cubicBezTo>
                  <a:cubicBezTo>
                    <a:pt x="30" y="136"/>
                    <a:pt x="37" y="109"/>
                    <a:pt x="37" y="70"/>
                  </a:cubicBezTo>
                  <a:cubicBezTo>
                    <a:pt x="41" y="58"/>
                    <a:pt x="37" y="42"/>
                    <a:pt x="37" y="29"/>
                  </a:cubicBezTo>
                  <a:cubicBezTo>
                    <a:pt x="33" y="21"/>
                    <a:pt x="29" y="9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59"/>
            <p:cNvSpPr/>
            <p:nvPr/>
          </p:nvSpPr>
          <p:spPr>
            <a:xfrm>
              <a:off x="4806400" y="5395725"/>
              <a:ext cx="950" cy="3075"/>
            </a:xfrm>
            <a:custGeom>
              <a:avLst/>
              <a:gdLst/>
              <a:ahLst/>
              <a:cxnLst/>
              <a:rect l="l" t="t" r="r" b="b"/>
              <a:pathLst>
                <a:path w="38" h="123" extrusionOk="0">
                  <a:moveTo>
                    <a:pt x="17" y="0"/>
                  </a:moveTo>
                  <a:cubicBezTo>
                    <a:pt x="13" y="9"/>
                    <a:pt x="9" y="21"/>
                    <a:pt x="5" y="33"/>
                  </a:cubicBezTo>
                  <a:cubicBezTo>
                    <a:pt x="1" y="50"/>
                    <a:pt x="1" y="66"/>
                    <a:pt x="5" y="82"/>
                  </a:cubicBezTo>
                  <a:cubicBezTo>
                    <a:pt x="7" y="108"/>
                    <a:pt x="15" y="123"/>
                    <a:pt x="22" y="123"/>
                  </a:cubicBezTo>
                  <a:cubicBezTo>
                    <a:pt x="26" y="123"/>
                    <a:pt x="30" y="118"/>
                    <a:pt x="33" y="107"/>
                  </a:cubicBezTo>
                  <a:cubicBezTo>
                    <a:pt x="33" y="82"/>
                    <a:pt x="37" y="62"/>
                    <a:pt x="37" y="41"/>
                  </a:cubicBezTo>
                  <a:cubicBezTo>
                    <a:pt x="37" y="29"/>
                    <a:pt x="33" y="21"/>
                    <a:pt x="29" y="9"/>
                  </a:cubicBezTo>
                  <a:cubicBezTo>
                    <a:pt x="25" y="4"/>
                    <a:pt x="21" y="4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59"/>
            <p:cNvSpPr/>
            <p:nvPr/>
          </p:nvSpPr>
          <p:spPr>
            <a:xfrm>
              <a:off x="4806925" y="5434200"/>
              <a:ext cx="9350" cy="4400"/>
            </a:xfrm>
            <a:custGeom>
              <a:avLst/>
              <a:gdLst/>
              <a:ahLst/>
              <a:cxnLst/>
              <a:rect l="l" t="t" r="r" b="b"/>
              <a:pathLst>
                <a:path w="374" h="176" extrusionOk="0">
                  <a:moveTo>
                    <a:pt x="357" y="0"/>
                  </a:moveTo>
                  <a:cubicBezTo>
                    <a:pt x="328" y="0"/>
                    <a:pt x="295" y="0"/>
                    <a:pt x="271" y="4"/>
                  </a:cubicBezTo>
                  <a:cubicBezTo>
                    <a:pt x="213" y="16"/>
                    <a:pt x="160" y="29"/>
                    <a:pt x="111" y="45"/>
                  </a:cubicBezTo>
                  <a:cubicBezTo>
                    <a:pt x="99" y="49"/>
                    <a:pt x="85" y="51"/>
                    <a:pt x="72" y="51"/>
                  </a:cubicBezTo>
                  <a:cubicBezTo>
                    <a:pt x="60" y="51"/>
                    <a:pt x="47" y="49"/>
                    <a:pt x="37" y="45"/>
                  </a:cubicBezTo>
                  <a:cubicBezTo>
                    <a:pt x="21" y="45"/>
                    <a:pt x="8" y="45"/>
                    <a:pt x="0" y="90"/>
                  </a:cubicBezTo>
                  <a:cubicBezTo>
                    <a:pt x="4" y="156"/>
                    <a:pt x="12" y="156"/>
                    <a:pt x="21" y="164"/>
                  </a:cubicBezTo>
                  <a:cubicBezTo>
                    <a:pt x="26" y="170"/>
                    <a:pt x="32" y="176"/>
                    <a:pt x="38" y="176"/>
                  </a:cubicBezTo>
                  <a:cubicBezTo>
                    <a:pt x="40" y="176"/>
                    <a:pt x="43" y="175"/>
                    <a:pt x="45" y="172"/>
                  </a:cubicBezTo>
                  <a:cubicBezTo>
                    <a:pt x="55" y="162"/>
                    <a:pt x="65" y="159"/>
                    <a:pt x="74" y="159"/>
                  </a:cubicBezTo>
                  <a:cubicBezTo>
                    <a:pt x="83" y="159"/>
                    <a:pt x="92" y="162"/>
                    <a:pt x="103" y="164"/>
                  </a:cubicBezTo>
                  <a:cubicBezTo>
                    <a:pt x="107" y="166"/>
                    <a:pt x="111" y="167"/>
                    <a:pt x="115" y="167"/>
                  </a:cubicBezTo>
                  <a:cubicBezTo>
                    <a:pt x="127" y="167"/>
                    <a:pt x="140" y="160"/>
                    <a:pt x="152" y="160"/>
                  </a:cubicBezTo>
                  <a:lnTo>
                    <a:pt x="263" y="144"/>
                  </a:lnTo>
                  <a:cubicBezTo>
                    <a:pt x="271" y="140"/>
                    <a:pt x="275" y="140"/>
                    <a:pt x="283" y="135"/>
                  </a:cubicBezTo>
                  <a:cubicBezTo>
                    <a:pt x="292" y="131"/>
                    <a:pt x="301" y="123"/>
                    <a:pt x="310" y="123"/>
                  </a:cubicBezTo>
                  <a:cubicBezTo>
                    <a:pt x="317" y="123"/>
                    <a:pt x="325" y="129"/>
                    <a:pt x="332" y="148"/>
                  </a:cubicBezTo>
                  <a:cubicBezTo>
                    <a:pt x="338" y="159"/>
                    <a:pt x="343" y="164"/>
                    <a:pt x="347" y="164"/>
                  </a:cubicBezTo>
                  <a:cubicBezTo>
                    <a:pt x="357" y="164"/>
                    <a:pt x="363" y="130"/>
                    <a:pt x="369" y="82"/>
                  </a:cubicBezTo>
                  <a:cubicBezTo>
                    <a:pt x="373" y="57"/>
                    <a:pt x="369" y="33"/>
                    <a:pt x="361" y="4"/>
                  </a:cubicBezTo>
                  <a:cubicBezTo>
                    <a:pt x="361" y="4"/>
                    <a:pt x="357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9"/>
            <p:cNvSpPr/>
            <p:nvPr/>
          </p:nvSpPr>
          <p:spPr>
            <a:xfrm>
              <a:off x="4816250" y="5433975"/>
              <a:ext cx="1250" cy="3425"/>
            </a:xfrm>
            <a:custGeom>
              <a:avLst/>
              <a:gdLst/>
              <a:ahLst/>
              <a:cxnLst/>
              <a:rect l="l" t="t" r="r" b="b"/>
              <a:pathLst>
                <a:path w="50" h="137" extrusionOk="0">
                  <a:moveTo>
                    <a:pt x="25" y="0"/>
                  </a:moveTo>
                  <a:cubicBezTo>
                    <a:pt x="17" y="0"/>
                    <a:pt x="9" y="14"/>
                    <a:pt x="0" y="50"/>
                  </a:cubicBezTo>
                  <a:cubicBezTo>
                    <a:pt x="6" y="119"/>
                    <a:pt x="15" y="136"/>
                    <a:pt x="24" y="136"/>
                  </a:cubicBezTo>
                  <a:cubicBezTo>
                    <a:pt x="29" y="136"/>
                    <a:pt x="33" y="132"/>
                    <a:pt x="37" y="128"/>
                  </a:cubicBezTo>
                  <a:cubicBezTo>
                    <a:pt x="50" y="116"/>
                    <a:pt x="50" y="91"/>
                    <a:pt x="50" y="34"/>
                  </a:cubicBezTo>
                  <a:cubicBezTo>
                    <a:pt x="41" y="15"/>
                    <a:pt x="33" y="0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59"/>
            <p:cNvSpPr/>
            <p:nvPr/>
          </p:nvSpPr>
          <p:spPr>
            <a:xfrm>
              <a:off x="4818000" y="5434525"/>
              <a:ext cx="1250" cy="3325"/>
            </a:xfrm>
            <a:custGeom>
              <a:avLst/>
              <a:gdLst/>
              <a:ahLst/>
              <a:cxnLst/>
              <a:rect l="l" t="t" r="r" b="b"/>
              <a:pathLst>
                <a:path w="50" h="133" extrusionOk="0">
                  <a:moveTo>
                    <a:pt x="27" y="0"/>
                  </a:moveTo>
                  <a:cubicBezTo>
                    <a:pt x="21" y="0"/>
                    <a:pt x="15" y="8"/>
                    <a:pt x="8" y="12"/>
                  </a:cubicBezTo>
                  <a:cubicBezTo>
                    <a:pt x="4" y="36"/>
                    <a:pt x="0" y="57"/>
                    <a:pt x="8" y="81"/>
                  </a:cubicBezTo>
                  <a:cubicBezTo>
                    <a:pt x="12" y="110"/>
                    <a:pt x="19" y="132"/>
                    <a:pt x="26" y="132"/>
                  </a:cubicBezTo>
                  <a:cubicBezTo>
                    <a:pt x="27" y="132"/>
                    <a:pt x="28" y="132"/>
                    <a:pt x="29" y="131"/>
                  </a:cubicBezTo>
                  <a:cubicBezTo>
                    <a:pt x="41" y="122"/>
                    <a:pt x="45" y="86"/>
                    <a:pt x="49" y="32"/>
                  </a:cubicBezTo>
                  <a:cubicBezTo>
                    <a:pt x="41" y="8"/>
                    <a:pt x="34" y="0"/>
                    <a:pt x="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59"/>
            <p:cNvSpPr/>
            <p:nvPr/>
          </p:nvSpPr>
          <p:spPr>
            <a:xfrm>
              <a:off x="4802400" y="5435400"/>
              <a:ext cx="750" cy="2600"/>
            </a:xfrm>
            <a:custGeom>
              <a:avLst/>
              <a:gdLst/>
              <a:ahLst/>
              <a:cxnLst/>
              <a:rect l="l" t="t" r="r" b="b"/>
              <a:pathLst>
                <a:path w="30" h="104" extrusionOk="0">
                  <a:moveTo>
                    <a:pt x="19" y="0"/>
                  </a:moveTo>
                  <a:cubicBezTo>
                    <a:pt x="18" y="0"/>
                    <a:pt x="17" y="1"/>
                    <a:pt x="17" y="1"/>
                  </a:cubicBezTo>
                  <a:cubicBezTo>
                    <a:pt x="13" y="1"/>
                    <a:pt x="5" y="1"/>
                    <a:pt x="1" y="30"/>
                  </a:cubicBezTo>
                  <a:cubicBezTo>
                    <a:pt x="1" y="51"/>
                    <a:pt x="5" y="75"/>
                    <a:pt x="5" y="104"/>
                  </a:cubicBezTo>
                  <a:cubicBezTo>
                    <a:pt x="13" y="96"/>
                    <a:pt x="21" y="96"/>
                    <a:pt x="25" y="87"/>
                  </a:cubicBezTo>
                  <a:cubicBezTo>
                    <a:pt x="29" y="75"/>
                    <a:pt x="29" y="63"/>
                    <a:pt x="29" y="51"/>
                  </a:cubicBezTo>
                  <a:cubicBezTo>
                    <a:pt x="29" y="34"/>
                    <a:pt x="29" y="22"/>
                    <a:pt x="25" y="5"/>
                  </a:cubicBezTo>
                  <a:cubicBezTo>
                    <a:pt x="23" y="1"/>
                    <a:pt x="21" y="0"/>
                    <a:pt x="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59"/>
            <p:cNvSpPr/>
            <p:nvPr/>
          </p:nvSpPr>
          <p:spPr>
            <a:xfrm>
              <a:off x="4812975" y="5355775"/>
              <a:ext cx="15000" cy="5650"/>
            </a:xfrm>
            <a:custGeom>
              <a:avLst/>
              <a:gdLst/>
              <a:ahLst/>
              <a:cxnLst/>
              <a:rect l="l" t="t" r="r" b="b"/>
              <a:pathLst>
                <a:path w="600" h="226" extrusionOk="0">
                  <a:moveTo>
                    <a:pt x="514" y="0"/>
                  </a:moveTo>
                  <a:cubicBezTo>
                    <a:pt x="507" y="0"/>
                    <a:pt x="499" y="21"/>
                    <a:pt x="488" y="64"/>
                  </a:cubicBezTo>
                  <a:cubicBezTo>
                    <a:pt x="477" y="17"/>
                    <a:pt x="465" y="8"/>
                    <a:pt x="452" y="8"/>
                  </a:cubicBezTo>
                  <a:cubicBezTo>
                    <a:pt x="444" y="8"/>
                    <a:pt x="435" y="12"/>
                    <a:pt x="426" y="12"/>
                  </a:cubicBezTo>
                  <a:cubicBezTo>
                    <a:pt x="424" y="12"/>
                    <a:pt x="421" y="11"/>
                    <a:pt x="419" y="10"/>
                  </a:cubicBezTo>
                  <a:cubicBezTo>
                    <a:pt x="417" y="10"/>
                    <a:pt x="416" y="10"/>
                    <a:pt x="414" y="10"/>
                  </a:cubicBezTo>
                  <a:cubicBezTo>
                    <a:pt x="403" y="10"/>
                    <a:pt x="388" y="23"/>
                    <a:pt x="374" y="23"/>
                  </a:cubicBezTo>
                  <a:cubicBezTo>
                    <a:pt x="347" y="25"/>
                    <a:pt x="320" y="35"/>
                    <a:pt x="291" y="35"/>
                  </a:cubicBezTo>
                  <a:cubicBezTo>
                    <a:pt x="275" y="35"/>
                    <a:pt x="259" y="32"/>
                    <a:pt x="242" y="23"/>
                  </a:cubicBezTo>
                  <a:cubicBezTo>
                    <a:pt x="238" y="21"/>
                    <a:pt x="234" y="20"/>
                    <a:pt x="230" y="20"/>
                  </a:cubicBezTo>
                  <a:cubicBezTo>
                    <a:pt x="218" y="20"/>
                    <a:pt x="205" y="28"/>
                    <a:pt x="193" y="31"/>
                  </a:cubicBezTo>
                  <a:cubicBezTo>
                    <a:pt x="185" y="27"/>
                    <a:pt x="177" y="27"/>
                    <a:pt x="172" y="23"/>
                  </a:cubicBezTo>
                  <a:cubicBezTo>
                    <a:pt x="155" y="20"/>
                    <a:pt x="139" y="12"/>
                    <a:pt x="124" y="12"/>
                  </a:cubicBezTo>
                  <a:cubicBezTo>
                    <a:pt x="114" y="12"/>
                    <a:pt x="104" y="15"/>
                    <a:pt x="95" y="27"/>
                  </a:cubicBezTo>
                  <a:cubicBezTo>
                    <a:pt x="88" y="34"/>
                    <a:pt x="81" y="36"/>
                    <a:pt x="74" y="36"/>
                  </a:cubicBezTo>
                  <a:cubicBezTo>
                    <a:pt x="61" y="36"/>
                    <a:pt x="48" y="27"/>
                    <a:pt x="37" y="27"/>
                  </a:cubicBezTo>
                  <a:cubicBezTo>
                    <a:pt x="29" y="27"/>
                    <a:pt x="17" y="31"/>
                    <a:pt x="12" y="39"/>
                  </a:cubicBezTo>
                  <a:cubicBezTo>
                    <a:pt x="8" y="47"/>
                    <a:pt x="4" y="60"/>
                    <a:pt x="4" y="72"/>
                  </a:cubicBezTo>
                  <a:cubicBezTo>
                    <a:pt x="0" y="80"/>
                    <a:pt x="0" y="84"/>
                    <a:pt x="4" y="92"/>
                  </a:cubicBezTo>
                  <a:cubicBezTo>
                    <a:pt x="4" y="113"/>
                    <a:pt x="4" y="129"/>
                    <a:pt x="4" y="146"/>
                  </a:cubicBezTo>
                  <a:cubicBezTo>
                    <a:pt x="8" y="150"/>
                    <a:pt x="12" y="154"/>
                    <a:pt x="12" y="154"/>
                  </a:cubicBezTo>
                  <a:lnTo>
                    <a:pt x="95" y="142"/>
                  </a:lnTo>
                  <a:cubicBezTo>
                    <a:pt x="95" y="142"/>
                    <a:pt x="99" y="146"/>
                    <a:pt x="103" y="146"/>
                  </a:cubicBezTo>
                  <a:cubicBezTo>
                    <a:pt x="106" y="149"/>
                    <a:pt x="114" y="157"/>
                    <a:pt x="119" y="157"/>
                  </a:cubicBezTo>
                  <a:cubicBezTo>
                    <a:pt x="121" y="157"/>
                    <a:pt x="122" y="156"/>
                    <a:pt x="123" y="154"/>
                  </a:cubicBezTo>
                  <a:cubicBezTo>
                    <a:pt x="130" y="140"/>
                    <a:pt x="145" y="132"/>
                    <a:pt x="160" y="132"/>
                  </a:cubicBezTo>
                  <a:cubicBezTo>
                    <a:pt x="163" y="132"/>
                    <a:pt x="166" y="133"/>
                    <a:pt x="168" y="133"/>
                  </a:cubicBezTo>
                  <a:cubicBezTo>
                    <a:pt x="197" y="142"/>
                    <a:pt x="226" y="158"/>
                    <a:pt x="250" y="170"/>
                  </a:cubicBezTo>
                  <a:cubicBezTo>
                    <a:pt x="283" y="183"/>
                    <a:pt x="308" y="203"/>
                    <a:pt x="337" y="224"/>
                  </a:cubicBezTo>
                  <a:cubicBezTo>
                    <a:pt x="338" y="225"/>
                    <a:pt x="339" y="225"/>
                    <a:pt x="340" y="225"/>
                  </a:cubicBezTo>
                  <a:cubicBezTo>
                    <a:pt x="347" y="225"/>
                    <a:pt x="353" y="211"/>
                    <a:pt x="363" y="211"/>
                  </a:cubicBezTo>
                  <a:cubicBezTo>
                    <a:pt x="363" y="211"/>
                    <a:pt x="364" y="211"/>
                    <a:pt x="365" y="211"/>
                  </a:cubicBezTo>
                  <a:cubicBezTo>
                    <a:pt x="366" y="212"/>
                    <a:pt x="367" y="212"/>
                    <a:pt x="367" y="212"/>
                  </a:cubicBezTo>
                  <a:cubicBezTo>
                    <a:pt x="377" y="212"/>
                    <a:pt x="387" y="193"/>
                    <a:pt x="397" y="193"/>
                  </a:cubicBezTo>
                  <a:cubicBezTo>
                    <a:pt x="403" y="193"/>
                    <a:pt x="409" y="199"/>
                    <a:pt x="415" y="220"/>
                  </a:cubicBezTo>
                  <a:lnTo>
                    <a:pt x="488" y="125"/>
                  </a:lnTo>
                  <a:cubicBezTo>
                    <a:pt x="497" y="158"/>
                    <a:pt x="509" y="162"/>
                    <a:pt x="521" y="166"/>
                  </a:cubicBezTo>
                  <a:cubicBezTo>
                    <a:pt x="531" y="166"/>
                    <a:pt x="549" y="151"/>
                    <a:pt x="566" y="151"/>
                  </a:cubicBezTo>
                  <a:cubicBezTo>
                    <a:pt x="570" y="151"/>
                    <a:pt x="575" y="152"/>
                    <a:pt x="579" y="154"/>
                  </a:cubicBezTo>
                  <a:cubicBezTo>
                    <a:pt x="579" y="154"/>
                    <a:pt x="580" y="154"/>
                    <a:pt x="580" y="154"/>
                  </a:cubicBezTo>
                  <a:cubicBezTo>
                    <a:pt x="588" y="154"/>
                    <a:pt x="595" y="126"/>
                    <a:pt x="599" y="72"/>
                  </a:cubicBezTo>
                  <a:cubicBezTo>
                    <a:pt x="599" y="31"/>
                    <a:pt x="593" y="14"/>
                    <a:pt x="585" y="14"/>
                  </a:cubicBezTo>
                  <a:cubicBezTo>
                    <a:pt x="584" y="14"/>
                    <a:pt x="584" y="14"/>
                    <a:pt x="583" y="14"/>
                  </a:cubicBezTo>
                  <a:cubicBezTo>
                    <a:pt x="575" y="17"/>
                    <a:pt x="566" y="19"/>
                    <a:pt x="558" y="19"/>
                  </a:cubicBezTo>
                  <a:cubicBezTo>
                    <a:pt x="543" y="19"/>
                    <a:pt x="528" y="13"/>
                    <a:pt x="517" y="2"/>
                  </a:cubicBezTo>
                  <a:cubicBezTo>
                    <a:pt x="516" y="1"/>
                    <a:pt x="515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59"/>
            <p:cNvSpPr/>
            <p:nvPr/>
          </p:nvSpPr>
          <p:spPr>
            <a:xfrm>
              <a:off x="4804975" y="5355825"/>
              <a:ext cx="2375" cy="3125"/>
            </a:xfrm>
            <a:custGeom>
              <a:avLst/>
              <a:gdLst/>
              <a:ahLst/>
              <a:cxnLst/>
              <a:rect l="l" t="t" r="r" b="b"/>
              <a:pathLst>
                <a:path w="95" h="125" extrusionOk="0">
                  <a:moveTo>
                    <a:pt x="25" y="0"/>
                  </a:moveTo>
                  <a:cubicBezTo>
                    <a:pt x="12" y="8"/>
                    <a:pt x="12" y="8"/>
                    <a:pt x="0" y="66"/>
                  </a:cubicBezTo>
                  <a:cubicBezTo>
                    <a:pt x="4" y="111"/>
                    <a:pt x="12" y="119"/>
                    <a:pt x="21" y="119"/>
                  </a:cubicBezTo>
                  <a:cubicBezTo>
                    <a:pt x="22" y="119"/>
                    <a:pt x="23" y="120"/>
                    <a:pt x="24" y="120"/>
                  </a:cubicBezTo>
                  <a:cubicBezTo>
                    <a:pt x="34" y="120"/>
                    <a:pt x="45" y="108"/>
                    <a:pt x="56" y="108"/>
                  </a:cubicBezTo>
                  <a:cubicBezTo>
                    <a:pt x="62" y="108"/>
                    <a:pt x="68" y="112"/>
                    <a:pt x="74" y="123"/>
                  </a:cubicBezTo>
                  <a:cubicBezTo>
                    <a:pt x="74" y="124"/>
                    <a:pt x="74" y="125"/>
                    <a:pt x="74" y="125"/>
                  </a:cubicBezTo>
                  <a:cubicBezTo>
                    <a:pt x="74" y="125"/>
                    <a:pt x="75" y="122"/>
                    <a:pt x="78" y="119"/>
                  </a:cubicBezTo>
                  <a:cubicBezTo>
                    <a:pt x="86" y="99"/>
                    <a:pt x="94" y="74"/>
                    <a:pt x="90" y="53"/>
                  </a:cubicBezTo>
                  <a:cubicBezTo>
                    <a:pt x="90" y="21"/>
                    <a:pt x="86" y="0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59"/>
            <p:cNvSpPr/>
            <p:nvPr/>
          </p:nvSpPr>
          <p:spPr>
            <a:xfrm>
              <a:off x="4809075" y="5355500"/>
              <a:ext cx="1150" cy="3400"/>
            </a:xfrm>
            <a:custGeom>
              <a:avLst/>
              <a:gdLst/>
              <a:ahLst/>
              <a:cxnLst/>
              <a:rect l="l" t="t" r="r" b="b"/>
              <a:pathLst>
                <a:path w="46" h="136" extrusionOk="0">
                  <a:moveTo>
                    <a:pt x="34" y="0"/>
                  </a:moveTo>
                  <a:cubicBezTo>
                    <a:pt x="34" y="0"/>
                    <a:pt x="33" y="0"/>
                    <a:pt x="33" y="1"/>
                  </a:cubicBezTo>
                  <a:cubicBezTo>
                    <a:pt x="21" y="9"/>
                    <a:pt x="13" y="21"/>
                    <a:pt x="8" y="34"/>
                  </a:cubicBezTo>
                  <a:cubicBezTo>
                    <a:pt x="0" y="62"/>
                    <a:pt x="4" y="95"/>
                    <a:pt x="13" y="124"/>
                  </a:cubicBezTo>
                  <a:cubicBezTo>
                    <a:pt x="18" y="130"/>
                    <a:pt x="22" y="136"/>
                    <a:pt x="27" y="136"/>
                  </a:cubicBezTo>
                  <a:cubicBezTo>
                    <a:pt x="29" y="136"/>
                    <a:pt x="31" y="135"/>
                    <a:pt x="33" y="132"/>
                  </a:cubicBezTo>
                  <a:cubicBezTo>
                    <a:pt x="41" y="112"/>
                    <a:pt x="45" y="87"/>
                    <a:pt x="45" y="66"/>
                  </a:cubicBezTo>
                  <a:cubicBezTo>
                    <a:pt x="42" y="21"/>
                    <a:pt x="38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59"/>
            <p:cNvSpPr/>
            <p:nvPr/>
          </p:nvSpPr>
          <p:spPr>
            <a:xfrm>
              <a:off x="4810700" y="5355925"/>
              <a:ext cx="1050" cy="3550"/>
            </a:xfrm>
            <a:custGeom>
              <a:avLst/>
              <a:gdLst/>
              <a:ahLst/>
              <a:cxnLst/>
              <a:rect l="l" t="t" r="r" b="b"/>
              <a:pathLst>
                <a:path w="42" h="142" extrusionOk="0">
                  <a:moveTo>
                    <a:pt x="20" y="0"/>
                  </a:moveTo>
                  <a:cubicBezTo>
                    <a:pt x="15" y="0"/>
                    <a:pt x="10" y="6"/>
                    <a:pt x="5" y="13"/>
                  </a:cubicBezTo>
                  <a:cubicBezTo>
                    <a:pt x="1" y="33"/>
                    <a:pt x="1" y="54"/>
                    <a:pt x="1" y="74"/>
                  </a:cubicBezTo>
                  <a:cubicBezTo>
                    <a:pt x="5" y="111"/>
                    <a:pt x="15" y="141"/>
                    <a:pt x="23" y="141"/>
                  </a:cubicBezTo>
                  <a:cubicBezTo>
                    <a:pt x="24" y="141"/>
                    <a:pt x="25" y="141"/>
                    <a:pt x="25" y="140"/>
                  </a:cubicBezTo>
                  <a:cubicBezTo>
                    <a:pt x="38" y="107"/>
                    <a:pt x="42" y="74"/>
                    <a:pt x="42" y="45"/>
                  </a:cubicBezTo>
                  <a:cubicBezTo>
                    <a:pt x="35" y="12"/>
                    <a:pt x="27" y="0"/>
                    <a:pt x="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59"/>
            <p:cNvSpPr/>
            <p:nvPr/>
          </p:nvSpPr>
          <p:spPr>
            <a:xfrm>
              <a:off x="4811950" y="5356050"/>
              <a:ext cx="825" cy="3500"/>
            </a:xfrm>
            <a:custGeom>
              <a:avLst/>
              <a:gdLst/>
              <a:ahLst/>
              <a:cxnLst/>
              <a:rect l="l" t="t" r="r" b="b"/>
              <a:pathLst>
                <a:path w="33" h="140" extrusionOk="0">
                  <a:moveTo>
                    <a:pt x="18" y="1"/>
                  </a:moveTo>
                  <a:cubicBezTo>
                    <a:pt x="13" y="1"/>
                    <a:pt x="8" y="18"/>
                    <a:pt x="0" y="53"/>
                  </a:cubicBezTo>
                  <a:cubicBezTo>
                    <a:pt x="0" y="114"/>
                    <a:pt x="8" y="135"/>
                    <a:pt x="17" y="139"/>
                  </a:cubicBezTo>
                  <a:cubicBezTo>
                    <a:pt x="17" y="140"/>
                    <a:pt x="18" y="140"/>
                    <a:pt x="19" y="140"/>
                  </a:cubicBezTo>
                  <a:cubicBezTo>
                    <a:pt x="26" y="140"/>
                    <a:pt x="33" y="102"/>
                    <a:pt x="33" y="57"/>
                  </a:cubicBezTo>
                  <a:cubicBezTo>
                    <a:pt x="27" y="19"/>
                    <a:pt x="23" y="1"/>
                    <a:pt x="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59"/>
            <p:cNvSpPr/>
            <p:nvPr/>
          </p:nvSpPr>
          <p:spPr>
            <a:xfrm>
              <a:off x="4807950" y="5355750"/>
              <a:ext cx="825" cy="2775"/>
            </a:xfrm>
            <a:custGeom>
              <a:avLst/>
              <a:gdLst/>
              <a:ahLst/>
              <a:cxnLst/>
              <a:rect l="l" t="t" r="r" b="b"/>
              <a:pathLst>
                <a:path w="33" h="111" extrusionOk="0">
                  <a:moveTo>
                    <a:pt x="18" y="0"/>
                  </a:moveTo>
                  <a:cubicBezTo>
                    <a:pt x="12" y="0"/>
                    <a:pt x="6" y="15"/>
                    <a:pt x="0" y="44"/>
                  </a:cubicBezTo>
                  <a:cubicBezTo>
                    <a:pt x="6" y="97"/>
                    <a:pt x="12" y="110"/>
                    <a:pt x="18" y="110"/>
                  </a:cubicBezTo>
                  <a:cubicBezTo>
                    <a:pt x="20" y="110"/>
                    <a:pt x="22" y="108"/>
                    <a:pt x="25" y="106"/>
                  </a:cubicBezTo>
                  <a:cubicBezTo>
                    <a:pt x="33" y="85"/>
                    <a:pt x="33" y="65"/>
                    <a:pt x="33" y="44"/>
                  </a:cubicBezTo>
                  <a:cubicBezTo>
                    <a:pt x="33" y="32"/>
                    <a:pt x="29" y="20"/>
                    <a:pt x="25" y="7"/>
                  </a:cubicBezTo>
                  <a:cubicBezTo>
                    <a:pt x="22" y="3"/>
                    <a:pt x="20" y="0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59"/>
            <p:cNvSpPr/>
            <p:nvPr/>
          </p:nvSpPr>
          <p:spPr>
            <a:xfrm>
              <a:off x="4827950" y="5356025"/>
              <a:ext cx="850" cy="2800"/>
            </a:xfrm>
            <a:custGeom>
              <a:avLst/>
              <a:gdLst/>
              <a:ahLst/>
              <a:cxnLst/>
              <a:rect l="l" t="t" r="r" b="b"/>
              <a:pathLst>
                <a:path w="34" h="112" extrusionOk="0">
                  <a:moveTo>
                    <a:pt x="18" y="0"/>
                  </a:moveTo>
                  <a:cubicBezTo>
                    <a:pt x="16" y="0"/>
                    <a:pt x="14" y="2"/>
                    <a:pt x="13" y="4"/>
                  </a:cubicBezTo>
                  <a:cubicBezTo>
                    <a:pt x="4" y="33"/>
                    <a:pt x="0" y="66"/>
                    <a:pt x="8" y="95"/>
                  </a:cubicBezTo>
                  <a:lnTo>
                    <a:pt x="25" y="111"/>
                  </a:lnTo>
                  <a:cubicBezTo>
                    <a:pt x="33" y="78"/>
                    <a:pt x="33" y="45"/>
                    <a:pt x="29" y="17"/>
                  </a:cubicBezTo>
                  <a:cubicBezTo>
                    <a:pt x="26" y="6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59"/>
            <p:cNvSpPr/>
            <p:nvPr/>
          </p:nvSpPr>
          <p:spPr>
            <a:xfrm>
              <a:off x="4811225" y="5447725"/>
              <a:ext cx="10600" cy="3650"/>
            </a:xfrm>
            <a:custGeom>
              <a:avLst/>
              <a:gdLst/>
              <a:ahLst/>
              <a:cxnLst/>
              <a:rect l="l" t="t" r="r" b="b"/>
              <a:pathLst>
                <a:path w="424" h="146" extrusionOk="0">
                  <a:moveTo>
                    <a:pt x="374" y="5"/>
                  </a:moveTo>
                  <a:cubicBezTo>
                    <a:pt x="349" y="9"/>
                    <a:pt x="329" y="9"/>
                    <a:pt x="308" y="13"/>
                  </a:cubicBezTo>
                  <a:cubicBezTo>
                    <a:pt x="259" y="13"/>
                    <a:pt x="214" y="17"/>
                    <a:pt x="169" y="21"/>
                  </a:cubicBezTo>
                  <a:cubicBezTo>
                    <a:pt x="166" y="22"/>
                    <a:pt x="163" y="22"/>
                    <a:pt x="161" y="22"/>
                  </a:cubicBezTo>
                  <a:cubicBezTo>
                    <a:pt x="146" y="22"/>
                    <a:pt x="133" y="18"/>
                    <a:pt x="120" y="18"/>
                  </a:cubicBezTo>
                  <a:cubicBezTo>
                    <a:pt x="106" y="18"/>
                    <a:pt x="92" y="22"/>
                    <a:pt x="78" y="42"/>
                  </a:cubicBezTo>
                  <a:cubicBezTo>
                    <a:pt x="78" y="42"/>
                    <a:pt x="77" y="43"/>
                    <a:pt x="76" y="43"/>
                  </a:cubicBezTo>
                  <a:cubicBezTo>
                    <a:pt x="72" y="43"/>
                    <a:pt x="65" y="33"/>
                    <a:pt x="62" y="29"/>
                  </a:cubicBezTo>
                  <a:cubicBezTo>
                    <a:pt x="55" y="22"/>
                    <a:pt x="48" y="18"/>
                    <a:pt x="40" y="18"/>
                  </a:cubicBezTo>
                  <a:cubicBezTo>
                    <a:pt x="27" y="18"/>
                    <a:pt x="14" y="33"/>
                    <a:pt x="0" y="79"/>
                  </a:cubicBezTo>
                  <a:cubicBezTo>
                    <a:pt x="12" y="114"/>
                    <a:pt x="24" y="131"/>
                    <a:pt x="36" y="131"/>
                  </a:cubicBezTo>
                  <a:cubicBezTo>
                    <a:pt x="41" y="131"/>
                    <a:pt x="45" y="128"/>
                    <a:pt x="50" y="124"/>
                  </a:cubicBezTo>
                  <a:cubicBezTo>
                    <a:pt x="56" y="119"/>
                    <a:pt x="62" y="117"/>
                    <a:pt x="68" y="117"/>
                  </a:cubicBezTo>
                  <a:cubicBezTo>
                    <a:pt x="76" y="117"/>
                    <a:pt x="85" y="122"/>
                    <a:pt x="95" y="132"/>
                  </a:cubicBezTo>
                  <a:cubicBezTo>
                    <a:pt x="107" y="141"/>
                    <a:pt x="122" y="146"/>
                    <a:pt x="137" y="146"/>
                  </a:cubicBezTo>
                  <a:cubicBezTo>
                    <a:pt x="142" y="146"/>
                    <a:pt x="147" y="145"/>
                    <a:pt x="152" y="144"/>
                  </a:cubicBezTo>
                  <a:cubicBezTo>
                    <a:pt x="230" y="144"/>
                    <a:pt x="304" y="140"/>
                    <a:pt x="382" y="136"/>
                  </a:cubicBezTo>
                  <a:cubicBezTo>
                    <a:pt x="398" y="136"/>
                    <a:pt x="411" y="132"/>
                    <a:pt x="423" y="91"/>
                  </a:cubicBezTo>
                  <a:lnTo>
                    <a:pt x="423" y="34"/>
                  </a:lnTo>
                  <a:cubicBezTo>
                    <a:pt x="407" y="1"/>
                    <a:pt x="390" y="9"/>
                    <a:pt x="374" y="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59"/>
            <p:cNvSpPr/>
            <p:nvPr/>
          </p:nvSpPr>
          <p:spPr>
            <a:xfrm>
              <a:off x="4810100" y="5448625"/>
              <a:ext cx="950" cy="2000"/>
            </a:xfrm>
            <a:custGeom>
              <a:avLst/>
              <a:gdLst/>
              <a:ahLst/>
              <a:cxnLst/>
              <a:rect l="l" t="t" r="r" b="b"/>
              <a:pathLst>
                <a:path w="38" h="80" extrusionOk="0">
                  <a:moveTo>
                    <a:pt x="18" y="0"/>
                  </a:moveTo>
                  <a:cubicBezTo>
                    <a:pt x="12" y="0"/>
                    <a:pt x="6" y="9"/>
                    <a:pt x="0" y="34"/>
                  </a:cubicBezTo>
                  <a:cubicBezTo>
                    <a:pt x="8" y="64"/>
                    <a:pt x="14" y="79"/>
                    <a:pt x="19" y="79"/>
                  </a:cubicBezTo>
                  <a:cubicBezTo>
                    <a:pt x="25" y="79"/>
                    <a:pt x="31" y="61"/>
                    <a:pt x="37" y="22"/>
                  </a:cubicBezTo>
                  <a:cubicBezTo>
                    <a:pt x="31" y="11"/>
                    <a:pt x="24" y="0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59"/>
            <p:cNvSpPr/>
            <p:nvPr/>
          </p:nvSpPr>
          <p:spPr>
            <a:xfrm>
              <a:off x="4803225" y="5460875"/>
              <a:ext cx="10075" cy="3500"/>
            </a:xfrm>
            <a:custGeom>
              <a:avLst/>
              <a:gdLst/>
              <a:ahLst/>
              <a:cxnLst/>
              <a:rect l="l" t="t" r="r" b="b"/>
              <a:pathLst>
                <a:path w="403" h="140" extrusionOk="0">
                  <a:moveTo>
                    <a:pt x="64" y="0"/>
                  </a:moveTo>
                  <a:cubicBezTo>
                    <a:pt x="53" y="0"/>
                    <a:pt x="41" y="2"/>
                    <a:pt x="29" y="8"/>
                  </a:cubicBezTo>
                  <a:cubicBezTo>
                    <a:pt x="21" y="12"/>
                    <a:pt x="13" y="29"/>
                    <a:pt x="0" y="41"/>
                  </a:cubicBezTo>
                  <a:cubicBezTo>
                    <a:pt x="9" y="115"/>
                    <a:pt x="17" y="123"/>
                    <a:pt x="29" y="123"/>
                  </a:cubicBezTo>
                  <a:cubicBezTo>
                    <a:pt x="35" y="125"/>
                    <a:pt x="43" y="125"/>
                    <a:pt x="52" y="125"/>
                  </a:cubicBezTo>
                  <a:cubicBezTo>
                    <a:pt x="61" y="125"/>
                    <a:pt x="70" y="125"/>
                    <a:pt x="78" y="127"/>
                  </a:cubicBezTo>
                  <a:cubicBezTo>
                    <a:pt x="132" y="131"/>
                    <a:pt x="185" y="139"/>
                    <a:pt x="242" y="139"/>
                  </a:cubicBezTo>
                  <a:cubicBezTo>
                    <a:pt x="271" y="135"/>
                    <a:pt x="296" y="131"/>
                    <a:pt x="320" y="123"/>
                  </a:cubicBezTo>
                  <a:lnTo>
                    <a:pt x="374" y="123"/>
                  </a:lnTo>
                  <a:cubicBezTo>
                    <a:pt x="382" y="123"/>
                    <a:pt x="390" y="115"/>
                    <a:pt x="394" y="107"/>
                  </a:cubicBezTo>
                  <a:cubicBezTo>
                    <a:pt x="398" y="90"/>
                    <a:pt x="402" y="74"/>
                    <a:pt x="402" y="61"/>
                  </a:cubicBezTo>
                  <a:cubicBezTo>
                    <a:pt x="402" y="45"/>
                    <a:pt x="398" y="33"/>
                    <a:pt x="394" y="20"/>
                  </a:cubicBezTo>
                  <a:cubicBezTo>
                    <a:pt x="390" y="8"/>
                    <a:pt x="386" y="8"/>
                    <a:pt x="378" y="8"/>
                  </a:cubicBezTo>
                  <a:cubicBezTo>
                    <a:pt x="345" y="12"/>
                    <a:pt x="312" y="20"/>
                    <a:pt x="279" y="20"/>
                  </a:cubicBezTo>
                  <a:cubicBezTo>
                    <a:pt x="238" y="20"/>
                    <a:pt x="193" y="20"/>
                    <a:pt x="152" y="16"/>
                  </a:cubicBezTo>
                  <a:cubicBezTo>
                    <a:pt x="123" y="13"/>
                    <a:pt x="94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59"/>
            <p:cNvSpPr/>
            <p:nvPr/>
          </p:nvSpPr>
          <p:spPr>
            <a:xfrm>
              <a:off x="4801175" y="5461000"/>
              <a:ext cx="1775" cy="2950"/>
            </a:xfrm>
            <a:custGeom>
              <a:avLst/>
              <a:gdLst/>
              <a:ahLst/>
              <a:cxnLst/>
              <a:rect l="l" t="t" r="r" b="b"/>
              <a:pathLst>
                <a:path w="71" h="118" extrusionOk="0">
                  <a:moveTo>
                    <a:pt x="34" y="0"/>
                  </a:moveTo>
                  <a:cubicBezTo>
                    <a:pt x="22" y="0"/>
                    <a:pt x="11" y="11"/>
                    <a:pt x="0" y="44"/>
                  </a:cubicBezTo>
                  <a:cubicBezTo>
                    <a:pt x="13" y="104"/>
                    <a:pt x="26" y="118"/>
                    <a:pt x="39" y="118"/>
                  </a:cubicBezTo>
                  <a:cubicBezTo>
                    <a:pt x="47" y="118"/>
                    <a:pt x="54" y="113"/>
                    <a:pt x="62" y="110"/>
                  </a:cubicBezTo>
                  <a:cubicBezTo>
                    <a:pt x="66" y="93"/>
                    <a:pt x="70" y="77"/>
                    <a:pt x="70" y="61"/>
                  </a:cubicBezTo>
                  <a:cubicBezTo>
                    <a:pt x="70" y="44"/>
                    <a:pt x="66" y="32"/>
                    <a:pt x="62" y="15"/>
                  </a:cubicBezTo>
                  <a:cubicBezTo>
                    <a:pt x="52" y="8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59"/>
            <p:cNvSpPr/>
            <p:nvPr/>
          </p:nvSpPr>
          <p:spPr>
            <a:xfrm>
              <a:off x="4798700" y="5461275"/>
              <a:ext cx="1775" cy="3000"/>
            </a:xfrm>
            <a:custGeom>
              <a:avLst/>
              <a:gdLst/>
              <a:ahLst/>
              <a:cxnLst/>
              <a:rect l="l" t="t" r="r" b="b"/>
              <a:pathLst>
                <a:path w="71" h="120" extrusionOk="0">
                  <a:moveTo>
                    <a:pt x="50" y="0"/>
                  </a:moveTo>
                  <a:cubicBezTo>
                    <a:pt x="34" y="4"/>
                    <a:pt x="21" y="13"/>
                    <a:pt x="13" y="25"/>
                  </a:cubicBezTo>
                  <a:cubicBezTo>
                    <a:pt x="5" y="45"/>
                    <a:pt x="1" y="66"/>
                    <a:pt x="1" y="86"/>
                  </a:cubicBezTo>
                  <a:cubicBezTo>
                    <a:pt x="5" y="99"/>
                    <a:pt x="9" y="119"/>
                    <a:pt x="13" y="119"/>
                  </a:cubicBezTo>
                  <a:cubicBezTo>
                    <a:pt x="25" y="115"/>
                    <a:pt x="42" y="115"/>
                    <a:pt x="54" y="111"/>
                  </a:cubicBezTo>
                  <a:cubicBezTo>
                    <a:pt x="58" y="107"/>
                    <a:pt x="58" y="107"/>
                    <a:pt x="71" y="33"/>
                  </a:cubicBezTo>
                  <a:cubicBezTo>
                    <a:pt x="62" y="21"/>
                    <a:pt x="54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59"/>
            <p:cNvSpPr/>
            <p:nvPr/>
          </p:nvSpPr>
          <p:spPr>
            <a:xfrm>
              <a:off x="4796975" y="5461450"/>
              <a:ext cx="825" cy="2150"/>
            </a:xfrm>
            <a:custGeom>
              <a:avLst/>
              <a:gdLst/>
              <a:ahLst/>
              <a:cxnLst/>
              <a:rect l="l" t="t" r="r" b="b"/>
              <a:pathLst>
                <a:path w="33" h="86" extrusionOk="0">
                  <a:moveTo>
                    <a:pt x="16" y="0"/>
                  </a:moveTo>
                  <a:cubicBezTo>
                    <a:pt x="12" y="0"/>
                    <a:pt x="8" y="16"/>
                    <a:pt x="0" y="47"/>
                  </a:cubicBezTo>
                  <a:cubicBezTo>
                    <a:pt x="4" y="72"/>
                    <a:pt x="9" y="85"/>
                    <a:pt x="15" y="85"/>
                  </a:cubicBezTo>
                  <a:cubicBezTo>
                    <a:pt x="21" y="85"/>
                    <a:pt x="27" y="73"/>
                    <a:pt x="33" y="47"/>
                  </a:cubicBezTo>
                  <a:cubicBezTo>
                    <a:pt x="25" y="16"/>
                    <a:pt x="21" y="0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59"/>
            <p:cNvSpPr/>
            <p:nvPr/>
          </p:nvSpPr>
          <p:spPr>
            <a:xfrm>
              <a:off x="4810700" y="5342200"/>
              <a:ext cx="1050" cy="2875"/>
            </a:xfrm>
            <a:custGeom>
              <a:avLst/>
              <a:gdLst/>
              <a:ahLst/>
              <a:cxnLst/>
              <a:rect l="l" t="t" r="r" b="b"/>
              <a:pathLst>
                <a:path w="42" h="115" extrusionOk="0">
                  <a:moveTo>
                    <a:pt x="24" y="0"/>
                  </a:moveTo>
                  <a:cubicBezTo>
                    <a:pt x="18" y="0"/>
                    <a:pt x="11" y="13"/>
                    <a:pt x="5" y="28"/>
                  </a:cubicBezTo>
                  <a:cubicBezTo>
                    <a:pt x="1" y="53"/>
                    <a:pt x="1" y="77"/>
                    <a:pt x="5" y="98"/>
                  </a:cubicBezTo>
                  <a:cubicBezTo>
                    <a:pt x="13" y="110"/>
                    <a:pt x="21" y="114"/>
                    <a:pt x="25" y="114"/>
                  </a:cubicBezTo>
                  <a:cubicBezTo>
                    <a:pt x="34" y="114"/>
                    <a:pt x="42" y="94"/>
                    <a:pt x="42" y="40"/>
                  </a:cubicBezTo>
                  <a:cubicBezTo>
                    <a:pt x="36" y="11"/>
                    <a:pt x="30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59"/>
            <p:cNvSpPr/>
            <p:nvPr/>
          </p:nvSpPr>
          <p:spPr>
            <a:xfrm>
              <a:off x="4818000" y="5342375"/>
              <a:ext cx="850" cy="2725"/>
            </a:xfrm>
            <a:custGeom>
              <a:avLst/>
              <a:gdLst/>
              <a:ahLst/>
              <a:cxnLst/>
              <a:rect l="l" t="t" r="r" b="b"/>
              <a:pathLst>
                <a:path w="34" h="109" extrusionOk="0">
                  <a:moveTo>
                    <a:pt x="16" y="1"/>
                  </a:moveTo>
                  <a:cubicBezTo>
                    <a:pt x="13" y="1"/>
                    <a:pt x="11" y="2"/>
                    <a:pt x="8" y="5"/>
                  </a:cubicBezTo>
                  <a:cubicBezTo>
                    <a:pt x="0" y="13"/>
                    <a:pt x="0" y="25"/>
                    <a:pt x="0" y="38"/>
                  </a:cubicBezTo>
                  <a:cubicBezTo>
                    <a:pt x="0" y="58"/>
                    <a:pt x="0" y="79"/>
                    <a:pt x="4" y="95"/>
                  </a:cubicBezTo>
                  <a:cubicBezTo>
                    <a:pt x="8" y="104"/>
                    <a:pt x="11" y="109"/>
                    <a:pt x="14" y="109"/>
                  </a:cubicBezTo>
                  <a:cubicBezTo>
                    <a:pt x="20" y="109"/>
                    <a:pt x="25" y="88"/>
                    <a:pt x="33" y="46"/>
                  </a:cubicBezTo>
                  <a:cubicBezTo>
                    <a:pt x="27" y="11"/>
                    <a:pt x="21" y="1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59"/>
            <p:cNvSpPr/>
            <p:nvPr/>
          </p:nvSpPr>
          <p:spPr>
            <a:xfrm>
              <a:off x="4812150" y="5342275"/>
              <a:ext cx="5350" cy="3600"/>
            </a:xfrm>
            <a:custGeom>
              <a:avLst/>
              <a:gdLst/>
              <a:ahLst/>
              <a:cxnLst/>
              <a:rect l="l" t="t" r="r" b="b"/>
              <a:pathLst>
                <a:path w="214" h="144" extrusionOk="0">
                  <a:moveTo>
                    <a:pt x="25" y="1"/>
                  </a:moveTo>
                  <a:cubicBezTo>
                    <a:pt x="17" y="1"/>
                    <a:pt x="9" y="13"/>
                    <a:pt x="0" y="37"/>
                  </a:cubicBezTo>
                  <a:cubicBezTo>
                    <a:pt x="7" y="118"/>
                    <a:pt x="16" y="144"/>
                    <a:pt x="26" y="144"/>
                  </a:cubicBezTo>
                  <a:cubicBezTo>
                    <a:pt x="29" y="144"/>
                    <a:pt x="31" y="142"/>
                    <a:pt x="33" y="140"/>
                  </a:cubicBezTo>
                  <a:cubicBezTo>
                    <a:pt x="40" y="134"/>
                    <a:pt x="47" y="132"/>
                    <a:pt x="53" y="132"/>
                  </a:cubicBezTo>
                  <a:cubicBezTo>
                    <a:pt x="68" y="132"/>
                    <a:pt x="83" y="142"/>
                    <a:pt x="97" y="142"/>
                  </a:cubicBezTo>
                  <a:cubicBezTo>
                    <a:pt x="101" y="142"/>
                    <a:pt x="104" y="141"/>
                    <a:pt x="107" y="140"/>
                  </a:cubicBezTo>
                  <a:cubicBezTo>
                    <a:pt x="109" y="140"/>
                    <a:pt x="112" y="139"/>
                    <a:pt x="114" y="139"/>
                  </a:cubicBezTo>
                  <a:cubicBezTo>
                    <a:pt x="123" y="139"/>
                    <a:pt x="132" y="142"/>
                    <a:pt x="139" y="142"/>
                  </a:cubicBezTo>
                  <a:cubicBezTo>
                    <a:pt x="149" y="142"/>
                    <a:pt x="158" y="138"/>
                    <a:pt x="169" y="120"/>
                  </a:cubicBezTo>
                  <a:cubicBezTo>
                    <a:pt x="169" y="118"/>
                    <a:pt x="170" y="118"/>
                    <a:pt x="171" y="118"/>
                  </a:cubicBezTo>
                  <a:cubicBezTo>
                    <a:pt x="175" y="118"/>
                    <a:pt x="182" y="132"/>
                    <a:pt x="185" y="136"/>
                  </a:cubicBezTo>
                  <a:cubicBezTo>
                    <a:pt x="187" y="138"/>
                    <a:pt x="189" y="139"/>
                    <a:pt x="191" y="139"/>
                  </a:cubicBezTo>
                  <a:cubicBezTo>
                    <a:pt x="197" y="139"/>
                    <a:pt x="202" y="129"/>
                    <a:pt x="205" y="99"/>
                  </a:cubicBezTo>
                  <a:cubicBezTo>
                    <a:pt x="214" y="70"/>
                    <a:pt x="210" y="42"/>
                    <a:pt x="201" y="13"/>
                  </a:cubicBezTo>
                  <a:cubicBezTo>
                    <a:pt x="201" y="9"/>
                    <a:pt x="197" y="5"/>
                    <a:pt x="193" y="5"/>
                  </a:cubicBezTo>
                  <a:lnTo>
                    <a:pt x="107" y="5"/>
                  </a:lnTo>
                  <a:cubicBezTo>
                    <a:pt x="82" y="5"/>
                    <a:pt x="54" y="5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59"/>
            <p:cNvSpPr/>
            <p:nvPr/>
          </p:nvSpPr>
          <p:spPr>
            <a:xfrm>
              <a:off x="4807825" y="5342725"/>
              <a:ext cx="1175" cy="3075"/>
            </a:xfrm>
            <a:custGeom>
              <a:avLst/>
              <a:gdLst/>
              <a:ahLst/>
              <a:cxnLst/>
              <a:rect l="l" t="t" r="r" b="b"/>
              <a:pathLst>
                <a:path w="47" h="123" extrusionOk="0">
                  <a:moveTo>
                    <a:pt x="28" y="1"/>
                  </a:moveTo>
                  <a:cubicBezTo>
                    <a:pt x="22" y="1"/>
                    <a:pt x="13" y="19"/>
                    <a:pt x="1" y="56"/>
                  </a:cubicBezTo>
                  <a:cubicBezTo>
                    <a:pt x="5" y="110"/>
                    <a:pt x="13" y="122"/>
                    <a:pt x="22" y="122"/>
                  </a:cubicBezTo>
                  <a:cubicBezTo>
                    <a:pt x="30" y="118"/>
                    <a:pt x="42" y="122"/>
                    <a:pt x="46" y="56"/>
                  </a:cubicBezTo>
                  <a:cubicBezTo>
                    <a:pt x="40" y="19"/>
                    <a:pt x="35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59"/>
            <p:cNvSpPr/>
            <p:nvPr/>
          </p:nvSpPr>
          <p:spPr>
            <a:xfrm>
              <a:off x="4823025" y="5342800"/>
              <a:ext cx="850" cy="3075"/>
            </a:xfrm>
            <a:custGeom>
              <a:avLst/>
              <a:gdLst/>
              <a:ahLst/>
              <a:cxnLst/>
              <a:rect l="l" t="t" r="r" b="b"/>
              <a:pathLst>
                <a:path w="34" h="123" extrusionOk="0">
                  <a:moveTo>
                    <a:pt x="13" y="0"/>
                  </a:moveTo>
                  <a:cubicBezTo>
                    <a:pt x="4" y="0"/>
                    <a:pt x="0" y="21"/>
                    <a:pt x="0" y="53"/>
                  </a:cubicBezTo>
                  <a:cubicBezTo>
                    <a:pt x="0" y="74"/>
                    <a:pt x="4" y="94"/>
                    <a:pt x="8" y="115"/>
                  </a:cubicBezTo>
                  <a:cubicBezTo>
                    <a:pt x="11" y="120"/>
                    <a:pt x="14" y="122"/>
                    <a:pt x="16" y="122"/>
                  </a:cubicBezTo>
                  <a:cubicBezTo>
                    <a:pt x="23" y="122"/>
                    <a:pt x="27" y="94"/>
                    <a:pt x="33" y="25"/>
                  </a:cubicBezTo>
                  <a:cubicBezTo>
                    <a:pt x="25" y="16"/>
                    <a:pt x="17" y="4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59"/>
            <p:cNvSpPr/>
            <p:nvPr/>
          </p:nvSpPr>
          <p:spPr>
            <a:xfrm>
              <a:off x="4809475" y="5342575"/>
              <a:ext cx="950" cy="3000"/>
            </a:xfrm>
            <a:custGeom>
              <a:avLst/>
              <a:gdLst/>
              <a:ahLst/>
              <a:cxnLst/>
              <a:rect l="l" t="t" r="r" b="b"/>
              <a:pathLst>
                <a:path w="38" h="120" extrusionOk="0">
                  <a:moveTo>
                    <a:pt x="21" y="0"/>
                  </a:moveTo>
                  <a:cubicBezTo>
                    <a:pt x="17" y="0"/>
                    <a:pt x="12" y="6"/>
                    <a:pt x="9" y="13"/>
                  </a:cubicBezTo>
                  <a:cubicBezTo>
                    <a:pt x="1" y="42"/>
                    <a:pt x="1" y="66"/>
                    <a:pt x="9" y="95"/>
                  </a:cubicBezTo>
                  <a:cubicBezTo>
                    <a:pt x="13" y="112"/>
                    <a:pt x="17" y="120"/>
                    <a:pt x="25" y="120"/>
                  </a:cubicBezTo>
                  <a:cubicBezTo>
                    <a:pt x="29" y="120"/>
                    <a:pt x="29" y="116"/>
                    <a:pt x="38" y="38"/>
                  </a:cubicBezTo>
                  <a:cubicBezTo>
                    <a:pt x="33" y="10"/>
                    <a:pt x="27" y="0"/>
                    <a:pt x="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9"/>
            <p:cNvSpPr/>
            <p:nvPr/>
          </p:nvSpPr>
          <p:spPr>
            <a:xfrm>
              <a:off x="4819625" y="5342725"/>
              <a:ext cx="850" cy="3000"/>
            </a:xfrm>
            <a:custGeom>
              <a:avLst/>
              <a:gdLst/>
              <a:ahLst/>
              <a:cxnLst/>
              <a:rect l="l" t="t" r="r" b="b"/>
              <a:pathLst>
                <a:path w="34" h="120" extrusionOk="0">
                  <a:moveTo>
                    <a:pt x="15" y="0"/>
                  </a:moveTo>
                  <a:cubicBezTo>
                    <a:pt x="10" y="0"/>
                    <a:pt x="7" y="14"/>
                    <a:pt x="1" y="40"/>
                  </a:cubicBezTo>
                  <a:cubicBezTo>
                    <a:pt x="5" y="91"/>
                    <a:pt x="8" y="119"/>
                    <a:pt x="18" y="119"/>
                  </a:cubicBezTo>
                  <a:cubicBezTo>
                    <a:pt x="19" y="119"/>
                    <a:pt x="20" y="119"/>
                    <a:pt x="21" y="118"/>
                  </a:cubicBezTo>
                  <a:cubicBezTo>
                    <a:pt x="30" y="97"/>
                    <a:pt x="34" y="73"/>
                    <a:pt x="30" y="52"/>
                  </a:cubicBezTo>
                  <a:cubicBezTo>
                    <a:pt x="30" y="36"/>
                    <a:pt x="25" y="19"/>
                    <a:pt x="21" y="7"/>
                  </a:cubicBezTo>
                  <a:cubicBezTo>
                    <a:pt x="19" y="2"/>
                    <a:pt x="17" y="0"/>
                    <a:pt x="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59"/>
            <p:cNvSpPr/>
            <p:nvPr/>
          </p:nvSpPr>
          <p:spPr>
            <a:xfrm>
              <a:off x="4821900" y="5342675"/>
              <a:ext cx="725" cy="3225"/>
            </a:xfrm>
            <a:custGeom>
              <a:avLst/>
              <a:gdLst/>
              <a:ahLst/>
              <a:cxnLst/>
              <a:rect l="l" t="t" r="r" b="b"/>
              <a:pathLst>
                <a:path w="29" h="129" extrusionOk="0">
                  <a:moveTo>
                    <a:pt x="17" y="1"/>
                  </a:moveTo>
                  <a:cubicBezTo>
                    <a:pt x="8" y="1"/>
                    <a:pt x="4" y="26"/>
                    <a:pt x="0" y="108"/>
                  </a:cubicBezTo>
                  <a:cubicBezTo>
                    <a:pt x="7" y="118"/>
                    <a:pt x="11" y="128"/>
                    <a:pt x="15" y="128"/>
                  </a:cubicBezTo>
                  <a:cubicBezTo>
                    <a:pt x="18" y="128"/>
                    <a:pt x="21" y="121"/>
                    <a:pt x="25" y="99"/>
                  </a:cubicBezTo>
                  <a:cubicBezTo>
                    <a:pt x="29" y="79"/>
                    <a:pt x="29" y="58"/>
                    <a:pt x="29" y="38"/>
                  </a:cubicBezTo>
                  <a:cubicBezTo>
                    <a:pt x="29" y="26"/>
                    <a:pt x="25" y="13"/>
                    <a:pt x="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59"/>
            <p:cNvSpPr/>
            <p:nvPr/>
          </p:nvSpPr>
          <p:spPr>
            <a:xfrm>
              <a:off x="4806300" y="5343325"/>
              <a:ext cx="850" cy="2425"/>
            </a:xfrm>
            <a:custGeom>
              <a:avLst/>
              <a:gdLst/>
              <a:ahLst/>
              <a:cxnLst/>
              <a:rect l="l" t="t" r="r" b="b"/>
              <a:pathLst>
                <a:path w="34" h="97" extrusionOk="0">
                  <a:moveTo>
                    <a:pt x="17" y="1"/>
                  </a:moveTo>
                  <a:cubicBezTo>
                    <a:pt x="12" y="1"/>
                    <a:pt x="6" y="8"/>
                    <a:pt x="0" y="45"/>
                  </a:cubicBezTo>
                  <a:cubicBezTo>
                    <a:pt x="6" y="81"/>
                    <a:pt x="11" y="96"/>
                    <a:pt x="17" y="96"/>
                  </a:cubicBezTo>
                  <a:cubicBezTo>
                    <a:pt x="20" y="96"/>
                    <a:pt x="22" y="92"/>
                    <a:pt x="25" y="86"/>
                  </a:cubicBezTo>
                  <a:cubicBezTo>
                    <a:pt x="29" y="73"/>
                    <a:pt x="33" y="57"/>
                    <a:pt x="33" y="41"/>
                  </a:cubicBezTo>
                  <a:cubicBezTo>
                    <a:pt x="33" y="28"/>
                    <a:pt x="29" y="16"/>
                    <a:pt x="25" y="4"/>
                  </a:cubicBezTo>
                  <a:cubicBezTo>
                    <a:pt x="22" y="2"/>
                    <a:pt x="20" y="1"/>
                    <a:pt x="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9"/>
            <p:cNvSpPr/>
            <p:nvPr/>
          </p:nvSpPr>
          <p:spPr>
            <a:xfrm>
              <a:off x="4820750" y="5342975"/>
              <a:ext cx="550" cy="2625"/>
            </a:xfrm>
            <a:custGeom>
              <a:avLst/>
              <a:gdLst/>
              <a:ahLst/>
              <a:cxnLst/>
              <a:rect l="l" t="t" r="r" b="b"/>
              <a:pathLst>
                <a:path w="22" h="105" extrusionOk="0">
                  <a:moveTo>
                    <a:pt x="12" y="1"/>
                  </a:moveTo>
                  <a:cubicBezTo>
                    <a:pt x="5" y="1"/>
                    <a:pt x="1" y="24"/>
                    <a:pt x="1" y="50"/>
                  </a:cubicBezTo>
                  <a:cubicBezTo>
                    <a:pt x="1" y="79"/>
                    <a:pt x="5" y="104"/>
                    <a:pt x="13" y="104"/>
                  </a:cubicBezTo>
                  <a:cubicBezTo>
                    <a:pt x="14" y="104"/>
                    <a:pt x="14" y="104"/>
                    <a:pt x="14" y="104"/>
                  </a:cubicBezTo>
                  <a:cubicBezTo>
                    <a:pt x="18" y="104"/>
                    <a:pt x="22" y="84"/>
                    <a:pt x="22" y="46"/>
                  </a:cubicBezTo>
                  <a:cubicBezTo>
                    <a:pt x="22" y="22"/>
                    <a:pt x="17" y="1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9"/>
            <p:cNvSpPr/>
            <p:nvPr/>
          </p:nvSpPr>
          <p:spPr>
            <a:xfrm>
              <a:off x="4804650" y="5382225"/>
              <a:ext cx="3725" cy="3400"/>
            </a:xfrm>
            <a:custGeom>
              <a:avLst/>
              <a:gdLst/>
              <a:ahLst/>
              <a:cxnLst/>
              <a:rect l="l" t="t" r="r" b="b"/>
              <a:pathLst>
                <a:path w="149" h="136" extrusionOk="0">
                  <a:moveTo>
                    <a:pt x="41" y="0"/>
                  </a:moveTo>
                  <a:cubicBezTo>
                    <a:pt x="27" y="0"/>
                    <a:pt x="14" y="16"/>
                    <a:pt x="1" y="56"/>
                  </a:cubicBezTo>
                  <a:cubicBezTo>
                    <a:pt x="7" y="113"/>
                    <a:pt x="18" y="136"/>
                    <a:pt x="29" y="136"/>
                  </a:cubicBezTo>
                  <a:cubicBezTo>
                    <a:pt x="32" y="136"/>
                    <a:pt x="35" y="134"/>
                    <a:pt x="38" y="130"/>
                  </a:cubicBezTo>
                  <a:cubicBezTo>
                    <a:pt x="47" y="119"/>
                    <a:pt x="56" y="115"/>
                    <a:pt x="65" y="115"/>
                  </a:cubicBezTo>
                  <a:cubicBezTo>
                    <a:pt x="83" y="115"/>
                    <a:pt x="101" y="130"/>
                    <a:pt x="120" y="130"/>
                  </a:cubicBezTo>
                  <a:cubicBezTo>
                    <a:pt x="128" y="130"/>
                    <a:pt x="136" y="122"/>
                    <a:pt x="149" y="118"/>
                  </a:cubicBezTo>
                  <a:cubicBezTo>
                    <a:pt x="149" y="48"/>
                    <a:pt x="144" y="23"/>
                    <a:pt x="136" y="19"/>
                  </a:cubicBezTo>
                  <a:cubicBezTo>
                    <a:pt x="124" y="11"/>
                    <a:pt x="112" y="7"/>
                    <a:pt x="103" y="7"/>
                  </a:cubicBezTo>
                  <a:cubicBezTo>
                    <a:pt x="83" y="7"/>
                    <a:pt x="66" y="3"/>
                    <a:pt x="50" y="3"/>
                  </a:cubicBezTo>
                  <a:cubicBezTo>
                    <a:pt x="47" y="1"/>
                    <a:pt x="44" y="0"/>
                    <a:pt x="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9"/>
            <p:cNvSpPr/>
            <p:nvPr/>
          </p:nvSpPr>
          <p:spPr>
            <a:xfrm>
              <a:off x="4802000" y="5383050"/>
              <a:ext cx="1850" cy="2825"/>
            </a:xfrm>
            <a:custGeom>
              <a:avLst/>
              <a:gdLst/>
              <a:ahLst/>
              <a:cxnLst/>
              <a:rect l="l" t="t" r="r" b="b"/>
              <a:pathLst>
                <a:path w="74" h="113" extrusionOk="0">
                  <a:moveTo>
                    <a:pt x="51" y="0"/>
                  </a:moveTo>
                  <a:cubicBezTo>
                    <a:pt x="45" y="0"/>
                    <a:pt x="39" y="7"/>
                    <a:pt x="33" y="11"/>
                  </a:cubicBezTo>
                  <a:cubicBezTo>
                    <a:pt x="17" y="19"/>
                    <a:pt x="8" y="11"/>
                    <a:pt x="0" y="76"/>
                  </a:cubicBezTo>
                  <a:cubicBezTo>
                    <a:pt x="13" y="102"/>
                    <a:pt x="25" y="112"/>
                    <a:pt x="36" y="112"/>
                  </a:cubicBezTo>
                  <a:cubicBezTo>
                    <a:pt x="46" y="112"/>
                    <a:pt x="56" y="105"/>
                    <a:pt x="66" y="93"/>
                  </a:cubicBezTo>
                  <a:cubicBezTo>
                    <a:pt x="70" y="72"/>
                    <a:pt x="74" y="52"/>
                    <a:pt x="74" y="35"/>
                  </a:cubicBezTo>
                  <a:cubicBezTo>
                    <a:pt x="65" y="8"/>
                    <a:pt x="58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59"/>
            <p:cNvSpPr/>
            <p:nvPr/>
          </p:nvSpPr>
          <p:spPr>
            <a:xfrm>
              <a:off x="4799525" y="5382475"/>
              <a:ext cx="1575" cy="3325"/>
            </a:xfrm>
            <a:custGeom>
              <a:avLst/>
              <a:gdLst/>
              <a:ahLst/>
              <a:cxnLst/>
              <a:rect l="l" t="t" r="r" b="b"/>
              <a:pathLst>
                <a:path w="63" h="133" extrusionOk="0">
                  <a:moveTo>
                    <a:pt x="44" y="17"/>
                  </a:moveTo>
                  <a:cubicBezTo>
                    <a:pt x="44" y="17"/>
                    <a:pt x="43" y="17"/>
                    <a:pt x="42" y="17"/>
                  </a:cubicBezTo>
                  <a:cubicBezTo>
                    <a:pt x="29" y="30"/>
                    <a:pt x="13" y="1"/>
                    <a:pt x="1" y="71"/>
                  </a:cubicBezTo>
                  <a:cubicBezTo>
                    <a:pt x="1" y="124"/>
                    <a:pt x="13" y="132"/>
                    <a:pt x="21" y="132"/>
                  </a:cubicBezTo>
                  <a:cubicBezTo>
                    <a:pt x="29" y="132"/>
                    <a:pt x="50" y="132"/>
                    <a:pt x="62" y="79"/>
                  </a:cubicBezTo>
                  <a:cubicBezTo>
                    <a:pt x="59" y="32"/>
                    <a:pt x="52" y="17"/>
                    <a:pt x="44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59"/>
            <p:cNvSpPr/>
            <p:nvPr/>
          </p:nvSpPr>
          <p:spPr>
            <a:xfrm>
              <a:off x="4817175" y="5382575"/>
              <a:ext cx="1150" cy="3525"/>
            </a:xfrm>
            <a:custGeom>
              <a:avLst/>
              <a:gdLst/>
              <a:ahLst/>
              <a:cxnLst/>
              <a:rect l="l" t="t" r="r" b="b"/>
              <a:pathLst>
                <a:path w="46" h="141" extrusionOk="0">
                  <a:moveTo>
                    <a:pt x="28" y="1"/>
                  </a:moveTo>
                  <a:cubicBezTo>
                    <a:pt x="20" y="1"/>
                    <a:pt x="7" y="5"/>
                    <a:pt x="0" y="46"/>
                  </a:cubicBezTo>
                  <a:cubicBezTo>
                    <a:pt x="6" y="109"/>
                    <a:pt x="15" y="141"/>
                    <a:pt x="24" y="141"/>
                  </a:cubicBezTo>
                  <a:cubicBezTo>
                    <a:pt x="29" y="141"/>
                    <a:pt x="33" y="133"/>
                    <a:pt x="37" y="116"/>
                  </a:cubicBezTo>
                  <a:cubicBezTo>
                    <a:pt x="41" y="95"/>
                    <a:pt x="46" y="71"/>
                    <a:pt x="46" y="46"/>
                  </a:cubicBezTo>
                  <a:cubicBezTo>
                    <a:pt x="46" y="9"/>
                    <a:pt x="37" y="1"/>
                    <a:pt x="33" y="1"/>
                  </a:cubicBezTo>
                  <a:cubicBezTo>
                    <a:pt x="32" y="1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9"/>
            <p:cNvSpPr/>
            <p:nvPr/>
          </p:nvSpPr>
          <p:spPr>
            <a:xfrm>
              <a:off x="4815525" y="5382600"/>
              <a:ext cx="950" cy="2850"/>
            </a:xfrm>
            <a:custGeom>
              <a:avLst/>
              <a:gdLst/>
              <a:ahLst/>
              <a:cxnLst/>
              <a:rect l="l" t="t" r="r" b="b"/>
              <a:pathLst>
                <a:path w="38" h="114" extrusionOk="0">
                  <a:moveTo>
                    <a:pt x="17" y="0"/>
                  </a:moveTo>
                  <a:cubicBezTo>
                    <a:pt x="13" y="4"/>
                    <a:pt x="9" y="8"/>
                    <a:pt x="9" y="17"/>
                  </a:cubicBezTo>
                  <a:cubicBezTo>
                    <a:pt x="1" y="41"/>
                    <a:pt x="1" y="66"/>
                    <a:pt x="9" y="94"/>
                  </a:cubicBezTo>
                  <a:cubicBezTo>
                    <a:pt x="12" y="104"/>
                    <a:pt x="18" y="114"/>
                    <a:pt x="22" y="114"/>
                  </a:cubicBezTo>
                  <a:cubicBezTo>
                    <a:pt x="23" y="114"/>
                    <a:pt x="24" y="113"/>
                    <a:pt x="25" y="111"/>
                  </a:cubicBezTo>
                  <a:cubicBezTo>
                    <a:pt x="29" y="94"/>
                    <a:pt x="34" y="78"/>
                    <a:pt x="34" y="62"/>
                  </a:cubicBezTo>
                  <a:cubicBezTo>
                    <a:pt x="38" y="41"/>
                    <a:pt x="34" y="21"/>
                    <a:pt x="25" y="4"/>
                  </a:cubicBezTo>
                  <a:cubicBezTo>
                    <a:pt x="21" y="0"/>
                    <a:pt x="21" y="0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59"/>
            <p:cNvSpPr/>
            <p:nvPr/>
          </p:nvSpPr>
          <p:spPr>
            <a:xfrm>
              <a:off x="4808750" y="5382900"/>
              <a:ext cx="750" cy="2475"/>
            </a:xfrm>
            <a:custGeom>
              <a:avLst/>
              <a:gdLst/>
              <a:ahLst/>
              <a:cxnLst/>
              <a:rect l="l" t="t" r="r" b="b"/>
              <a:pathLst>
                <a:path w="30" h="99" extrusionOk="0">
                  <a:moveTo>
                    <a:pt x="14" y="0"/>
                  </a:moveTo>
                  <a:cubicBezTo>
                    <a:pt x="10" y="0"/>
                    <a:pt x="7" y="13"/>
                    <a:pt x="1" y="37"/>
                  </a:cubicBezTo>
                  <a:cubicBezTo>
                    <a:pt x="1" y="70"/>
                    <a:pt x="1" y="95"/>
                    <a:pt x="9" y="99"/>
                  </a:cubicBezTo>
                  <a:cubicBezTo>
                    <a:pt x="10" y="99"/>
                    <a:pt x="11" y="99"/>
                    <a:pt x="12" y="99"/>
                  </a:cubicBezTo>
                  <a:cubicBezTo>
                    <a:pt x="19" y="99"/>
                    <a:pt x="26" y="96"/>
                    <a:pt x="30" y="37"/>
                  </a:cubicBezTo>
                  <a:cubicBezTo>
                    <a:pt x="21" y="13"/>
                    <a:pt x="17" y="0"/>
                    <a:pt x="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59"/>
            <p:cNvSpPr/>
            <p:nvPr/>
          </p:nvSpPr>
          <p:spPr>
            <a:xfrm>
              <a:off x="4812250" y="5382700"/>
              <a:ext cx="650" cy="2600"/>
            </a:xfrm>
            <a:custGeom>
              <a:avLst/>
              <a:gdLst/>
              <a:ahLst/>
              <a:cxnLst/>
              <a:rect l="l" t="t" r="r" b="b"/>
              <a:pathLst>
                <a:path w="26" h="104" extrusionOk="0">
                  <a:moveTo>
                    <a:pt x="9" y="0"/>
                  </a:moveTo>
                  <a:cubicBezTo>
                    <a:pt x="5" y="17"/>
                    <a:pt x="0" y="33"/>
                    <a:pt x="0" y="45"/>
                  </a:cubicBezTo>
                  <a:cubicBezTo>
                    <a:pt x="0" y="78"/>
                    <a:pt x="5" y="99"/>
                    <a:pt x="9" y="103"/>
                  </a:cubicBezTo>
                  <a:cubicBezTo>
                    <a:pt x="9" y="103"/>
                    <a:pt x="10" y="103"/>
                    <a:pt x="11" y="103"/>
                  </a:cubicBezTo>
                  <a:cubicBezTo>
                    <a:pt x="18" y="103"/>
                    <a:pt x="25" y="84"/>
                    <a:pt x="25" y="25"/>
                  </a:cubicBezTo>
                  <a:cubicBezTo>
                    <a:pt x="21" y="17"/>
                    <a:pt x="17" y="0"/>
                    <a:pt x="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59"/>
            <p:cNvSpPr/>
            <p:nvPr/>
          </p:nvSpPr>
          <p:spPr>
            <a:xfrm>
              <a:off x="4810700" y="5382775"/>
              <a:ext cx="550" cy="2375"/>
            </a:xfrm>
            <a:custGeom>
              <a:avLst/>
              <a:gdLst/>
              <a:ahLst/>
              <a:cxnLst/>
              <a:rect l="l" t="t" r="r" b="b"/>
              <a:pathLst>
                <a:path w="22" h="95" extrusionOk="0">
                  <a:moveTo>
                    <a:pt x="12" y="1"/>
                  </a:moveTo>
                  <a:cubicBezTo>
                    <a:pt x="8" y="1"/>
                    <a:pt x="4" y="14"/>
                    <a:pt x="1" y="46"/>
                  </a:cubicBezTo>
                  <a:cubicBezTo>
                    <a:pt x="1" y="79"/>
                    <a:pt x="5" y="94"/>
                    <a:pt x="11" y="94"/>
                  </a:cubicBezTo>
                  <a:cubicBezTo>
                    <a:pt x="13" y="94"/>
                    <a:pt x="15" y="92"/>
                    <a:pt x="17" y="87"/>
                  </a:cubicBezTo>
                  <a:cubicBezTo>
                    <a:pt x="21" y="71"/>
                    <a:pt x="21" y="51"/>
                    <a:pt x="21" y="34"/>
                  </a:cubicBezTo>
                  <a:cubicBezTo>
                    <a:pt x="21" y="22"/>
                    <a:pt x="21" y="10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59"/>
            <p:cNvSpPr/>
            <p:nvPr/>
          </p:nvSpPr>
          <p:spPr>
            <a:xfrm>
              <a:off x="4814100" y="5383000"/>
              <a:ext cx="525" cy="2800"/>
            </a:xfrm>
            <a:custGeom>
              <a:avLst/>
              <a:gdLst/>
              <a:ahLst/>
              <a:cxnLst/>
              <a:rect l="l" t="t" r="r" b="b"/>
              <a:pathLst>
                <a:path w="21" h="112" extrusionOk="0">
                  <a:moveTo>
                    <a:pt x="8" y="1"/>
                  </a:moveTo>
                  <a:cubicBezTo>
                    <a:pt x="4" y="1"/>
                    <a:pt x="0" y="13"/>
                    <a:pt x="0" y="25"/>
                  </a:cubicBezTo>
                  <a:cubicBezTo>
                    <a:pt x="0" y="46"/>
                    <a:pt x="0" y="62"/>
                    <a:pt x="0" y="78"/>
                  </a:cubicBezTo>
                  <a:cubicBezTo>
                    <a:pt x="0" y="87"/>
                    <a:pt x="4" y="95"/>
                    <a:pt x="8" y="99"/>
                  </a:cubicBezTo>
                  <a:cubicBezTo>
                    <a:pt x="8" y="103"/>
                    <a:pt x="13" y="107"/>
                    <a:pt x="13" y="111"/>
                  </a:cubicBezTo>
                  <a:cubicBezTo>
                    <a:pt x="21" y="33"/>
                    <a:pt x="21" y="1"/>
                    <a:pt x="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59"/>
            <p:cNvSpPr/>
            <p:nvPr/>
          </p:nvSpPr>
          <p:spPr>
            <a:xfrm>
              <a:off x="4806300" y="5369900"/>
              <a:ext cx="1150" cy="2700"/>
            </a:xfrm>
            <a:custGeom>
              <a:avLst/>
              <a:gdLst/>
              <a:ahLst/>
              <a:cxnLst/>
              <a:rect l="l" t="t" r="r" b="b"/>
              <a:pathLst>
                <a:path w="46" h="108" extrusionOk="0">
                  <a:moveTo>
                    <a:pt x="23" y="1"/>
                  </a:moveTo>
                  <a:cubicBezTo>
                    <a:pt x="15" y="1"/>
                    <a:pt x="8" y="14"/>
                    <a:pt x="0" y="44"/>
                  </a:cubicBezTo>
                  <a:cubicBezTo>
                    <a:pt x="6" y="90"/>
                    <a:pt x="15" y="107"/>
                    <a:pt x="23" y="107"/>
                  </a:cubicBezTo>
                  <a:cubicBezTo>
                    <a:pt x="28" y="107"/>
                    <a:pt x="33" y="102"/>
                    <a:pt x="37" y="94"/>
                  </a:cubicBezTo>
                  <a:cubicBezTo>
                    <a:pt x="46" y="69"/>
                    <a:pt x="46" y="44"/>
                    <a:pt x="41" y="20"/>
                  </a:cubicBezTo>
                  <a:cubicBezTo>
                    <a:pt x="35" y="8"/>
                    <a:pt x="28" y="1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59"/>
            <p:cNvSpPr/>
            <p:nvPr/>
          </p:nvSpPr>
          <p:spPr>
            <a:xfrm>
              <a:off x="4808450" y="5369900"/>
              <a:ext cx="850" cy="2450"/>
            </a:xfrm>
            <a:custGeom>
              <a:avLst/>
              <a:gdLst/>
              <a:ahLst/>
              <a:cxnLst/>
              <a:rect l="l" t="t" r="r" b="b"/>
              <a:pathLst>
                <a:path w="34" h="98" extrusionOk="0">
                  <a:moveTo>
                    <a:pt x="18" y="1"/>
                  </a:moveTo>
                  <a:cubicBezTo>
                    <a:pt x="13" y="1"/>
                    <a:pt x="8" y="13"/>
                    <a:pt x="1" y="36"/>
                  </a:cubicBezTo>
                  <a:cubicBezTo>
                    <a:pt x="1" y="77"/>
                    <a:pt x="5" y="94"/>
                    <a:pt x="13" y="94"/>
                  </a:cubicBezTo>
                  <a:cubicBezTo>
                    <a:pt x="14" y="95"/>
                    <a:pt x="17" y="97"/>
                    <a:pt x="19" y="97"/>
                  </a:cubicBezTo>
                  <a:cubicBezTo>
                    <a:pt x="25" y="97"/>
                    <a:pt x="31" y="89"/>
                    <a:pt x="33" y="49"/>
                  </a:cubicBezTo>
                  <a:cubicBezTo>
                    <a:pt x="27" y="16"/>
                    <a:pt x="23" y="1"/>
                    <a:pt x="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59"/>
            <p:cNvSpPr/>
            <p:nvPr/>
          </p:nvSpPr>
          <p:spPr>
            <a:xfrm>
              <a:off x="4816250" y="5370100"/>
              <a:ext cx="650" cy="2450"/>
            </a:xfrm>
            <a:custGeom>
              <a:avLst/>
              <a:gdLst/>
              <a:ahLst/>
              <a:cxnLst/>
              <a:rect l="l" t="t" r="r" b="b"/>
              <a:pathLst>
                <a:path w="26" h="98" extrusionOk="0">
                  <a:moveTo>
                    <a:pt x="16" y="0"/>
                  </a:moveTo>
                  <a:cubicBezTo>
                    <a:pt x="15" y="0"/>
                    <a:pt x="14" y="1"/>
                    <a:pt x="13" y="4"/>
                  </a:cubicBezTo>
                  <a:cubicBezTo>
                    <a:pt x="5" y="20"/>
                    <a:pt x="0" y="41"/>
                    <a:pt x="5" y="61"/>
                  </a:cubicBezTo>
                  <a:cubicBezTo>
                    <a:pt x="5" y="86"/>
                    <a:pt x="6" y="98"/>
                    <a:pt x="13" y="98"/>
                  </a:cubicBezTo>
                  <a:cubicBezTo>
                    <a:pt x="16" y="98"/>
                    <a:pt x="20" y="95"/>
                    <a:pt x="25" y="90"/>
                  </a:cubicBezTo>
                  <a:cubicBezTo>
                    <a:pt x="22" y="26"/>
                    <a:pt x="21" y="0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59"/>
            <p:cNvSpPr/>
            <p:nvPr/>
          </p:nvSpPr>
          <p:spPr>
            <a:xfrm>
              <a:off x="4818100" y="5421825"/>
              <a:ext cx="1350" cy="2750"/>
            </a:xfrm>
            <a:custGeom>
              <a:avLst/>
              <a:gdLst/>
              <a:ahLst/>
              <a:cxnLst/>
              <a:rect l="l" t="t" r="r" b="b"/>
              <a:pathLst>
                <a:path w="54" h="110" extrusionOk="0">
                  <a:moveTo>
                    <a:pt x="28" y="1"/>
                  </a:moveTo>
                  <a:cubicBezTo>
                    <a:pt x="18" y="1"/>
                    <a:pt x="9" y="16"/>
                    <a:pt x="0" y="48"/>
                  </a:cubicBezTo>
                  <a:cubicBezTo>
                    <a:pt x="16" y="88"/>
                    <a:pt x="26" y="109"/>
                    <a:pt x="33" y="109"/>
                  </a:cubicBezTo>
                  <a:cubicBezTo>
                    <a:pt x="42" y="109"/>
                    <a:pt x="47" y="83"/>
                    <a:pt x="54" y="31"/>
                  </a:cubicBezTo>
                  <a:cubicBezTo>
                    <a:pt x="44" y="11"/>
                    <a:pt x="36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59"/>
            <p:cNvSpPr/>
            <p:nvPr/>
          </p:nvSpPr>
          <p:spPr>
            <a:xfrm>
              <a:off x="4814100" y="5422200"/>
              <a:ext cx="950" cy="2500"/>
            </a:xfrm>
            <a:custGeom>
              <a:avLst/>
              <a:gdLst/>
              <a:ahLst/>
              <a:cxnLst/>
              <a:rect l="l" t="t" r="r" b="b"/>
              <a:pathLst>
                <a:path w="38" h="100" extrusionOk="0">
                  <a:moveTo>
                    <a:pt x="18" y="1"/>
                  </a:moveTo>
                  <a:cubicBezTo>
                    <a:pt x="13" y="1"/>
                    <a:pt x="8" y="13"/>
                    <a:pt x="0" y="37"/>
                  </a:cubicBezTo>
                  <a:cubicBezTo>
                    <a:pt x="0" y="78"/>
                    <a:pt x="4" y="90"/>
                    <a:pt x="13" y="98"/>
                  </a:cubicBezTo>
                  <a:cubicBezTo>
                    <a:pt x="13" y="99"/>
                    <a:pt x="14" y="99"/>
                    <a:pt x="15" y="99"/>
                  </a:cubicBezTo>
                  <a:cubicBezTo>
                    <a:pt x="20" y="99"/>
                    <a:pt x="30" y="87"/>
                    <a:pt x="37" y="45"/>
                  </a:cubicBezTo>
                  <a:cubicBezTo>
                    <a:pt x="29" y="15"/>
                    <a:pt x="23" y="1"/>
                    <a:pt x="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59"/>
            <p:cNvSpPr/>
            <p:nvPr/>
          </p:nvSpPr>
          <p:spPr>
            <a:xfrm>
              <a:off x="4801375" y="5421875"/>
              <a:ext cx="750" cy="2275"/>
            </a:xfrm>
            <a:custGeom>
              <a:avLst/>
              <a:gdLst/>
              <a:ahLst/>
              <a:cxnLst/>
              <a:rect l="l" t="t" r="r" b="b"/>
              <a:pathLst>
                <a:path w="30" h="91" extrusionOk="0">
                  <a:moveTo>
                    <a:pt x="12" y="0"/>
                  </a:moveTo>
                  <a:cubicBezTo>
                    <a:pt x="7" y="0"/>
                    <a:pt x="4" y="21"/>
                    <a:pt x="0" y="91"/>
                  </a:cubicBezTo>
                  <a:lnTo>
                    <a:pt x="25" y="91"/>
                  </a:lnTo>
                  <a:cubicBezTo>
                    <a:pt x="29" y="38"/>
                    <a:pt x="25" y="13"/>
                    <a:pt x="17" y="5"/>
                  </a:cubicBezTo>
                  <a:cubicBezTo>
                    <a:pt x="15" y="2"/>
                    <a:pt x="13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9"/>
            <p:cNvSpPr/>
            <p:nvPr/>
          </p:nvSpPr>
          <p:spPr>
            <a:xfrm>
              <a:off x="4803125" y="5422200"/>
              <a:ext cx="625" cy="2325"/>
            </a:xfrm>
            <a:custGeom>
              <a:avLst/>
              <a:gdLst/>
              <a:ahLst/>
              <a:cxnLst/>
              <a:rect l="l" t="t" r="r" b="b"/>
              <a:pathLst>
                <a:path w="25" h="93" extrusionOk="0">
                  <a:moveTo>
                    <a:pt x="14" y="1"/>
                  </a:moveTo>
                  <a:cubicBezTo>
                    <a:pt x="8" y="1"/>
                    <a:pt x="3" y="10"/>
                    <a:pt x="0" y="37"/>
                  </a:cubicBezTo>
                  <a:cubicBezTo>
                    <a:pt x="3" y="76"/>
                    <a:pt x="8" y="92"/>
                    <a:pt x="13" y="92"/>
                  </a:cubicBezTo>
                  <a:cubicBezTo>
                    <a:pt x="15" y="92"/>
                    <a:pt x="18" y="89"/>
                    <a:pt x="21" y="82"/>
                  </a:cubicBezTo>
                  <a:cubicBezTo>
                    <a:pt x="25" y="57"/>
                    <a:pt x="25" y="29"/>
                    <a:pt x="21" y="4"/>
                  </a:cubicBezTo>
                  <a:cubicBezTo>
                    <a:pt x="19" y="2"/>
                    <a:pt x="16" y="1"/>
                    <a:pt x="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9"/>
            <p:cNvSpPr/>
            <p:nvPr/>
          </p:nvSpPr>
          <p:spPr>
            <a:xfrm>
              <a:off x="4804750" y="5421875"/>
              <a:ext cx="650" cy="2350"/>
            </a:xfrm>
            <a:custGeom>
              <a:avLst/>
              <a:gdLst/>
              <a:ahLst/>
              <a:cxnLst/>
              <a:rect l="l" t="t" r="r" b="b"/>
              <a:pathLst>
                <a:path w="26" h="94" extrusionOk="0">
                  <a:moveTo>
                    <a:pt x="13" y="1"/>
                  </a:moveTo>
                  <a:cubicBezTo>
                    <a:pt x="9" y="1"/>
                    <a:pt x="1" y="25"/>
                    <a:pt x="1" y="75"/>
                  </a:cubicBezTo>
                  <a:cubicBezTo>
                    <a:pt x="5" y="87"/>
                    <a:pt x="9" y="94"/>
                    <a:pt x="14" y="94"/>
                  </a:cubicBezTo>
                  <a:cubicBezTo>
                    <a:pt x="18" y="94"/>
                    <a:pt x="22" y="88"/>
                    <a:pt x="26" y="79"/>
                  </a:cubicBezTo>
                  <a:cubicBezTo>
                    <a:pt x="26" y="29"/>
                    <a:pt x="21" y="5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9"/>
            <p:cNvSpPr/>
            <p:nvPr/>
          </p:nvSpPr>
          <p:spPr>
            <a:xfrm>
              <a:off x="4800975" y="5408375"/>
              <a:ext cx="3300" cy="3575"/>
            </a:xfrm>
            <a:custGeom>
              <a:avLst/>
              <a:gdLst/>
              <a:ahLst/>
              <a:cxnLst/>
              <a:rect l="l" t="t" r="r" b="b"/>
              <a:pathLst>
                <a:path w="132" h="143" extrusionOk="0">
                  <a:moveTo>
                    <a:pt x="60" y="1"/>
                  </a:moveTo>
                  <a:cubicBezTo>
                    <a:pt x="43" y="1"/>
                    <a:pt x="26" y="9"/>
                    <a:pt x="8" y="40"/>
                  </a:cubicBezTo>
                  <a:cubicBezTo>
                    <a:pt x="4" y="52"/>
                    <a:pt x="0" y="61"/>
                    <a:pt x="0" y="73"/>
                  </a:cubicBezTo>
                  <a:cubicBezTo>
                    <a:pt x="7" y="128"/>
                    <a:pt x="17" y="140"/>
                    <a:pt x="27" y="140"/>
                  </a:cubicBezTo>
                  <a:cubicBezTo>
                    <a:pt x="29" y="140"/>
                    <a:pt x="31" y="139"/>
                    <a:pt x="33" y="139"/>
                  </a:cubicBezTo>
                  <a:cubicBezTo>
                    <a:pt x="45" y="134"/>
                    <a:pt x="55" y="129"/>
                    <a:pt x="66" y="129"/>
                  </a:cubicBezTo>
                  <a:cubicBezTo>
                    <a:pt x="74" y="129"/>
                    <a:pt x="82" y="132"/>
                    <a:pt x="90" y="139"/>
                  </a:cubicBezTo>
                  <a:cubicBezTo>
                    <a:pt x="95" y="141"/>
                    <a:pt x="99" y="143"/>
                    <a:pt x="102" y="143"/>
                  </a:cubicBezTo>
                  <a:cubicBezTo>
                    <a:pt x="115" y="143"/>
                    <a:pt x="122" y="125"/>
                    <a:pt x="131" y="93"/>
                  </a:cubicBezTo>
                  <a:cubicBezTo>
                    <a:pt x="131" y="36"/>
                    <a:pt x="127" y="15"/>
                    <a:pt x="119" y="11"/>
                  </a:cubicBezTo>
                  <a:cubicBezTo>
                    <a:pt x="100" y="11"/>
                    <a:pt x="80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9"/>
            <p:cNvSpPr/>
            <p:nvPr/>
          </p:nvSpPr>
          <p:spPr>
            <a:xfrm>
              <a:off x="4812750" y="5408625"/>
              <a:ext cx="2500" cy="3475"/>
            </a:xfrm>
            <a:custGeom>
              <a:avLst/>
              <a:gdLst/>
              <a:ahLst/>
              <a:cxnLst/>
              <a:rect l="l" t="t" r="r" b="b"/>
              <a:pathLst>
                <a:path w="100" h="139" extrusionOk="0">
                  <a:moveTo>
                    <a:pt x="24" y="0"/>
                  </a:moveTo>
                  <a:cubicBezTo>
                    <a:pt x="21" y="0"/>
                    <a:pt x="17" y="1"/>
                    <a:pt x="13" y="1"/>
                  </a:cubicBezTo>
                  <a:cubicBezTo>
                    <a:pt x="9" y="1"/>
                    <a:pt x="5" y="26"/>
                    <a:pt x="1" y="38"/>
                  </a:cubicBezTo>
                  <a:cubicBezTo>
                    <a:pt x="9" y="107"/>
                    <a:pt x="17" y="139"/>
                    <a:pt x="28" y="139"/>
                  </a:cubicBezTo>
                  <a:cubicBezTo>
                    <a:pt x="33" y="139"/>
                    <a:pt x="39" y="131"/>
                    <a:pt x="46" y="116"/>
                  </a:cubicBezTo>
                  <a:cubicBezTo>
                    <a:pt x="50" y="113"/>
                    <a:pt x="53" y="103"/>
                    <a:pt x="57" y="103"/>
                  </a:cubicBezTo>
                  <a:cubicBezTo>
                    <a:pt x="57" y="103"/>
                    <a:pt x="58" y="103"/>
                    <a:pt x="58" y="104"/>
                  </a:cubicBezTo>
                  <a:cubicBezTo>
                    <a:pt x="64" y="123"/>
                    <a:pt x="70" y="132"/>
                    <a:pt x="76" y="132"/>
                  </a:cubicBezTo>
                  <a:cubicBezTo>
                    <a:pt x="84" y="132"/>
                    <a:pt x="92" y="116"/>
                    <a:pt x="99" y="88"/>
                  </a:cubicBezTo>
                  <a:cubicBezTo>
                    <a:pt x="99" y="20"/>
                    <a:pt x="99" y="1"/>
                    <a:pt x="93" y="1"/>
                  </a:cubicBezTo>
                  <a:cubicBezTo>
                    <a:pt x="93" y="1"/>
                    <a:pt x="92" y="1"/>
                    <a:pt x="91" y="1"/>
                  </a:cubicBezTo>
                  <a:cubicBezTo>
                    <a:pt x="84" y="3"/>
                    <a:pt x="76" y="4"/>
                    <a:pt x="69" y="4"/>
                  </a:cubicBezTo>
                  <a:cubicBezTo>
                    <a:pt x="54" y="4"/>
                    <a:pt x="39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9"/>
            <p:cNvSpPr/>
            <p:nvPr/>
          </p:nvSpPr>
          <p:spPr>
            <a:xfrm>
              <a:off x="4808975" y="5408125"/>
              <a:ext cx="1650" cy="3650"/>
            </a:xfrm>
            <a:custGeom>
              <a:avLst/>
              <a:gdLst/>
              <a:ahLst/>
              <a:cxnLst/>
              <a:rect l="l" t="t" r="r" b="b"/>
              <a:pathLst>
                <a:path w="66" h="146" extrusionOk="0">
                  <a:moveTo>
                    <a:pt x="52" y="7"/>
                  </a:moveTo>
                  <a:cubicBezTo>
                    <a:pt x="51" y="7"/>
                    <a:pt x="50" y="7"/>
                    <a:pt x="49" y="9"/>
                  </a:cubicBezTo>
                  <a:cubicBezTo>
                    <a:pt x="33" y="21"/>
                    <a:pt x="17" y="1"/>
                    <a:pt x="0" y="79"/>
                  </a:cubicBezTo>
                  <a:cubicBezTo>
                    <a:pt x="8" y="134"/>
                    <a:pt x="18" y="145"/>
                    <a:pt x="28" y="145"/>
                  </a:cubicBezTo>
                  <a:cubicBezTo>
                    <a:pt x="33" y="145"/>
                    <a:pt x="39" y="142"/>
                    <a:pt x="45" y="140"/>
                  </a:cubicBezTo>
                  <a:cubicBezTo>
                    <a:pt x="62" y="140"/>
                    <a:pt x="62" y="112"/>
                    <a:pt x="66" y="54"/>
                  </a:cubicBezTo>
                  <a:cubicBezTo>
                    <a:pt x="62" y="21"/>
                    <a:pt x="56" y="7"/>
                    <a:pt x="5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9"/>
            <p:cNvSpPr/>
            <p:nvPr/>
          </p:nvSpPr>
          <p:spPr>
            <a:xfrm>
              <a:off x="4806800" y="5408500"/>
              <a:ext cx="1475" cy="3075"/>
            </a:xfrm>
            <a:custGeom>
              <a:avLst/>
              <a:gdLst/>
              <a:ahLst/>
              <a:cxnLst/>
              <a:rect l="l" t="t" r="r" b="b"/>
              <a:pathLst>
                <a:path w="59" h="123" extrusionOk="0">
                  <a:moveTo>
                    <a:pt x="38" y="0"/>
                  </a:moveTo>
                  <a:cubicBezTo>
                    <a:pt x="26" y="0"/>
                    <a:pt x="13" y="10"/>
                    <a:pt x="1" y="60"/>
                  </a:cubicBezTo>
                  <a:cubicBezTo>
                    <a:pt x="13" y="101"/>
                    <a:pt x="24" y="122"/>
                    <a:pt x="34" y="122"/>
                  </a:cubicBezTo>
                  <a:cubicBezTo>
                    <a:pt x="41" y="122"/>
                    <a:pt x="48" y="112"/>
                    <a:pt x="54" y="93"/>
                  </a:cubicBezTo>
                  <a:cubicBezTo>
                    <a:pt x="54" y="76"/>
                    <a:pt x="58" y="60"/>
                    <a:pt x="58" y="39"/>
                  </a:cubicBezTo>
                  <a:cubicBezTo>
                    <a:pt x="58" y="27"/>
                    <a:pt x="54" y="15"/>
                    <a:pt x="50" y="2"/>
                  </a:cubicBezTo>
                  <a:cubicBezTo>
                    <a:pt x="46" y="1"/>
                    <a:pt x="42" y="0"/>
                    <a:pt x="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9"/>
            <p:cNvSpPr/>
            <p:nvPr/>
          </p:nvSpPr>
          <p:spPr>
            <a:xfrm>
              <a:off x="4804850" y="5408750"/>
              <a:ext cx="1275" cy="3250"/>
            </a:xfrm>
            <a:custGeom>
              <a:avLst/>
              <a:gdLst/>
              <a:ahLst/>
              <a:cxnLst/>
              <a:rect l="l" t="t" r="r" b="b"/>
              <a:pathLst>
                <a:path w="51" h="130" extrusionOk="0">
                  <a:moveTo>
                    <a:pt x="22" y="0"/>
                  </a:moveTo>
                  <a:cubicBezTo>
                    <a:pt x="13" y="0"/>
                    <a:pt x="5" y="13"/>
                    <a:pt x="1" y="78"/>
                  </a:cubicBezTo>
                  <a:cubicBezTo>
                    <a:pt x="9" y="91"/>
                    <a:pt x="13" y="107"/>
                    <a:pt x="22" y="119"/>
                  </a:cubicBezTo>
                  <a:cubicBezTo>
                    <a:pt x="25" y="126"/>
                    <a:pt x="28" y="129"/>
                    <a:pt x="31" y="129"/>
                  </a:cubicBezTo>
                  <a:cubicBezTo>
                    <a:pt x="38" y="129"/>
                    <a:pt x="43" y="108"/>
                    <a:pt x="46" y="78"/>
                  </a:cubicBezTo>
                  <a:cubicBezTo>
                    <a:pt x="50" y="58"/>
                    <a:pt x="50" y="37"/>
                    <a:pt x="46" y="17"/>
                  </a:cubicBezTo>
                  <a:cubicBezTo>
                    <a:pt x="42" y="5"/>
                    <a:pt x="34" y="0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9"/>
            <p:cNvSpPr/>
            <p:nvPr/>
          </p:nvSpPr>
          <p:spPr>
            <a:xfrm>
              <a:off x="4811225" y="5408475"/>
              <a:ext cx="1150" cy="3275"/>
            </a:xfrm>
            <a:custGeom>
              <a:avLst/>
              <a:gdLst/>
              <a:ahLst/>
              <a:cxnLst/>
              <a:rect l="l" t="t" r="r" b="b"/>
              <a:pathLst>
                <a:path w="46" h="131" extrusionOk="0">
                  <a:moveTo>
                    <a:pt x="25" y="1"/>
                  </a:moveTo>
                  <a:cubicBezTo>
                    <a:pt x="16" y="1"/>
                    <a:pt x="6" y="10"/>
                    <a:pt x="0" y="61"/>
                  </a:cubicBezTo>
                  <a:cubicBezTo>
                    <a:pt x="9" y="109"/>
                    <a:pt x="16" y="131"/>
                    <a:pt x="24" y="131"/>
                  </a:cubicBezTo>
                  <a:cubicBezTo>
                    <a:pt x="27" y="131"/>
                    <a:pt x="30" y="128"/>
                    <a:pt x="33" y="122"/>
                  </a:cubicBezTo>
                  <a:cubicBezTo>
                    <a:pt x="41" y="98"/>
                    <a:pt x="46" y="73"/>
                    <a:pt x="46" y="48"/>
                  </a:cubicBezTo>
                  <a:cubicBezTo>
                    <a:pt x="46" y="11"/>
                    <a:pt x="37" y="3"/>
                    <a:pt x="33" y="3"/>
                  </a:cubicBezTo>
                  <a:cubicBezTo>
                    <a:pt x="31" y="2"/>
                    <a:pt x="28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59"/>
            <p:cNvSpPr/>
            <p:nvPr/>
          </p:nvSpPr>
          <p:spPr>
            <a:xfrm>
              <a:off x="4817475" y="5408425"/>
              <a:ext cx="950" cy="3050"/>
            </a:xfrm>
            <a:custGeom>
              <a:avLst/>
              <a:gdLst/>
              <a:ahLst/>
              <a:cxnLst/>
              <a:rect l="l" t="t" r="r" b="b"/>
              <a:pathLst>
                <a:path w="38" h="122" extrusionOk="0">
                  <a:moveTo>
                    <a:pt x="18" y="1"/>
                  </a:moveTo>
                  <a:cubicBezTo>
                    <a:pt x="15" y="1"/>
                    <a:pt x="12" y="4"/>
                    <a:pt x="9" y="9"/>
                  </a:cubicBezTo>
                  <a:cubicBezTo>
                    <a:pt x="5" y="26"/>
                    <a:pt x="1" y="46"/>
                    <a:pt x="1" y="63"/>
                  </a:cubicBezTo>
                  <a:cubicBezTo>
                    <a:pt x="1" y="79"/>
                    <a:pt x="5" y="96"/>
                    <a:pt x="9" y="112"/>
                  </a:cubicBezTo>
                  <a:cubicBezTo>
                    <a:pt x="12" y="119"/>
                    <a:pt x="15" y="122"/>
                    <a:pt x="17" y="122"/>
                  </a:cubicBezTo>
                  <a:cubicBezTo>
                    <a:pt x="24" y="122"/>
                    <a:pt x="29" y="98"/>
                    <a:pt x="38" y="50"/>
                  </a:cubicBezTo>
                  <a:cubicBezTo>
                    <a:pt x="32" y="14"/>
                    <a:pt x="25" y="1"/>
                    <a:pt x="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59"/>
            <p:cNvSpPr/>
            <p:nvPr/>
          </p:nvSpPr>
          <p:spPr>
            <a:xfrm>
              <a:off x="4818600" y="5408550"/>
              <a:ext cx="750" cy="2900"/>
            </a:xfrm>
            <a:custGeom>
              <a:avLst/>
              <a:gdLst/>
              <a:ahLst/>
              <a:cxnLst/>
              <a:rect l="l" t="t" r="r" b="b"/>
              <a:pathLst>
                <a:path w="30" h="116" extrusionOk="0">
                  <a:moveTo>
                    <a:pt x="13" y="0"/>
                  </a:moveTo>
                  <a:cubicBezTo>
                    <a:pt x="9" y="13"/>
                    <a:pt x="5" y="29"/>
                    <a:pt x="5" y="41"/>
                  </a:cubicBezTo>
                  <a:cubicBezTo>
                    <a:pt x="1" y="66"/>
                    <a:pt x="5" y="91"/>
                    <a:pt x="17" y="115"/>
                  </a:cubicBezTo>
                  <a:cubicBezTo>
                    <a:pt x="21" y="115"/>
                    <a:pt x="30" y="82"/>
                    <a:pt x="30" y="49"/>
                  </a:cubicBezTo>
                  <a:cubicBezTo>
                    <a:pt x="30" y="21"/>
                    <a:pt x="25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59"/>
            <p:cNvSpPr/>
            <p:nvPr/>
          </p:nvSpPr>
          <p:spPr>
            <a:xfrm>
              <a:off x="4816150" y="5408850"/>
              <a:ext cx="625" cy="1925"/>
            </a:xfrm>
            <a:custGeom>
              <a:avLst/>
              <a:gdLst/>
              <a:ahLst/>
              <a:cxnLst/>
              <a:rect l="l" t="t" r="r" b="b"/>
              <a:pathLst>
                <a:path w="25" h="77" extrusionOk="0">
                  <a:moveTo>
                    <a:pt x="12" y="0"/>
                  </a:moveTo>
                  <a:cubicBezTo>
                    <a:pt x="9" y="0"/>
                    <a:pt x="6" y="11"/>
                    <a:pt x="0" y="33"/>
                  </a:cubicBezTo>
                  <a:cubicBezTo>
                    <a:pt x="5" y="63"/>
                    <a:pt x="7" y="77"/>
                    <a:pt x="10" y="77"/>
                  </a:cubicBezTo>
                  <a:cubicBezTo>
                    <a:pt x="13" y="77"/>
                    <a:pt x="17" y="64"/>
                    <a:pt x="25" y="37"/>
                  </a:cubicBezTo>
                  <a:cubicBezTo>
                    <a:pt x="19" y="12"/>
                    <a:pt x="16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59"/>
            <p:cNvSpPr/>
            <p:nvPr/>
          </p:nvSpPr>
          <p:spPr>
            <a:xfrm>
              <a:off x="4811950" y="5329550"/>
              <a:ext cx="18975" cy="4650"/>
            </a:xfrm>
            <a:custGeom>
              <a:avLst/>
              <a:gdLst/>
              <a:ahLst/>
              <a:cxnLst/>
              <a:rect l="l" t="t" r="r" b="b"/>
              <a:pathLst>
                <a:path w="759" h="186" extrusionOk="0">
                  <a:moveTo>
                    <a:pt x="671" y="0"/>
                  </a:moveTo>
                  <a:cubicBezTo>
                    <a:pt x="662" y="0"/>
                    <a:pt x="653" y="3"/>
                    <a:pt x="644" y="9"/>
                  </a:cubicBezTo>
                  <a:cubicBezTo>
                    <a:pt x="624" y="21"/>
                    <a:pt x="603" y="29"/>
                    <a:pt x="579" y="29"/>
                  </a:cubicBezTo>
                  <a:cubicBezTo>
                    <a:pt x="566" y="34"/>
                    <a:pt x="558" y="42"/>
                    <a:pt x="550" y="46"/>
                  </a:cubicBezTo>
                  <a:lnTo>
                    <a:pt x="476" y="46"/>
                  </a:lnTo>
                  <a:cubicBezTo>
                    <a:pt x="423" y="38"/>
                    <a:pt x="369" y="29"/>
                    <a:pt x="316" y="21"/>
                  </a:cubicBezTo>
                  <a:cubicBezTo>
                    <a:pt x="275" y="13"/>
                    <a:pt x="238" y="1"/>
                    <a:pt x="201" y="1"/>
                  </a:cubicBezTo>
                  <a:cubicBezTo>
                    <a:pt x="189" y="1"/>
                    <a:pt x="177" y="13"/>
                    <a:pt x="160" y="17"/>
                  </a:cubicBezTo>
                  <a:cubicBezTo>
                    <a:pt x="136" y="28"/>
                    <a:pt x="109" y="44"/>
                    <a:pt x="82" y="44"/>
                  </a:cubicBezTo>
                  <a:cubicBezTo>
                    <a:pt x="69" y="44"/>
                    <a:pt x="55" y="40"/>
                    <a:pt x="41" y="29"/>
                  </a:cubicBezTo>
                  <a:cubicBezTo>
                    <a:pt x="38" y="23"/>
                    <a:pt x="31" y="20"/>
                    <a:pt x="24" y="20"/>
                  </a:cubicBezTo>
                  <a:cubicBezTo>
                    <a:pt x="21" y="20"/>
                    <a:pt x="19" y="20"/>
                    <a:pt x="17" y="21"/>
                  </a:cubicBezTo>
                  <a:cubicBezTo>
                    <a:pt x="12" y="21"/>
                    <a:pt x="8" y="34"/>
                    <a:pt x="0" y="46"/>
                  </a:cubicBezTo>
                  <a:cubicBezTo>
                    <a:pt x="0" y="107"/>
                    <a:pt x="8" y="140"/>
                    <a:pt x="17" y="144"/>
                  </a:cubicBezTo>
                  <a:cubicBezTo>
                    <a:pt x="37" y="153"/>
                    <a:pt x="58" y="161"/>
                    <a:pt x="82" y="165"/>
                  </a:cubicBezTo>
                  <a:cubicBezTo>
                    <a:pt x="111" y="161"/>
                    <a:pt x="136" y="157"/>
                    <a:pt x="160" y="144"/>
                  </a:cubicBezTo>
                  <a:cubicBezTo>
                    <a:pt x="168" y="144"/>
                    <a:pt x="177" y="157"/>
                    <a:pt x="181" y="157"/>
                  </a:cubicBezTo>
                  <a:cubicBezTo>
                    <a:pt x="226" y="148"/>
                    <a:pt x="271" y="148"/>
                    <a:pt x="316" y="148"/>
                  </a:cubicBezTo>
                  <a:cubicBezTo>
                    <a:pt x="357" y="161"/>
                    <a:pt x="398" y="165"/>
                    <a:pt x="435" y="173"/>
                  </a:cubicBezTo>
                  <a:cubicBezTo>
                    <a:pt x="476" y="181"/>
                    <a:pt x="513" y="185"/>
                    <a:pt x="554" y="185"/>
                  </a:cubicBezTo>
                  <a:cubicBezTo>
                    <a:pt x="579" y="181"/>
                    <a:pt x="599" y="173"/>
                    <a:pt x="620" y="157"/>
                  </a:cubicBezTo>
                  <a:cubicBezTo>
                    <a:pt x="634" y="152"/>
                    <a:pt x="647" y="140"/>
                    <a:pt x="659" y="140"/>
                  </a:cubicBezTo>
                  <a:cubicBezTo>
                    <a:pt x="668" y="140"/>
                    <a:pt x="677" y="146"/>
                    <a:pt x="685" y="165"/>
                  </a:cubicBezTo>
                  <a:cubicBezTo>
                    <a:pt x="689" y="160"/>
                    <a:pt x="692" y="158"/>
                    <a:pt x="695" y="158"/>
                  </a:cubicBezTo>
                  <a:cubicBezTo>
                    <a:pt x="701" y="158"/>
                    <a:pt x="707" y="166"/>
                    <a:pt x="712" y="166"/>
                  </a:cubicBezTo>
                  <a:cubicBezTo>
                    <a:pt x="717" y="166"/>
                    <a:pt x="722" y="160"/>
                    <a:pt x="726" y="136"/>
                  </a:cubicBezTo>
                  <a:cubicBezTo>
                    <a:pt x="726" y="133"/>
                    <a:pt x="727" y="132"/>
                    <a:pt x="729" y="132"/>
                  </a:cubicBezTo>
                  <a:cubicBezTo>
                    <a:pt x="731" y="132"/>
                    <a:pt x="736" y="136"/>
                    <a:pt x="739" y="136"/>
                  </a:cubicBezTo>
                  <a:cubicBezTo>
                    <a:pt x="739" y="137"/>
                    <a:pt x="740" y="137"/>
                    <a:pt x="740" y="137"/>
                  </a:cubicBezTo>
                  <a:cubicBezTo>
                    <a:pt x="744" y="137"/>
                    <a:pt x="751" y="120"/>
                    <a:pt x="755" y="83"/>
                  </a:cubicBezTo>
                  <a:cubicBezTo>
                    <a:pt x="759" y="49"/>
                    <a:pt x="751" y="26"/>
                    <a:pt x="743" y="26"/>
                  </a:cubicBezTo>
                  <a:cubicBezTo>
                    <a:pt x="742" y="26"/>
                    <a:pt x="740" y="27"/>
                    <a:pt x="739" y="29"/>
                  </a:cubicBezTo>
                  <a:cubicBezTo>
                    <a:pt x="736" y="33"/>
                    <a:pt x="734" y="35"/>
                    <a:pt x="731" y="35"/>
                  </a:cubicBezTo>
                  <a:cubicBezTo>
                    <a:pt x="726" y="35"/>
                    <a:pt x="720" y="27"/>
                    <a:pt x="714" y="21"/>
                  </a:cubicBezTo>
                  <a:cubicBezTo>
                    <a:pt x="701" y="8"/>
                    <a:pt x="686" y="0"/>
                    <a:pt x="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59"/>
            <p:cNvSpPr/>
            <p:nvPr/>
          </p:nvSpPr>
          <p:spPr>
            <a:xfrm>
              <a:off x="4801375" y="5329500"/>
              <a:ext cx="10275" cy="4075"/>
            </a:xfrm>
            <a:custGeom>
              <a:avLst/>
              <a:gdLst/>
              <a:ahLst/>
              <a:cxnLst/>
              <a:rect l="l" t="t" r="r" b="b"/>
              <a:pathLst>
                <a:path w="411" h="163" extrusionOk="0">
                  <a:moveTo>
                    <a:pt x="230" y="1"/>
                  </a:moveTo>
                  <a:cubicBezTo>
                    <a:pt x="218" y="1"/>
                    <a:pt x="206" y="5"/>
                    <a:pt x="193" y="19"/>
                  </a:cubicBezTo>
                  <a:cubicBezTo>
                    <a:pt x="186" y="14"/>
                    <a:pt x="179" y="12"/>
                    <a:pt x="172" y="12"/>
                  </a:cubicBezTo>
                  <a:cubicBezTo>
                    <a:pt x="145" y="12"/>
                    <a:pt x="119" y="39"/>
                    <a:pt x="92" y="39"/>
                  </a:cubicBezTo>
                  <a:cubicBezTo>
                    <a:pt x="85" y="39"/>
                    <a:pt x="78" y="37"/>
                    <a:pt x="70" y="31"/>
                  </a:cubicBezTo>
                  <a:cubicBezTo>
                    <a:pt x="66" y="27"/>
                    <a:pt x="62" y="26"/>
                    <a:pt x="57" y="26"/>
                  </a:cubicBezTo>
                  <a:cubicBezTo>
                    <a:pt x="47" y="26"/>
                    <a:pt x="37" y="31"/>
                    <a:pt x="29" y="31"/>
                  </a:cubicBezTo>
                  <a:cubicBezTo>
                    <a:pt x="13" y="31"/>
                    <a:pt x="13" y="52"/>
                    <a:pt x="0" y="85"/>
                  </a:cubicBezTo>
                  <a:cubicBezTo>
                    <a:pt x="10" y="124"/>
                    <a:pt x="17" y="142"/>
                    <a:pt x="26" y="142"/>
                  </a:cubicBezTo>
                  <a:cubicBezTo>
                    <a:pt x="28" y="142"/>
                    <a:pt x="31" y="141"/>
                    <a:pt x="33" y="138"/>
                  </a:cubicBezTo>
                  <a:cubicBezTo>
                    <a:pt x="37" y="135"/>
                    <a:pt x="41" y="134"/>
                    <a:pt x="43" y="134"/>
                  </a:cubicBezTo>
                  <a:cubicBezTo>
                    <a:pt x="49" y="134"/>
                    <a:pt x="52" y="138"/>
                    <a:pt x="58" y="138"/>
                  </a:cubicBezTo>
                  <a:lnTo>
                    <a:pt x="83" y="142"/>
                  </a:lnTo>
                  <a:lnTo>
                    <a:pt x="115" y="150"/>
                  </a:lnTo>
                  <a:cubicBezTo>
                    <a:pt x="115" y="150"/>
                    <a:pt x="117" y="152"/>
                    <a:pt x="120" y="152"/>
                  </a:cubicBezTo>
                  <a:cubicBezTo>
                    <a:pt x="121" y="152"/>
                    <a:pt x="122" y="152"/>
                    <a:pt x="124" y="150"/>
                  </a:cubicBezTo>
                  <a:cubicBezTo>
                    <a:pt x="135" y="139"/>
                    <a:pt x="147" y="135"/>
                    <a:pt x="157" y="135"/>
                  </a:cubicBezTo>
                  <a:cubicBezTo>
                    <a:pt x="173" y="135"/>
                    <a:pt x="187" y="142"/>
                    <a:pt x="202" y="142"/>
                  </a:cubicBezTo>
                  <a:cubicBezTo>
                    <a:pt x="206" y="142"/>
                    <a:pt x="210" y="138"/>
                    <a:pt x="214" y="134"/>
                  </a:cubicBezTo>
                  <a:cubicBezTo>
                    <a:pt x="223" y="125"/>
                    <a:pt x="232" y="118"/>
                    <a:pt x="241" y="118"/>
                  </a:cubicBezTo>
                  <a:cubicBezTo>
                    <a:pt x="248" y="118"/>
                    <a:pt x="256" y="123"/>
                    <a:pt x="263" y="134"/>
                  </a:cubicBezTo>
                  <a:cubicBezTo>
                    <a:pt x="263" y="142"/>
                    <a:pt x="271" y="142"/>
                    <a:pt x="280" y="142"/>
                  </a:cubicBezTo>
                  <a:cubicBezTo>
                    <a:pt x="286" y="139"/>
                    <a:pt x="293" y="136"/>
                    <a:pt x="300" y="136"/>
                  </a:cubicBezTo>
                  <a:cubicBezTo>
                    <a:pt x="309" y="136"/>
                    <a:pt x="319" y="142"/>
                    <a:pt x="329" y="159"/>
                  </a:cubicBezTo>
                  <a:cubicBezTo>
                    <a:pt x="330" y="161"/>
                    <a:pt x="331" y="162"/>
                    <a:pt x="333" y="162"/>
                  </a:cubicBezTo>
                  <a:cubicBezTo>
                    <a:pt x="337" y="162"/>
                    <a:pt x="342" y="156"/>
                    <a:pt x="345" y="150"/>
                  </a:cubicBezTo>
                  <a:cubicBezTo>
                    <a:pt x="349" y="142"/>
                    <a:pt x="353" y="113"/>
                    <a:pt x="362" y="97"/>
                  </a:cubicBezTo>
                  <a:cubicBezTo>
                    <a:pt x="377" y="129"/>
                    <a:pt x="385" y="146"/>
                    <a:pt x="391" y="146"/>
                  </a:cubicBezTo>
                  <a:cubicBezTo>
                    <a:pt x="398" y="146"/>
                    <a:pt x="402" y="122"/>
                    <a:pt x="411" y="68"/>
                  </a:cubicBezTo>
                  <a:cubicBezTo>
                    <a:pt x="411" y="36"/>
                    <a:pt x="407" y="15"/>
                    <a:pt x="403" y="15"/>
                  </a:cubicBezTo>
                  <a:cubicBezTo>
                    <a:pt x="397" y="15"/>
                    <a:pt x="393" y="13"/>
                    <a:pt x="390" y="13"/>
                  </a:cubicBezTo>
                  <a:cubicBezTo>
                    <a:pt x="389" y="13"/>
                    <a:pt x="388" y="14"/>
                    <a:pt x="386" y="15"/>
                  </a:cubicBezTo>
                  <a:cubicBezTo>
                    <a:pt x="376" y="26"/>
                    <a:pt x="366" y="30"/>
                    <a:pt x="355" y="30"/>
                  </a:cubicBezTo>
                  <a:cubicBezTo>
                    <a:pt x="339" y="30"/>
                    <a:pt x="321" y="22"/>
                    <a:pt x="304" y="19"/>
                  </a:cubicBezTo>
                  <a:cubicBezTo>
                    <a:pt x="280" y="19"/>
                    <a:pt x="255" y="1"/>
                    <a:pt x="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59"/>
            <p:cNvSpPr/>
            <p:nvPr/>
          </p:nvSpPr>
          <p:spPr>
            <a:xfrm>
              <a:off x="4791625" y="5330075"/>
              <a:ext cx="7825" cy="3275"/>
            </a:xfrm>
            <a:custGeom>
              <a:avLst/>
              <a:gdLst/>
              <a:ahLst/>
              <a:cxnLst/>
              <a:rect l="l" t="t" r="r" b="b"/>
              <a:pathLst>
                <a:path w="313" h="131" extrusionOk="0">
                  <a:moveTo>
                    <a:pt x="230" y="0"/>
                  </a:moveTo>
                  <a:cubicBezTo>
                    <a:pt x="202" y="0"/>
                    <a:pt x="173" y="0"/>
                    <a:pt x="148" y="4"/>
                  </a:cubicBezTo>
                  <a:cubicBezTo>
                    <a:pt x="132" y="4"/>
                    <a:pt x="116" y="21"/>
                    <a:pt x="103" y="25"/>
                  </a:cubicBezTo>
                  <a:cubicBezTo>
                    <a:pt x="95" y="26"/>
                    <a:pt x="86" y="27"/>
                    <a:pt x="78" y="27"/>
                  </a:cubicBezTo>
                  <a:cubicBezTo>
                    <a:pt x="60" y="27"/>
                    <a:pt x="42" y="25"/>
                    <a:pt x="25" y="25"/>
                  </a:cubicBezTo>
                  <a:cubicBezTo>
                    <a:pt x="17" y="25"/>
                    <a:pt x="9" y="25"/>
                    <a:pt x="1" y="54"/>
                  </a:cubicBezTo>
                  <a:cubicBezTo>
                    <a:pt x="13" y="109"/>
                    <a:pt x="24" y="126"/>
                    <a:pt x="36" y="126"/>
                  </a:cubicBezTo>
                  <a:cubicBezTo>
                    <a:pt x="43" y="126"/>
                    <a:pt x="50" y="119"/>
                    <a:pt x="58" y="111"/>
                  </a:cubicBezTo>
                  <a:cubicBezTo>
                    <a:pt x="62" y="107"/>
                    <a:pt x="66" y="104"/>
                    <a:pt x="70" y="104"/>
                  </a:cubicBezTo>
                  <a:cubicBezTo>
                    <a:pt x="75" y="104"/>
                    <a:pt x="79" y="107"/>
                    <a:pt x="83" y="115"/>
                  </a:cubicBezTo>
                  <a:cubicBezTo>
                    <a:pt x="86" y="124"/>
                    <a:pt x="89" y="131"/>
                    <a:pt x="93" y="131"/>
                  </a:cubicBezTo>
                  <a:cubicBezTo>
                    <a:pt x="95" y="131"/>
                    <a:pt x="97" y="130"/>
                    <a:pt x="99" y="127"/>
                  </a:cubicBezTo>
                  <a:cubicBezTo>
                    <a:pt x="106" y="113"/>
                    <a:pt x="114" y="109"/>
                    <a:pt x="121" y="109"/>
                  </a:cubicBezTo>
                  <a:cubicBezTo>
                    <a:pt x="132" y="109"/>
                    <a:pt x="143" y="118"/>
                    <a:pt x="155" y="118"/>
                  </a:cubicBezTo>
                  <a:cubicBezTo>
                    <a:pt x="158" y="118"/>
                    <a:pt x="161" y="117"/>
                    <a:pt x="165" y="115"/>
                  </a:cubicBezTo>
                  <a:cubicBezTo>
                    <a:pt x="172" y="111"/>
                    <a:pt x="179" y="110"/>
                    <a:pt x="186" y="110"/>
                  </a:cubicBezTo>
                  <a:cubicBezTo>
                    <a:pt x="201" y="110"/>
                    <a:pt x="217" y="115"/>
                    <a:pt x="230" y="115"/>
                  </a:cubicBezTo>
                  <a:cubicBezTo>
                    <a:pt x="239" y="115"/>
                    <a:pt x="243" y="111"/>
                    <a:pt x="251" y="107"/>
                  </a:cubicBezTo>
                  <a:lnTo>
                    <a:pt x="288" y="95"/>
                  </a:lnTo>
                  <a:cubicBezTo>
                    <a:pt x="288" y="94"/>
                    <a:pt x="289" y="94"/>
                    <a:pt x="290" y="94"/>
                  </a:cubicBezTo>
                  <a:cubicBezTo>
                    <a:pt x="293" y="94"/>
                    <a:pt x="296" y="97"/>
                    <a:pt x="300" y="97"/>
                  </a:cubicBezTo>
                  <a:cubicBezTo>
                    <a:pt x="305" y="97"/>
                    <a:pt x="310" y="89"/>
                    <a:pt x="313" y="49"/>
                  </a:cubicBezTo>
                  <a:cubicBezTo>
                    <a:pt x="313" y="13"/>
                    <a:pt x="308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59"/>
            <p:cNvSpPr/>
            <p:nvPr/>
          </p:nvSpPr>
          <p:spPr>
            <a:xfrm>
              <a:off x="4787125" y="5330625"/>
              <a:ext cx="3100" cy="2525"/>
            </a:xfrm>
            <a:custGeom>
              <a:avLst/>
              <a:gdLst/>
              <a:ahLst/>
              <a:cxnLst/>
              <a:rect l="l" t="t" r="r" b="b"/>
              <a:pathLst>
                <a:path w="124" h="101" extrusionOk="0">
                  <a:moveTo>
                    <a:pt x="68" y="1"/>
                  </a:moveTo>
                  <a:cubicBezTo>
                    <a:pt x="50" y="1"/>
                    <a:pt x="33" y="3"/>
                    <a:pt x="17" y="7"/>
                  </a:cubicBezTo>
                  <a:cubicBezTo>
                    <a:pt x="8" y="7"/>
                    <a:pt x="4" y="19"/>
                    <a:pt x="0" y="27"/>
                  </a:cubicBezTo>
                  <a:cubicBezTo>
                    <a:pt x="4" y="81"/>
                    <a:pt x="12" y="97"/>
                    <a:pt x="21" y="97"/>
                  </a:cubicBezTo>
                  <a:cubicBezTo>
                    <a:pt x="27" y="99"/>
                    <a:pt x="33" y="100"/>
                    <a:pt x="40" y="100"/>
                  </a:cubicBezTo>
                  <a:cubicBezTo>
                    <a:pt x="46" y="100"/>
                    <a:pt x="53" y="99"/>
                    <a:pt x="62" y="97"/>
                  </a:cubicBezTo>
                  <a:cubicBezTo>
                    <a:pt x="71" y="94"/>
                    <a:pt x="82" y="83"/>
                    <a:pt x="92" y="83"/>
                  </a:cubicBezTo>
                  <a:cubicBezTo>
                    <a:pt x="96" y="83"/>
                    <a:pt x="99" y="84"/>
                    <a:pt x="103" y="89"/>
                  </a:cubicBezTo>
                  <a:cubicBezTo>
                    <a:pt x="105" y="93"/>
                    <a:pt x="107" y="95"/>
                    <a:pt x="109" y="95"/>
                  </a:cubicBezTo>
                  <a:cubicBezTo>
                    <a:pt x="115" y="95"/>
                    <a:pt x="117" y="63"/>
                    <a:pt x="123" y="7"/>
                  </a:cubicBezTo>
                  <a:cubicBezTo>
                    <a:pt x="105" y="3"/>
                    <a:pt x="86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9"/>
            <p:cNvSpPr/>
            <p:nvPr/>
          </p:nvSpPr>
          <p:spPr>
            <a:xfrm>
              <a:off x="4790500" y="5330650"/>
              <a:ext cx="650" cy="2325"/>
            </a:xfrm>
            <a:custGeom>
              <a:avLst/>
              <a:gdLst/>
              <a:ahLst/>
              <a:cxnLst/>
              <a:rect l="l" t="t" r="r" b="b"/>
              <a:pathLst>
                <a:path w="26" h="93" extrusionOk="0">
                  <a:moveTo>
                    <a:pt x="16" y="1"/>
                  </a:moveTo>
                  <a:cubicBezTo>
                    <a:pt x="15" y="1"/>
                    <a:pt x="14" y="1"/>
                    <a:pt x="13" y="2"/>
                  </a:cubicBezTo>
                  <a:cubicBezTo>
                    <a:pt x="9" y="14"/>
                    <a:pt x="5" y="26"/>
                    <a:pt x="5" y="35"/>
                  </a:cubicBezTo>
                  <a:cubicBezTo>
                    <a:pt x="1" y="59"/>
                    <a:pt x="9" y="92"/>
                    <a:pt x="17" y="92"/>
                  </a:cubicBezTo>
                  <a:cubicBezTo>
                    <a:pt x="21" y="76"/>
                    <a:pt x="25" y="59"/>
                    <a:pt x="25" y="47"/>
                  </a:cubicBezTo>
                  <a:cubicBezTo>
                    <a:pt x="25" y="12"/>
                    <a:pt x="22" y="1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59"/>
            <p:cNvSpPr/>
            <p:nvPr/>
          </p:nvSpPr>
          <p:spPr>
            <a:xfrm>
              <a:off x="4800350" y="5330475"/>
              <a:ext cx="650" cy="1750"/>
            </a:xfrm>
            <a:custGeom>
              <a:avLst/>
              <a:gdLst/>
              <a:ahLst/>
              <a:cxnLst/>
              <a:rect l="l" t="t" r="r" b="b"/>
              <a:pathLst>
                <a:path w="26" h="70" extrusionOk="0">
                  <a:moveTo>
                    <a:pt x="17" y="1"/>
                  </a:moveTo>
                  <a:cubicBezTo>
                    <a:pt x="9" y="1"/>
                    <a:pt x="5" y="5"/>
                    <a:pt x="0" y="9"/>
                  </a:cubicBezTo>
                  <a:cubicBezTo>
                    <a:pt x="0" y="21"/>
                    <a:pt x="0" y="33"/>
                    <a:pt x="0" y="46"/>
                  </a:cubicBezTo>
                  <a:cubicBezTo>
                    <a:pt x="5" y="63"/>
                    <a:pt x="9" y="70"/>
                    <a:pt x="13" y="70"/>
                  </a:cubicBezTo>
                  <a:cubicBezTo>
                    <a:pt x="15" y="70"/>
                    <a:pt x="18" y="67"/>
                    <a:pt x="21" y="62"/>
                  </a:cubicBezTo>
                  <a:cubicBezTo>
                    <a:pt x="25" y="46"/>
                    <a:pt x="25" y="29"/>
                    <a:pt x="21" y="9"/>
                  </a:cubicBezTo>
                  <a:cubicBezTo>
                    <a:pt x="21" y="5"/>
                    <a:pt x="17" y="1"/>
                    <a:pt x="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59"/>
            <p:cNvSpPr/>
            <p:nvPr/>
          </p:nvSpPr>
          <p:spPr>
            <a:xfrm>
              <a:off x="4819525" y="5432750"/>
              <a:ext cx="16125" cy="7200"/>
            </a:xfrm>
            <a:custGeom>
              <a:avLst/>
              <a:gdLst/>
              <a:ahLst/>
              <a:cxnLst/>
              <a:rect l="l" t="t" r="r" b="b"/>
              <a:pathLst>
                <a:path w="645" h="288" extrusionOk="0">
                  <a:moveTo>
                    <a:pt x="633" y="1"/>
                  </a:moveTo>
                  <a:cubicBezTo>
                    <a:pt x="608" y="5"/>
                    <a:pt x="588" y="13"/>
                    <a:pt x="567" y="21"/>
                  </a:cubicBezTo>
                  <a:cubicBezTo>
                    <a:pt x="565" y="22"/>
                    <a:pt x="563" y="22"/>
                    <a:pt x="561" y="22"/>
                  </a:cubicBezTo>
                  <a:cubicBezTo>
                    <a:pt x="553" y="22"/>
                    <a:pt x="542" y="17"/>
                    <a:pt x="538" y="17"/>
                  </a:cubicBezTo>
                  <a:cubicBezTo>
                    <a:pt x="534" y="17"/>
                    <a:pt x="530" y="21"/>
                    <a:pt x="522" y="21"/>
                  </a:cubicBezTo>
                  <a:lnTo>
                    <a:pt x="473" y="21"/>
                  </a:lnTo>
                  <a:cubicBezTo>
                    <a:pt x="460" y="21"/>
                    <a:pt x="448" y="9"/>
                    <a:pt x="440" y="9"/>
                  </a:cubicBezTo>
                  <a:cubicBezTo>
                    <a:pt x="395" y="17"/>
                    <a:pt x="350" y="29"/>
                    <a:pt x="304" y="38"/>
                  </a:cubicBezTo>
                  <a:cubicBezTo>
                    <a:pt x="300" y="38"/>
                    <a:pt x="292" y="33"/>
                    <a:pt x="288" y="33"/>
                  </a:cubicBezTo>
                  <a:cubicBezTo>
                    <a:pt x="280" y="30"/>
                    <a:pt x="272" y="26"/>
                    <a:pt x="263" y="26"/>
                  </a:cubicBezTo>
                  <a:cubicBezTo>
                    <a:pt x="253" y="26"/>
                    <a:pt x="243" y="31"/>
                    <a:pt x="235" y="46"/>
                  </a:cubicBezTo>
                  <a:cubicBezTo>
                    <a:pt x="235" y="50"/>
                    <a:pt x="231" y="50"/>
                    <a:pt x="226" y="50"/>
                  </a:cubicBezTo>
                  <a:cubicBezTo>
                    <a:pt x="194" y="54"/>
                    <a:pt x="157" y="58"/>
                    <a:pt x="124" y="74"/>
                  </a:cubicBezTo>
                  <a:cubicBezTo>
                    <a:pt x="112" y="80"/>
                    <a:pt x="101" y="82"/>
                    <a:pt x="89" y="82"/>
                  </a:cubicBezTo>
                  <a:cubicBezTo>
                    <a:pt x="72" y="82"/>
                    <a:pt x="55" y="78"/>
                    <a:pt x="37" y="78"/>
                  </a:cubicBezTo>
                  <a:cubicBezTo>
                    <a:pt x="33" y="78"/>
                    <a:pt x="29" y="78"/>
                    <a:pt x="25" y="79"/>
                  </a:cubicBezTo>
                  <a:cubicBezTo>
                    <a:pt x="17" y="79"/>
                    <a:pt x="9" y="79"/>
                    <a:pt x="1" y="120"/>
                  </a:cubicBezTo>
                  <a:cubicBezTo>
                    <a:pt x="1" y="148"/>
                    <a:pt x="5" y="177"/>
                    <a:pt x="9" y="206"/>
                  </a:cubicBezTo>
                  <a:cubicBezTo>
                    <a:pt x="9" y="206"/>
                    <a:pt x="13" y="210"/>
                    <a:pt x="13" y="210"/>
                  </a:cubicBezTo>
                  <a:cubicBezTo>
                    <a:pt x="16" y="208"/>
                    <a:pt x="19" y="208"/>
                    <a:pt x="22" y="208"/>
                  </a:cubicBezTo>
                  <a:cubicBezTo>
                    <a:pt x="26" y="208"/>
                    <a:pt x="30" y="209"/>
                    <a:pt x="35" y="209"/>
                  </a:cubicBezTo>
                  <a:cubicBezTo>
                    <a:pt x="44" y="209"/>
                    <a:pt x="53" y="205"/>
                    <a:pt x="62" y="177"/>
                  </a:cubicBezTo>
                  <a:cubicBezTo>
                    <a:pt x="64" y="175"/>
                    <a:pt x="65" y="174"/>
                    <a:pt x="66" y="174"/>
                  </a:cubicBezTo>
                  <a:cubicBezTo>
                    <a:pt x="69" y="174"/>
                    <a:pt x="72" y="179"/>
                    <a:pt x="75" y="185"/>
                  </a:cubicBezTo>
                  <a:cubicBezTo>
                    <a:pt x="86" y="210"/>
                    <a:pt x="97" y="222"/>
                    <a:pt x="108" y="222"/>
                  </a:cubicBezTo>
                  <a:cubicBezTo>
                    <a:pt x="113" y="222"/>
                    <a:pt x="119" y="219"/>
                    <a:pt x="124" y="214"/>
                  </a:cubicBezTo>
                  <a:cubicBezTo>
                    <a:pt x="131" y="207"/>
                    <a:pt x="138" y="204"/>
                    <a:pt x="144" y="204"/>
                  </a:cubicBezTo>
                  <a:cubicBezTo>
                    <a:pt x="153" y="204"/>
                    <a:pt x="162" y="210"/>
                    <a:pt x="169" y="222"/>
                  </a:cubicBezTo>
                  <a:cubicBezTo>
                    <a:pt x="172" y="224"/>
                    <a:pt x="174" y="224"/>
                    <a:pt x="177" y="224"/>
                  </a:cubicBezTo>
                  <a:cubicBezTo>
                    <a:pt x="182" y="224"/>
                    <a:pt x="187" y="222"/>
                    <a:pt x="190" y="222"/>
                  </a:cubicBezTo>
                  <a:cubicBezTo>
                    <a:pt x="196" y="219"/>
                    <a:pt x="200" y="208"/>
                    <a:pt x="206" y="208"/>
                  </a:cubicBezTo>
                  <a:cubicBezTo>
                    <a:pt x="207" y="208"/>
                    <a:pt x="208" y="208"/>
                    <a:pt x="210" y="210"/>
                  </a:cubicBezTo>
                  <a:cubicBezTo>
                    <a:pt x="219" y="220"/>
                    <a:pt x="229" y="224"/>
                    <a:pt x="238" y="224"/>
                  </a:cubicBezTo>
                  <a:cubicBezTo>
                    <a:pt x="258" y="224"/>
                    <a:pt x="277" y="209"/>
                    <a:pt x="297" y="209"/>
                  </a:cubicBezTo>
                  <a:cubicBezTo>
                    <a:pt x="305" y="209"/>
                    <a:pt x="313" y="211"/>
                    <a:pt x="321" y="218"/>
                  </a:cubicBezTo>
                  <a:cubicBezTo>
                    <a:pt x="325" y="221"/>
                    <a:pt x="330" y="222"/>
                    <a:pt x="336" y="222"/>
                  </a:cubicBezTo>
                  <a:cubicBezTo>
                    <a:pt x="341" y="222"/>
                    <a:pt x="347" y="221"/>
                    <a:pt x="353" y="221"/>
                  </a:cubicBezTo>
                  <a:cubicBezTo>
                    <a:pt x="356" y="221"/>
                    <a:pt x="359" y="221"/>
                    <a:pt x="362" y="222"/>
                  </a:cubicBezTo>
                  <a:cubicBezTo>
                    <a:pt x="395" y="226"/>
                    <a:pt x="423" y="234"/>
                    <a:pt x="456" y="243"/>
                  </a:cubicBezTo>
                  <a:cubicBezTo>
                    <a:pt x="469" y="247"/>
                    <a:pt x="481" y="255"/>
                    <a:pt x="485" y="267"/>
                  </a:cubicBezTo>
                  <a:cubicBezTo>
                    <a:pt x="492" y="281"/>
                    <a:pt x="499" y="286"/>
                    <a:pt x="506" y="286"/>
                  </a:cubicBezTo>
                  <a:cubicBezTo>
                    <a:pt x="515" y="286"/>
                    <a:pt x="525" y="278"/>
                    <a:pt x="534" y="276"/>
                  </a:cubicBezTo>
                  <a:cubicBezTo>
                    <a:pt x="546" y="271"/>
                    <a:pt x="560" y="269"/>
                    <a:pt x="573" y="269"/>
                  </a:cubicBezTo>
                  <a:cubicBezTo>
                    <a:pt x="582" y="269"/>
                    <a:pt x="591" y="270"/>
                    <a:pt x="600" y="271"/>
                  </a:cubicBezTo>
                  <a:cubicBezTo>
                    <a:pt x="608" y="271"/>
                    <a:pt x="624" y="288"/>
                    <a:pt x="645" y="288"/>
                  </a:cubicBezTo>
                  <a:lnTo>
                    <a:pt x="645" y="9"/>
                  </a:lnTo>
                  <a:cubicBezTo>
                    <a:pt x="641" y="5"/>
                    <a:pt x="637" y="1"/>
                    <a:pt x="6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59"/>
            <p:cNvSpPr/>
            <p:nvPr/>
          </p:nvSpPr>
          <p:spPr>
            <a:xfrm>
              <a:off x="4819525" y="5419700"/>
              <a:ext cx="16125" cy="7200"/>
            </a:xfrm>
            <a:custGeom>
              <a:avLst/>
              <a:gdLst/>
              <a:ahLst/>
              <a:cxnLst/>
              <a:rect l="l" t="t" r="r" b="b"/>
              <a:pathLst>
                <a:path w="645" h="288" extrusionOk="0">
                  <a:moveTo>
                    <a:pt x="587" y="0"/>
                  </a:moveTo>
                  <a:cubicBezTo>
                    <a:pt x="585" y="0"/>
                    <a:pt x="582" y="1"/>
                    <a:pt x="579" y="1"/>
                  </a:cubicBezTo>
                  <a:cubicBezTo>
                    <a:pt x="542" y="18"/>
                    <a:pt x="501" y="34"/>
                    <a:pt x="460" y="47"/>
                  </a:cubicBezTo>
                  <a:cubicBezTo>
                    <a:pt x="457" y="47"/>
                    <a:pt x="454" y="48"/>
                    <a:pt x="451" y="48"/>
                  </a:cubicBezTo>
                  <a:cubicBezTo>
                    <a:pt x="439" y="48"/>
                    <a:pt x="428" y="43"/>
                    <a:pt x="415" y="43"/>
                  </a:cubicBezTo>
                  <a:cubicBezTo>
                    <a:pt x="399" y="43"/>
                    <a:pt x="382" y="47"/>
                    <a:pt x="366" y="59"/>
                  </a:cubicBezTo>
                  <a:cubicBezTo>
                    <a:pt x="360" y="61"/>
                    <a:pt x="353" y="62"/>
                    <a:pt x="345" y="62"/>
                  </a:cubicBezTo>
                  <a:cubicBezTo>
                    <a:pt x="337" y="62"/>
                    <a:pt x="329" y="61"/>
                    <a:pt x="321" y="59"/>
                  </a:cubicBezTo>
                  <a:cubicBezTo>
                    <a:pt x="317" y="56"/>
                    <a:pt x="312" y="55"/>
                    <a:pt x="307" y="55"/>
                  </a:cubicBezTo>
                  <a:cubicBezTo>
                    <a:pt x="297" y="55"/>
                    <a:pt x="284" y="60"/>
                    <a:pt x="276" y="63"/>
                  </a:cubicBezTo>
                  <a:cubicBezTo>
                    <a:pt x="270" y="63"/>
                    <a:pt x="263" y="70"/>
                    <a:pt x="257" y="70"/>
                  </a:cubicBezTo>
                  <a:cubicBezTo>
                    <a:pt x="255" y="70"/>
                    <a:pt x="253" y="69"/>
                    <a:pt x="251" y="67"/>
                  </a:cubicBezTo>
                  <a:cubicBezTo>
                    <a:pt x="239" y="61"/>
                    <a:pt x="224" y="58"/>
                    <a:pt x="210" y="58"/>
                  </a:cubicBezTo>
                  <a:cubicBezTo>
                    <a:pt x="195" y="58"/>
                    <a:pt x="179" y="61"/>
                    <a:pt x="165" y="67"/>
                  </a:cubicBezTo>
                  <a:cubicBezTo>
                    <a:pt x="128" y="84"/>
                    <a:pt x="91" y="92"/>
                    <a:pt x="54" y="96"/>
                  </a:cubicBezTo>
                  <a:cubicBezTo>
                    <a:pt x="53" y="96"/>
                    <a:pt x="52" y="97"/>
                    <a:pt x="51" y="97"/>
                  </a:cubicBezTo>
                  <a:cubicBezTo>
                    <a:pt x="44" y="97"/>
                    <a:pt x="37" y="87"/>
                    <a:pt x="29" y="79"/>
                  </a:cubicBezTo>
                  <a:cubicBezTo>
                    <a:pt x="27" y="78"/>
                    <a:pt x="25" y="77"/>
                    <a:pt x="23" y="77"/>
                  </a:cubicBezTo>
                  <a:cubicBezTo>
                    <a:pt x="14" y="77"/>
                    <a:pt x="7" y="94"/>
                    <a:pt x="1" y="141"/>
                  </a:cubicBezTo>
                  <a:cubicBezTo>
                    <a:pt x="5" y="170"/>
                    <a:pt x="9" y="198"/>
                    <a:pt x="13" y="231"/>
                  </a:cubicBezTo>
                  <a:cubicBezTo>
                    <a:pt x="21" y="227"/>
                    <a:pt x="29" y="231"/>
                    <a:pt x="34" y="211"/>
                  </a:cubicBezTo>
                  <a:cubicBezTo>
                    <a:pt x="39" y="197"/>
                    <a:pt x="44" y="193"/>
                    <a:pt x="49" y="193"/>
                  </a:cubicBezTo>
                  <a:cubicBezTo>
                    <a:pt x="54" y="193"/>
                    <a:pt x="58" y="198"/>
                    <a:pt x="62" y="203"/>
                  </a:cubicBezTo>
                  <a:cubicBezTo>
                    <a:pt x="73" y="220"/>
                    <a:pt x="91" y="228"/>
                    <a:pt x="109" y="228"/>
                  </a:cubicBezTo>
                  <a:cubicBezTo>
                    <a:pt x="113" y="228"/>
                    <a:pt x="116" y="228"/>
                    <a:pt x="120" y="227"/>
                  </a:cubicBezTo>
                  <a:cubicBezTo>
                    <a:pt x="136" y="223"/>
                    <a:pt x="153" y="227"/>
                    <a:pt x="165" y="219"/>
                  </a:cubicBezTo>
                  <a:cubicBezTo>
                    <a:pt x="171" y="214"/>
                    <a:pt x="178" y="212"/>
                    <a:pt x="184" y="212"/>
                  </a:cubicBezTo>
                  <a:cubicBezTo>
                    <a:pt x="200" y="212"/>
                    <a:pt x="215" y="227"/>
                    <a:pt x="231" y="227"/>
                  </a:cubicBezTo>
                  <a:cubicBezTo>
                    <a:pt x="256" y="227"/>
                    <a:pt x="282" y="250"/>
                    <a:pt x="308" y="250"/>
                  </a:cubicBezTo>
                  <a:cubicBezTo>
                    <a:pt x="315" y="250"/>
                    <a:pt x="322" y="248"/>
                    <a:pt x="329" y="244"/>
                  </a:cubicBezTo>
                  <a:cubicBezTo>
                    <a:pt x="330" y="243"/>
                    <a:pt x="331" y="243"/>
                    <a:pt x="333" y="243"/>
                  </a:cubicBezTo>
                  <a:cubicBezTo>
                    <a:pt x="341" y="243"/>
                    <a:pt x="351" y="252"/>
                    <a:pt x="358" y="256"/>
                  </a:cubicBezTo>
                  <a:cubicBezTo>
                    <a:pt x="366" y="260"/>
                    <a:pt x="375" y="261"/>
                    <a:pt x="383" y="261"/>
                  </a:cubicBezTo>
                  <a:cubicBezTo>
                    <a:pt x="402" y="261"/>
                    <a:pt x="420" y="253"/>
                    <a:pt x="440" y="248"/>
                  </a:cubicBezTo>
                  <a:cubicBezTo>
                    <a:pt x="446" y="247"/>
                    <a:pt x="452" y="246"/>
                    <a:pt x="458" y="246"/>
                  </a:cubicBezTo>
                  <a:cubicBezTo>
                    <a:pt x="477" y="246"/>
                    <a:pt x="495" y="251"/>
                    <a:pt x="514" y="260"/>
                  </a:cubicBezTo>
                  <a:cubicBezTo>
                    <a:pt x="534" y="264"/>
                    <a:pt x="555" y="268"/>
                    <a:pt x="575" y="268"/>
                  </a:cubicBezTo>
                  <a:cubicBezTo>
                    <a:pt x="596" y="272"/>
                    <a:pt x="620" y="268"/>
                    <a:pt x="637" y="285"/>
                  </a:cubicBezTo>
                  <a:cubicBezTo>
                    <a:pt x="637" y="287"/>
                    <a:pt x="638" y="288"/>
                    <a:pt x="639" y="288"/>
                  </a:cubicBezTo>
                  <a:cubicBezTo>
                    <a:pt x="641" y="288"/>
                    <a:pt x="643" y="287"/>
                    <a:pt x="645" y="285"/>
                  </a:cubicBezTo>
                  <a:lnTo>
                    <a:pt x="645" y="43"/>
                  </a:lnTo>
                  <a:cubicBezTo>
                    <a:pt x="627" y="28"/>
                    <a:pt x="608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59"/>
            <p:cNvSpPr/>
            <p:nvPr/>
          </p:nvSpPr>
          <p:spPr>
            <a:xfrm>
              <a:off x="4822100" y="5445675"/>
              <a:ext cx="13450" cy="7525"/>
            </a:xfrm>
            <a:custGeom>
              <a:avLst/>
              <a:gdLst/>
              <a:ahLst/>
              <a:cxnLst/>
              <a:rect l="l" t="t" r="r" b="b"/>
              <a:pathLst>
                <a:path w="538" h="301" extrusionOk="0">
                  <a:moveTo>
                    <a:pt x="530" y="1"/>
                  </a:moveTo>
                  <a:cubicBezTo>
                    <a:pt x="514" y="8"/>
                    <a:pt x="499" y="21"/>
                    <a:pt x="483" y="21"/>
                  </a:cubicBezTo>
                  <a:cubicBezTo>
                    <a:pt x="474" y="21"/>
                    <a:pt x="465" y="17"/>
                    <a:pt x="456" y="5"/>
                  </a:cubicBezTo>
                  <a:cubicBezTo>
                    <a:pt x="455" y="4"/>
                    <a:pt x="455" y="4"/>
                    <a:pt x="454" y="4"/>
                  </a:cubicBezTo>
                  <a:cubicBezTo>
                    <a:pt x="449" y="4"/>
                    <a:pt x="443" y="13"/>
                    <a:pt x="439" y="13"/>
                  </a:cubicBezTo>
                  <a:cubicBezTo>
                    <a:pt x="433" y="15"/>
                    <a:pt x="427" y="16"/>
                    <a:pt x="421" y="16"/>
                  </a:cubicBezTo>
                  <a:cubicBezTo>
                    <a:pt x="415" y="16"/>
                    <a:pt x="409" y="15"/>
                    <a:pt x="402" y="13"/>
                  </a:cubicBezTo>
                  <a:cubicBezTo>
                    <a:pt x="397" y="10"/>
                    <a:pt x="390" y="9"/>
                    <a:pt x="384" y="9"/>
                  </a:cubicBezTo>
                  <a:cubicBezTo>
                    <a:pt x="373" y="9"/>
                    <a:pt x="361" y="13"/>
                    <a:pt x="353" y="21"/>
                  </a:cubicBezTo>
                  <a:cubicBezTo>
                    <a:pt x="344" y="26"/>
                    <a:pt x="333" y="28"/>
                    <a:pt x="322" y="28"/>
                  </a:cubicBezTo>
                  <a:cubicBezTo>
                    <a:pt x="314" y="28"/>
                    <a:pt x="307" y="27"/>
                    <a:pt x="300" y="25"/>
                  </a:cubicBezTo>
                  <a:cubicBezTo>
                    <a:pt x="290" y="24"/>
                    <a:pt x="281" y="24"/>
                    <a:pt x="271" y="24"/>
                  </a:cubicBezTo>
                  <a:cubicBezTo>
                    <a:pt x="240" y="24"/>
                    <a:pt x="209" y="29"/>
                    <a:pt x="181" y="42"/>
                  </a:cubicBezTo>
                  <a:cubicBezTo>
                    <a:pt x="140" y="54"/>
                    <a:pt x="95" y="66"/>
                    <a:pt x="50" y="70"/>
                  </a:cubicBezTo>
                  <a:cubicBezTo>
                    <a:pt x="45" y="72"/>
                    <a:pt x="41" y="72"/>
                    <a:pt x="38" y="72"/>
                  </a:cubicBezTo>
                  <a:cubicBezTo>
                    <a:pt x="34" y="72"/>
                    <a:pt x="31" y="72"/>
                    <a:pt x="29" y="74"/>
                  </a:cubicBezTo>
                  <a:cubicBezTo>
                    <a:pt x="17" y="83"/>
                    <a:pt x="9" y="95"/>
                    <a:pt x="0" y="107"/>
                  </a:cubicBezTo>
                  <a:lnTo>
                    <a:pt x="0" y="136"/>
                  </a:lnTo>
                  <a:cubicBezTo>
                    <a:pt x="0" y="152"/>
                    <a:pt x="4" y="169"/>
                    <a:pt x="9" y="185"/>
                  </a:cubicBezTo>
                  <a:cubicBezTo>
                    <a:pt x="21" y="198"/>
                    <a:pt x="37" y="202"/>
                    <a:pt x="50" y="206"/>
                  </a:cubicBezTo>
                  <a:cubicBezTo>
                    <a:pt x="58" y="204"/>
                    <a:pt x="66" y="202"/>
                    <a:pt x="74" y="202"/>
                  </a:cubicBezTo>
                  <a:cubicBezTo>
                    <a:pt x="81" y="202"/>
                    <a:pt x="89" y="204"/>
                    <a:pt x="95" y="210"/>
                  </a:cubicBezTo>
                  <a:cubicBezTo>
                    <a:pt x="103" y="219"/>
                    <a:pt x="111" y="224"/>
                    <a:pt x="118" y="224"/>
                  </a:cubicBezTo>
                  <a:cubicBezTo>
                    <a:pt x="124" y="224"/>
                    <a:pt x="130" y="220"/>
                    <a:pt x="136" y="210"/>
                  </a:cubicBezTo>
                  <a:cubicBezTo>
                    <a:pt x="141" y="205"/>
                    <a:pt x="144" y="203"/>
                    <a:pt x="147" y="203"/>
                  </a:cubicBezTo>
                  <a:cubicBezTo>
                    <a:pt x="149" y="203"/>
                    <a:pt x="150" y="204"/>
                    <a:pt x="152" y="206"/>
                  </a:cubicBezTo>
                  <a:cubicBezTo>
                    <a:pt x="170" y="220"/>
                    <a:pt x="188" y="224"/>
                    <a:pt x="205" y="224"/>
                  </a:cubicBezTo>
                  <a:cubicBezTo>
                    <a:pt x="227" y="224"/>
                    <a:pt x="248" y="218"/>
                    <a:pt x="271" y="218"/>
                  </a:cubicBezTo>
                  <a:cubicBezTo>
                    <a:pt x="304" y="226"/>
                    <a:pt x="333" y="234"/>
                    <a:pt x="361" y="247"/>
                  </a:cubicBezTo>
                  <a:cubicBezTo>
                    <a:pt x="390" y="255"/>
                    <a:pt x="419" y="259"/>
                    <a:pt x="448" y="263"/>
                  </a:cubicBezTo>
                  <a:cubicBezTo>
                    <a:pt x="451" y="263"/>
                    <a:pt x="454" y="263"/>
                    <a:pt x="457" y="263"/>
                  </a:cubicBezTo>
                  <a:cubicBezTo>
                    <a:pt x="462" y="263"/>
                    <a:pt x="467" y="264"/>
                    <a:pt x="472" y="271"/>
                  </a:cubicBezTo>
                  <a:cubicBezTo>
                    <a:pt x="487" y="283"/>
                    <a:pt x="512" y="301"/>
                    <a:pt x="532" y="301"/>
                  </a:cubicBezTo>
                  <a:cubicBezTo>
                    <a:pt x="534" y="301"/>
                    <a:pt x="536" y="301"/>
                    <a:pt x="538" y="300"/>
                  </a:cubicBezTo>
                  <a:lnTo>
                    <a:pt x="538" y="9"/>
                  </a:lnTo>
                  <a:cubicBezTo>
                    <a:pt x="538" y="5"/>
                    <a:pt x="534" y="5"/>
                    <a:pt x="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59"/>
            <p:cNvSpPr/>
            <p:nvPr/>
          </p:nvSpPr>
          <p:spPr>
            <a:xfrm>
              <a:off x="4829075" y="5354725"/>
              <a:ext cx="6475" cy="6325"/>
            </a:xfrm>
            <a:custGeom>
              <a:avLst/>
              <a:gdLst/>
              <a:ahLst/>
              <a:cxnLst/>
              <a:rect l="l" t="t" r="r" b="b"/>
              <a:pathLst>
                <a:path w="259" h="253" extrusionOk="0">
                  <a:moveTo>
                    <a:pt x="183" y="1"/>
                  </a:moveTo>
                  <a:cubicBezTo>
                    <a:pt x="161" y="1"/>
                    <a:pt x="139" y="20"/>
                    <a:pt x="119" y="40"/>
                  </a:cubicBezTo>
                  <a:cubicBezTo>
                    <a:pt x="119" y="41"/>
                    <a:pt x="118" y="41"/>
                    <a:pt x="116" y="41"/>
                  </a:cubicBezTo>
                  <a:cubicBezTo>
                    <a:pt x="112" y="41"/>
                    <a:pt x="106" y="36"/>
                    <a:pt x="103" y="36"/>
                  </a:cubicBezTo>
                  <a:cubicBezTo>
                    <a:pt x="99" y="32"/>
                    <a:pt x="91" y="32"/>
                    <a:pt x="87" y="32"/>
                  </a:cubicBezTo>
                  <a:cubicBezTo>
                    <a:pt x="66" y="36"/>
                    <a:pt x="45" y="40"/>
                    <a:pt x="25" y="44"/>
                  </a:cubicBezTo>
                  <a:cubicBezTo>
                    <a:pt x="17" y="48"/>
                    <a:pt x="9" y="48"/>
                    <a:pt x="0" y="52"/>
                  </a:cubicBezTo>
                  <a:cubicBezTo>
                    <a:pt x="0" y="89"/>
                    <a:pt x="0" y="122"/>
                    <a:pt x="4" y="130"/>
                  </a:cubicBezTo>
                  <a:cubicBezTo>
                    <a:pt x="9" y="151"/>
                    <a:pt x="17" y="180"/>
                    <a:pt x="25" y="180"/>
                  </a:cubicBezTo>
                  <a:cubicBezTo>
                    <a:pt x="29" y="178"/>
                    <a:pt x="34" y="177"/>
                    <a:pt x="38" y="177"/>
                  </a:cubicBezTo>
                  <a:cubicBezTo>
                    <a:pt x="53" y="177"/>
                    <a:pt x="66" y="187"/>
                    <a:pt x="78" y="200"/>
                  </a:cubicBezTo>
                  <a:cubicBezTo>
                    <a:pt x="78" y="200"/>
                    <a:pt x="81" y="205"/>
                    <a:pt x="84" y="205"/>
                  </a:cubicBezTo>
                  <a:cubicBezTo>
                    <a:pt x="85" y="205"/>
                    <a:pt x="86" y="205"/>
                    <a:pt x="87" y="204"/>
                  </a:cubicBezTo>
                  <a:cubicBezTo>
                    <a:pt x="91" y="199"/>
                    <a:pt x="95" y="197"/>
                    <a:pt x="100" y="197"/>
                  </a:cubicBezTo>
                  <a:cubicBezTo>
                    <a:pt x="116" y="197"/>
                    <a:pt x="133" y="226"/>
                    <a:pt x="152" y="229"/>
                  </a:cubicBezTo>
                  <a:cubicBezTo>
                    <a:pt x="164" y="233"/>
                    <a:pt x="177" y="233"/>
                    <a:pt x="185" y="233"/>
                  </a:cubicBezTo>
                  <a:cubicBezTo>
                    <a:pt x="186" y="234"/>
                    <a:pt x="188" y="234"/>
                    <a:pt x="190" y="234"/>
                  </a:cubicBezTo>
                  <a:cubicBezTo>
                    <a:pt x="192" y="234"/>
                    <a:pt x="195" y="233"/>
                    <a:pt x="198" y="233"/>
                  </a:cubicBezTo>
                  <a:cubicBezTo>
                    <a:pt x="203" y="233"/>
                    <a:pt x="209" y="236"/>
                    <a:pt x="214" y="249"/>
                  </a:cubicBezTo>
                  <a:cubicBezTo>
                    <a:pt x="217" y="252"/>
                    <a:pt x="220" y="252"/>
                    <a:pt x="223" y="252"/>
                  </a:cubicBezTo>
                  <a:cubicBezTo>
                    <a:pt x="234" y="252"/>
                    <a:pt x="245" y="240"/>
                    <a:pt x="254" y="240"/>
                  </a:cubicBezTo>
                  <a:cubicBezTo>
                    <a:pt x="256" y="240"/>
                    <a:pt x="257" y="240"/>
                    <a:pt x="259" y="241"/>
                  </a:cubicBezTo>
                  <a:lnTo>
                    <a:pt x="259" y="7"/>
                  </a:lnTo>
                  <a:cubicBezTo>
                    <a:pt x="247" y="11"/>
                    <a:pt x="230" y="11"/>
                    <a:pt x="218" y="15"/>
                  </a:cubicBezTo>
                  <a:lnTo>
                    <a:pt x="214" y="15"/>
                  </a:lnTo>
                  <a:cubicBezTo>
                    <a:pt x="203" y="5"/>
                    <a:pt x="193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59"/>
            <p:cNvSpPr/>
            <p:nvPr/>
          </p:nvSpPr>
          <p:spPr>
            <a:xfrm>
              <a:off x="4820050" y="5406925"/>
              <a:ext cx="15600" cy="6700"/>
            </a:xfrm>
            <a:custGeom>
              <a:avLst/>
              <a:gdLst/>
              <a:ahLst/>
              <a:cxnLst/>
              <a:rect l="l" t="t" r="r" b="b"/>
              <a:pathLst>
                <a:path w="624" h="268" extrusionOk="0">
                  <a:moveTo>
                    <a:pt x="594" y="1"/>
                  </a:moveTo>
                  <a:cubicBezTo>
                    <a:pt x="578" y="1"/>
                    <a:pt x="563" y="6"/>
                    <a:pt x="550" y="16"/>
                  </a:cubicBezTo>
                  <a:cubicBezTo>
                    <a:pt x="538" y="24"/>
                    <a:pt x="525" y="25"/>
                    <a:pt x="513" y="25"/>
                  </a:cubicBezTo>
                  <a:cubicBezTo>
                    <a:pt x="509" y="25"/>
                    <a:pt x="505" y="25"/>
                    <a:pt x="501" y="25"/>
                  </a:cubicBezTo>
                  <a:cubicBezTo>
                    <a:pt x="493" y="25"/>
                    <a:pt x="484" y="26"/>
                    <a:pt x="476" y="28"/>
                  </a:cubicBezTo>
                  <a:cubicBezTo>
                    <a:pt x="448" y="37"/>
                    <a:pt x="423" y="45"/>
                    <a:pt x="398" y="57"/>
                  </a:cubicBezTo>
                  <a:cubicBezTo>
                    <a:pt x="374" y="69"/>
                    <a:pt x="349" y="61"/>
                    <a:pt x="320" y="73"/>
                  </a:cubicBezTo>
                  <a:lnTo>
                    <a:pt x="304" y="73"/>
                  </a:lnTo>
                  <a:cubicBezTo>
                    <a:pt x="287" y="57"/>
                    <a:pt x="269" y="51"/>
                    <a:pt x="251" y="51"/>
                  </a:cubicBezTo>
                  <a:cubicBezTo>
                    <a:pt x="220" y="51"/>
                    <a:pt x="189" y="66"/>
                    <a:pt x="160" y="66"/>
                  </a:cubicBezTo>
                  <a:cubicBezTo>
                    <a:pt x="156" y="66"/>
                    <a:pt x="152" y="66"/>
                    <a:pt x="148" y="65"/>
                  </a:cubicBezTo>
                  <a:cubicBezTo>
                    <a:pt x="145" y="66"/>
                    <a:pt x="141" y="67"/>
                    <a:pt x="138" y="67"/>
                  </a:cubicBezTo>
                  <a:cubicBezTo>
                    <a:pt x="129" y="67"/>
                    <a:pt x="121" y="63"/>
                    <a:pt x="115" y="57"/>
                  </a:cubicBezTo>
                  <a:cubicBezTo>
                    <a:pt x="95" y="43"/>
                    <a:pt x="72" y="35"/>
                    <a:pt x="48" y="35"/>
                  </a:cubicBezTo>
                  <a:cubicBezTo>
                    <a:pt x="43" y="35"/>
                    <a:pt x="38" y="36"/>
                    <a:pt x="33" y="37"/>
                  </a:cubicBezTo>
                  <a:cubicBezTo>
                    <a:pt x="25" y="37"/>
                    <a:pt x="8" y="37"/>
                    <a:pt x="0" y="110"/>
                  </a:cubicBezTo>
                  <a:cubicBezTo>
                    <a:pt x="8" y="176"/>
                    <a:pt x="21" y="192"/>
                    <a:pt x="33" y="192"/>
                  </a:cubicBezTo>
                  <a:cubicBezTo>
                    <a:pt x="40" y="192"/>
                    <a:pt x="51" y="205"/>
                    <a:pt x="59" y="205"/>
                  </a:cubicBezTo>
                  <a:cubicBezTo>
                    <a:pt x="60" y="205"/>
                    <a:pt x="61" y="205"/>
                    <a:pt x="62" y="205"/>
                  </a:cubicBezTo>
                  <a:cubicBezTo>
                    <a:pt x="70" y="202"/>
                    <a:pt x="78" y="201"/>
                    <a:pt x="86" y="201"/>
                  </a:cubicBezTo>
                  <a:cubicBezTo>
                    <a:pt x="103" y="201"/>
                    <a:pt x="120" y="207"/>
                    <a:pt x="132" y="221"/>
                  </a:cubicBezTo>
                  <a:cubicBezTo>
                    <a:pt x="138" y="207"/>
                    <a:pt x="144" y="202"/>
                    <a:pt x="150" y="202"/>
                  </a:cubicBezTo>
                  <a:cubicBezTo>
                    <a:pt x="160" y="202"/>
                    <a:pt x="168" y="214"/>
                    <a:pt x="173" y="221"/>
                  </a:cubicBezTo>
                  <a:cubicBezTo>
                    <a:pt x="181" y="229"/>
                    <a:pt x="193" y="225"/>
                    <a:pt x="201" y="229"/>
                  </a:cubicBezTo>
                  <a:cubicBezTo>
                    <a:pt x="210" y="242"/>
                    <a:pt x="226" y="250"/>
                    <a:pt x="238" y="258"/>
                  </a:cubicBezTo>
                  <a:cubicBezTo>
                    <a:pt x="247" y="262"/>
                    <a:pt x="257" y="265"/>
                    <a:pt x="266" y="265"/>
                  </a:cubicBezTo>
                  <a:cubicBezTo>
                    <a:pt x="277" y="265"/>
                    <a:pt x="288" y="260"/>
                    <a:pt x="300" y="242"/>
                  </a:cubicBezTo>
                  <a:cubicBezTo>
                    <a:pt x="304" y="238"/>
                    <a:pt x="308" y="229"/>
                    <a:pt x="308" y="229"/>
                  </a:cubicBezTo>
                  <a:cubicBezTo>
                    <a:pt x="314" y="240"/>
                    <a:pt x="321" y="243"/>
                    <a:pt x="327" y="243"/>
                  </a:cubicBezTo>
                  <a:cubicBezTo>
                    <a:pt x="340" y="243"/>
                    <a:pt x="353" y="229"/>
                    <a:pt x="366" y="229"/>
                  </a:cubicBezTo>
                  <a:cubicBezTo>
                    <a:pt x="367" y="229"/>
                    <a:pt x="368" y="229"/>
                    <a:pt x="370" y="229"/>
                  </a:cubicBezTo>
                  <a:cubicBezTo>
                    <a:pt x="390" y="233"/>
                    <a:pt x="406" y="246"/>
                    <a:pt x="423" y="258"/>
                  </a:cubicBezTo>
                  <a:cubicBezTo>
                    <a:pt x="432" y="265"/>
                    <a:pt x="441" y="267"/>
                    <a:pt x="450" y="267"/>
                  </a:cubicBezTo>
                  <a:cubicBezTo>
                    <a:pt x="469" y="267"/>
                    <a:pt x="487" y="257"/>
                    <a:pt x="506" y="257"/>
                  </a:cubicBezTo>
                  <a:cubicBezTo>
                    <a:pt x="510" y="257"/>
                    <a:pt x="513" y="257"/>
                    <a:pt x="517" y="258"/>
                  </a:cubicBezTo>
                  <a:cubicBezTo>
                    <a:pt x="518" y="258"/>
                    <a:pt x="519" y="258"/>
                    <a:pt x="520" y="258"/>
                  </a:cubicBezTo>
                  <a:cubicBezTo>
                    <a:pt x="539" y="258"/>
                    <a:pt x="557" y="222"/>
                    <a:pt x="576" y="222"/>
                  </a:cubicBezTo>
                  <a:cubicBezTo>
                    <a:pt x="583" y="222"/>
                    <a:pt x="591" y="228"/>
                    <a:pt x="599" y="246"/>
                  </a:cubicBezTo>
                  <a:cubicBezTo>
                    <a:pt x="603" y="254"/>
                    <a:pt x="612" y="262"/>
                    <a:pt x="624" y="262"/>
                  </a:cubicBezTo>
                  <a:lnTo>
                    <a:pt x="624" y="8"/>
                  </a:lnTo>
                  <a:cubicBezTo>
                    <a:pt x="614" y="3"/>
                    <a:pt x="604" y="1"/>
                    <a:pt x="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59"/>
            <p:cNvSpPr/>
            <p:nvPr/>
          </p:nvSpPr>
          <p:spPr>
            <a:xfrm>
              <a:off x="4816650" y="5393650"/>
              <a:ext cx="18900" cy="7125"/>
            </a:xfrm>
            <a:custGeom>
              <a:avLst/>
              <a:gdLst/>
              <a:ahLst/>
              <a:cxnLst/>
              <a:rect l="l" t="t" r="r" b="b"/>
              <a:pathLst>
                <a:path w="756" h="285" extrusionOk="0">
                  <a:moveTo>
                    <a:pt x="725" y="0"/>
                  </a:moveTo>
                  <a:cubicBezTo>
                    <a:pt x="695" y="0"/>
                    <a:pt x="666" y="21"/>
                    <a:pt x="637" y="46"/>
                  </a:cubicBezTo>
                  <a:cubicBezTo>
                    <a:pt x="616" y="59"/>
                    <a:pt x="596" y="67"/>
                    <a:pt x="571" y="71"/>
                  </a:cubicBezTo>
                  <a:cubicBezTo>
                    <a:pt x="563" y="71"/>
                    <a:pt x="559" y="75"/>
                    <a:pt x="551" y="75"/>
                  </a:cubicBezTo>
                  <a:cubicBezTo>
                    <a:pt x="542" y="78"/>
                    <a:pt x="531" y="81"/>
                    <a:pt x="520" y="81"/>
                  </a:cubicBezTo>
                  <a:cubicBezTo>
                    <a:pt x="515" y="81"/>
                    <a:pt x="510" y="80"/>
                    <a:pt x="506" y="79"/>
                  </a:cubicBezTo>
                  <a:cubicBezTo>
                    <a:pt x="479" y="76"/>
                    <a:pt x="455" y="73"/>
                    <a:pt x="432" y="73"/>
                  </a:cubicBezTo>
                  <a:cubicBezTo>
                    <a:pt x="422" y="73"/>
                    <a:pt x="413" y="74"/>
                    <a:pt x="403" y="75"/>
                  </a:cubicBezTo>
                  <a:cubicBezTo>
                    <a:pt x="370" y="75"/>
                    <a:pt x="333" y="67"/>
                    <a:pt x="300" y="67"/>
                  </a:cubicBezTo>
                  <a:cubicBezTo>
                    <a:pt x="288" y="67"/>
                    <a:pt x="272" y="71"/>
                    <a:pt x="259" y="75"/>
                  </a:cubicBezTo>
                  <a:cubicBezTo>
                    <a:pt x="239" y="78"/>
                    <a:pt x="218" y="91"/>
                    <a:pt x="198" y="91"/>
                  </a:cubicBezTo>
                  <a:cubicBezTo>
                    <a:pt x="190" y="91"/>
                    <a:pt x="181" y="89"/>
                    <a:pt x="173" y="83"/>
                  </a:cubicBezTo>
                  <a:cubicBezTo>
                    <a:pt x="154" y="68"/>
                    <a:pt x="134" y="64"/>
                    <a:pt x="113" y="64"/>
                  </a:cubicBezTo>
                  <a:cubicBezTo>
                    <a:pt x="94" y="64"/>
                    <a:pt x="73" y="67"/>
                    <a:pt x="52" y="67"/>
                  </a:cubicBezTo>
                  <a:cubicBezTo>
                    <a:pt x="47" y="67"/>
                    <a:pt x="43" y="67"/>
                    <a:pt x="38" y="67"/>
                  </a:cubicBezTo>
                  <a:cubicBezTo>
                    <a:pt x="25" y="67"/>
                    <a:pt x="13" y="79"/>
                    <a:pt x="1" y="137"/>
                  </a:cubicBezTo>
                  <a:cubicBezTo>
                    <a:pt x="9" y="179"/>
                    <a:pt x="18" y="196"/>
                    <a:pt x="26" y="196"/>
                  </a:cubicBezTo>
                  <a:cubicBezTo>
                    <a:pt x="30" y="196"/>
                    <a:pt x="34" y="192"/>
                    <a:pt x="38" y="186"/>
                  </a:cubicBezTo>
                  <a:cubicBezTo>
                    <a:pt x="44" y="180"/>
                    <a:pt x="49" y="178"/>
                    <a:pt x="54" y="178"/>
                  </a:cubicBezTo>
                  <a:cubicBezTo>
                    <a:pt x="63" y="178"/>
                    <a:pt x="71" y="185"/>
                    <a:pt x="79" y="190"/>
                  </a:cubicBezTo>
                  <a:cubicBezTo>
                    <a:pt x="91" y="198"/>
                    <a:pt x="103" y="202"/>
                    <a:pt x="116" y="206"/>
                  </a:cubicBezTo>
                  <a:cubicBezTo>
                    <a:pt x="128" y="211"/>
                    <a:pt x="140" y="218"/>
                    <a:pt x="152" y="218"/>
                  </a:cubicBezTo>
                  <a:cubicBezTo>
                    <a:pt x="161" y="218"/>
                    <a:pt x="169" y="215"/>
                    <a:pt x="177" y="206"/>
                  </a:cubicBezTo>
                  <a:cubicBezTo>
                    <a:pt x="178" y="205"/>
                    <a:pt x="179" y="205"/>
                    <a:pt x="180" y="205"/>
                  </a:cubicBezTo>
                  <a:cubicBezTo>
                    <a:pt x="182" y="205"/>
                    <a:pt x="183" y="209"/>
                    <a:pt x="186" y="215"/>
                  </a:cubicBezTo>
                  <a:cubicBezTo>
                    <a:pt x="190" y="227"/>
                    <a:pt x="194" y="231"/>
                    <a:pt x="198" y="231"/>
                  </a:cubicBezTo>
                  <a:cubicBezTo>
                    <a:pt x="203" y="231"/>
                    <a:pt x="208" y="227"/>
                    <a:pt x="214" y="223"/>
                  </a:cubicBezTo>
                  <a:cubicBezTo>
                    <a:pt x="227" y="211"/>
                    <a:pt x="239" y="215"/>
                    <a:pt x="247" y="211"/>
                  </a:cubicBezTo>
                  <a:cubicBezTo>
                    <a:pt x="253" y="208"/>
                    <a:pt x="257" y="208"/>
                    <a:pt x="262" y="208"/>
                  </a:cubicBezTo>
                  <a:cubicBezTo>
                    <a:pt x="267" y="208"/>
                    <a:pt x="272" y="208"/>
                    <a:pt x="280" y="206"/>
                  </a:cubicBezTo>
                  <a:cubicBezTo>
                    <a:pt x="285" y="205"/>
                    <a:pt x="289" y="204"/>
                    <a:pt x="294" y="204"/>
                  </a:cubicBezTo>
                  <a:cubicBezTo>
                    <a:pt x="305" y="204"/>
                    <a:pt x="316" y="209"/>
                    <a:pt x="325" y="227"/>
                  </a:cubicBezTo>
                  <a:cubicBezTo>
                    <a:pt x="333" y="243"/>
                    <a:pt x="346" y="252"/>
                    <a:pt x="362" y="252"/>
                  </a:cubicBezTo>
                  <a:cubicBezTo>
                    <a:pt x="387" y="256"/>
                    <a:pt x="411" y="256"/>
                    <a:pt x="436" y="260"/>
                  </a:cubicBezTo>
                  <a:cubicBezTo>
                    <a:pt x="485" y="268"/>
                    <a:pt x="534" y="280"/>
                    <a:pt x="584" y="284"/>
                  </a:cubicBezTo>
                  <a:cubicBezTo>
                    <a:pt x="608" y="280"/>
                    <a:pt x="637" y="276"/>
                    <a:pt x="661" y="268"/>
                  </a:cubicBezTo>
                  <a:cubicBezTo>
                    <a:pt x="670" y="266"/>
                    <a:pt x="678" y="265"/>
                    <a:pt x="686" y="265"/>
                  </a:cubicBezTo>
                  <a:cubicBezTo>
                    <a:pt x="694" y="265"/>
                    <a:pt x="703" y="266"/>
                    <a:pt x="711" y="268"/>
                  </a:cubicBezTo>
                  <a:cubicBezTo>
                    <a:pt x="717" y="271"/>
                    <a:pt x="721" y="283"/>
                    <a:pt x="729" y="283"/>
                  </a:cubicBezTo>
                  <a:cubicBezTo>
                    <a:pt x="731" y="283"/>
                    <a:pt x="733" y="282"/>
                    <a:pt x="735" y="280"/>
                  </a:cubicBezTo>
                  <a:cubicBezTo>
                    <a:pt x="739" y="276"/>
                    <a:pt x="748" y="276"/>
                    <a:pt x="756" y="276"/>
                  </a:cubicBezTo>
                  <a:lnTo>
                    <a:pt x="756" y="9"/>
                  </a:lnTo>
                  <a:lnTo>
                    <a:pt x="752" y="5"/>
                  </a:lnTo>
                  <a:cubicBezTo>
                    <a:pt x="743" y="2"/>
                    <a:pt x="734" y="0"/>
                    <a:pt x="7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59"/>
            <p:cNvSpPr/>
            <p:nvPr/>
          </p:nvSpPr>
          <p:spPr>
            <a:xfrm>
              <a:off x="4818500" y="5380750"/>
              <a:ext cx="17050" cy="6800"/>
            </a:xfrm>
            <a:custGeom>
              <a:avLst/>
              <a:gdLst/>
              <a:ahLst/>
              <a:cxnLst/>
              <a:rect l="l" t="t" r="r" b="b"/>
              <a:pathLst>
                <a:path w="682" h="272" extrusionOk="0">
                  <a:moveTo>
                    <a:pt x="682" y="0"/>
                  </a:moveTo>
                  <a:cubicBezTo>
                    <a:pt x="675" y="2"/>
                    <a:pt x="669" y="3"/>
                    <a:pt x="662" y="3"/>
                  </a:cubicBezTo>
                  <a:cubicBezTo>
                    <a:pt x="650" y="3"/>
                    <a:pt x="637" y="1"/>
                    <a:pt x="625" y="1"/>
                  </a:cubicBezTo>
                  <a:cubicBezTo>
                    <a:pt x="613" y="1"/>
                    <a:pt x="602" y="2"/>
                    <a:pt x="592" y="8"/>
                  </a:cubicBezTo>
                  <a:cubicBezTo>
                    <a:pt x="575" y="13"/>
                    <a:pt x="563" y="21"/>
                    <a:pt x="555" y="33"/>
                  </a:cubicBezTo>
                  <a:cubicBezTo>
                    <a:pt x="545" y="43"/>
                    <a:pt x="532" y="51"/>
                    <a:pt x="516" y="51"/>
                  </a:cubicBezTo>
                  <a:cubicBezTo>
                    <a:pt x="513" y="51"/>
                    <a:pt x="509" y="50"/>
                    <a:pt x="505" y="49"/>
                  </a:cubicBezTo>
                  <a:cubicBezTo>
                    <a:pt x="491" y="47"/>
                    <a:pt x="474" y="44"/>
                    <a:pt x="457" y="44"/>
                  </a:cubicBezTo>
                  <a:cubicBezTo>
                    <a:pt x="450" y="44"/>
                    <a:pt x="443" y="44"/>
                    <a:pt x="436" y="45"/>
                  </a:cubicBezTo>
                  <a:cubicBezTo>
                    <a:pt x="386" y="49"/>
                    <a:pt x="341" y="49"/>
                    <a:pt x="296" y="49"/>
                  </a:cubicBezTo>
                  <a:lnTo>
                    <a:pt x="235" y="49"/>
                  </a:lnTo>
                  <a:cubicBezTo>
                    <a:pt x="234" y="49"/>
                    <a:pt x="233" y="48"/>
                    <a:pt x="233" y="48"/>
                  </a:cubicBezTo>
                  <a:cubicBezTo>
                    <a:pt x="226" y="48"/>
                    <a:pt x="220" y="89"/>
                    <a:pt x="212" y="89"/>
                  </a:cubicBezTo>
                  <a:cubicBezTo>
                    <a:pt x="210" y="89"/>
                    <a:pt x="208" y="87"/>
                    <a:pt x="206" y="82"/>
                  </a:cubicBezTo>
                  <a:cubicBezTo>
                    <a:pt x="202" y="68"/>
                    <a:pt x="189" y="57"/>
                    <a:pt x="175" y="57"/>
                  </a:cubicBezTo>
                  <a:cubicBezTo>
                    <a:pt x="173" y="57"/>
                    <a:pt x="171" y="57"/>
                    <a:pt x="169" y="58"/>
                  </a:cubicBezTo>
                  <a:cubicBezTo>
                    <a:pt x="124" y="54"/>
                    <a:pt x="79" y="54"/>
                    <a:pt x="29" y="54"/>
                  </a:cubicBezTo>
                  <a:cubicBezTo>
                    <a:pt x="21" y="54"/>
                    <a:pt x="13" y="62"/>
                    <a:pt x="5" y="78"/>
                  </a:cubicBezTo>
                  <a:cubicBezTo>
                    <a:pt x="5" y="91"/>
                    <a:pt x="1" y="107"/>
                    <a:pt x="1" y="123"/>
                  </a:cubicBezTo>
                  <a:cubicBezTo>
                    <a:pt x="1" y="140"/>
                    <a:pt x="1" y="156"/>
                    <a:pt x="5" y="173"/>
                  </a:cubicBezTo>
                  <a:cubicBezTo>
                    <a:pt x="9" y="185"/>
                    <a:pt x="13" y="189"/>
                    <a:pt x="17" y="189"/>
                  </a:cubicBezTo>
                  <a:cubicBezTo>
                    <a:pt x="21" y="191"/>
                    <a:pt x="25" y="192"/>
                    <a:pt x="29" y="192"/>
                  </a:cubicBezTo>
                  <a:cubicBezTo>
                    <a:pt x="33" y="192"/>
                    <a:pt x="36" y="191"/>
                    <a:pt x="38" y="189"/>
                  </a:cubicBezTo>
                  <a:cubicBezTo>
                    <a:pt x="46" y="183"/>
                    <a:pt x="56" y="180"/>
                    <a:pt x="65" y="180"/>
                  </a:cubicBezTo>
                  <a:cubicBezTo>
                    <a:pt x="75" y="180"/>
                    <a:pt x="83" y="183"/>
                    <a:pt x="87" y="189"/>
                  </a:cubicBezTo>
                  <a:cubicBezTo>
                    <a:pt x="88" y="190"/>
                    <a:pt x="90" y="191"/>
                    <a:pt x="91" y="191"/>
                  </a:cubicBezTo>
                  <a:cubicBezTo>
                    <a:pt x="96" y="191"/>
                    <a:pt x="100" y="187"/>
                    <a:pt x="105" y="187"/>
                  </a:cubicBezTo>
                  <a:cubicBezTo>
                    <a:pt x="108" y="187"/>
                    <a:pt x="112" y="188"/>
                    <a:pt x="116" y="193"/>
                  </a:cubicBezTo>
                  <a:cubicBezTo>
                    <a:pt x="125" y="200"/>
                    <a:pt x="133" y="209"/>
                    <a:pt x="140" y="209"/>
                  </a:cubicBezTo>
                  <a:cubicBezTo>
                    <a:pt x="146" y="209"/>
                    <a:pt x="151" y="203"/>
                    <a:pt x="157" y="185"/>
                  </a:cubicBezTo>
                  <a:cubicBezTo>
                    <a:pt x="158" y="183"/>
                    <a:pt x="159" y="182"/>
                    <a:pt x="159" y="182"/>
                  </a:cubicBezTo>
                  <a:cubicBezTo>
                    <a:pt x="162" y="182"/>
                    <a:pt x="164" y="188"/>
                    <a:pt x="173" y="197"/>
                  </a:cubicBezTo>
                  <a:cubicBezTo>
                    <a:pt x="177" y="201"/>
                    <a:pt x="181" y="204"/>
                    <a:pt x="185" y="204"/>
                  </a:cubicBezTo>
                  <a:cubicBezTo>
                    <a:pt x="193" y="204"/>
                    <a:pt x="200" y="192"/>
                    <a:pt x="206" y="156"/>
                  </a:cubicBezTo>
                  <a:cubicBezTo>
                    <a:pt x="218" y="201"/>
                    <a:pt x="231" y="205"/>
                    <a:pt x="247" y="205"/>
                  </a:cubicBezTo>
                  <a:cubicBezTo>
                    <a:pt x="267" y="205"/>
                    <a:pt x="288" y="210"/>
                    <a:pt x="308" y="214"/>
                  </a:cubicBezTo>
                  <a:cubicBezTo>
                    <a:pt x="333" y="218"/>
                    <a:pt x="358" y="218"/>
                    <a:pt x="378" y="218"/>
                  </a:cubicBezTo>
                  <a:cubicBezTo>
                    <a:pt x="383" y="218"/>
                    <a:pt x="387" y="217"/>
                    <a:pt x="390" y="217"/>
                  </a:cubicBezTo>
                  <a:cubicBezTo>
                    <a:pt x="395" y="217"/>
                    <a:pt x="400" y="219"/>
                    <a:pt x="407" y="226"/>
                  </a:cubicBezTo>
                  <a:cubicBezTo>
                    <a:pt x="412" y="233"/>
                    <a:pt x="418" y="237"/>
                    <a:pt x="424" y="237"/>
                  </a:cubicBezTo>
                  <a:cubicBezTo>
                    <a:pt x="428" y="237"/>
                    <a:pt x="432" y="235"/>
                    <a:pt x="436" y="230"/>
                  </a:cubicBezTo>
                  <a:cubicBezTo>
                    <a:pt x="437" y="228"/>
                    <a:pt x="440" y="227"/>
                    <a:pt x="442" y="227"/>
                  </a:cubicBezTo>
                  <a:cubicBezTo>
                    <a:pt x="445" y="227"/>
                    <a:pt x="448" y="229"/>
                    <a:pt x="448" y="234"/>
                  </a:cubicBezTo>
                  <a:cubicBezTo>
                    <a:pt x="458" y="258"/>
                    <a:pt x="466" y="265"/>
                    <a:pt x="474" y="265"/>
                  </a:cubicBezTo>
                  <a:cubicBezTo>
                    <a:pt x="479" y="265"/>
                    <a:pt x="484" y="262"/>
                    <a:pt x="489" y="259"/>
                  </a:cubicBezTo>
                  <a:cubicBezTo>
                    <a:pt x="514" y="255"/>
                    <a:pt x="538" y="246"/>
                    <a:pt x="555" y="238"/>
                  </a:cubicBezTo>
                  <a:cubicBezTo>
                    <a:pt x="575" y="234"/>
                    <a:pt x="596" y="218"/>
                    <a:pt x="608" y="214"/>
                  </a:cubicBezTo>
                  <a:cubicBezTo>
                    <a:pt x="620" y="214"/>
                    <a:pt x="633" y="222"/>
                    <a:pt x="645" y="246"/>
                  </a:cubicBezTo>
                  <a:cubicBezTo>
                    <a:pt x="649" y="263"/>
                    <a:pt x="665" y="271"/>
                    <a:pt x="682" y="271"/>
                  </a:cubicBezTo>
                  <a:lnTo>
                    <a:pt x="6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59"/>
            <p:cNvSpPr/>
            <p:nvPr/>
          </p:nvSpPr>
          <p:spPr>
            <a:xfrm>
              <a:off x="4831025" y="5328825"/>
              <a:ext cx="4625" cy="6200"/>
            </a:xfrm>
            <a:custGeom>
              <a:avLst/>
              <a:gdLst/>
              <a:ahLst/>
              <a:cxnLst/>
              <a:rect l="l" t="t" r="r" b="b"/>
              <a:pathLst>
                <a:path w="185" h="248" extrusionOk="0">
                  <a:moveTo>
                    <a:pt x="181" y="1"/>
                  </a:moveTo>
                  <a:cubicBezTo>
                    <a:pt x="177" y="1"/>
                    <a:pt x="169" y="5"/>
                    <a:pt x="169" y="5"/>
                  </a:cubicBezTo>
                  <a:lnTo>
                    <a:pt x="91" y="5"/>
                  </a:lnTo>
                  <a:cubicBezTo>
                    <a:pt x="86" y="5"/>
                    <a:pt x="82" y="17"/>
                    <a:pt x="78" y="17"/>
                  </a:cubicBezTo>
                  <a:lnTo>
                    <a:pt x="25" y="42"/>
                  </a:lnTo>
                  <a:lnTo>
                    <a:pt x="21" y="42"/>
                  </a:lnTo>
                  <a:cubicBezTo>
                    <a:pt x="4" y="63"/>
                    <a:pt x="0" y="87"/>
                    <a:pt x="4" y="112"/>
                  </a:cubicBezTo>
                  <a:cubicBezTo>
                    <a:pt x="4" y="157"/>
                    <a:pt x="11" y="199"/>
                    <a:pt x="22" y="199"/>
                  </a:cubicBezTo>
                  <a:cubicBezTo>
                    <a:pt x="23" y="199"/>
                    <a:pt x="24" y="199"/>
                    <a:pt x="25" y="198"/>
                  </a:cubicBezTo>
                  <a:cubicBezTo>
                    <a:pt x="29" y="194"/>
                    <a:pt x="32" y="193"/>
                    <a:pt x="36" y="193"/>
                  </a:cubicBezTo>
                  <a:cubicBezTo>
                    <a:pt x="46" y="193"/>
                    <a:pt x="56" y="207"/>
                    <a:pt x="70" y="207"/>
                  </a:cubicBezTo>
                  <a:cubicBezTo>
                    <a:pt x="71" y="207"/>
                    <a:pt x="73" y="206"/>
                    <a:pt x="74" y="206"/>
                  </a:cubicBezTo>
                  <a:cubicBezTo>
                    <a:pt x="76" y="205"/>
                    <a:pt x="79" y="205"/>
                    <a:pt x="81" y="205"/>
                  </a:cubicBezTo>
                  <a:cubicBezTo>
                    <a:pt x="98" y="205"/>
                    <a:pt x="113" y="232"/>
                    <a:pt x="132" y="243"/>
                  </a:cubicBezTo>
                  <a:cubicBezTo>
                    <a:pt x="132" y="243"/>
                    <a:pt x="133" y="243"/>
                    <a:pt x="134" y="243"/>
                  </a:cubicBezTo>
                  <a:cubicBezTo>
                    <a:pt x="142" y="243"/>
                    <a:pt x="151" y="229"/>
                    <a:pt x="159" y="229"/>
                  </a:cubicBezTo>
                  <a:cubicBezTo>
                    <a:pt x="163" y="229"/>
                    <a:pt x="166" y="233"/>
                    <a:pt x="169" y="243"/>
                  </a:cubicBezTo>
                  <a:cubicBezTo>
                    <a:pt x="173" y="247"/>
                    <a:pt x="177" y="247"/>
                    <a:pt x="185" y="247"/>
                  </a:cubicBezTo>
                  <a:lnTo>
                    <a:pt x="1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59"/>
            <p:cNvSpPr/>
            <p:nvPr/>
          </p:nvSpPr>
          <p:spPr>
            <a:xfrm>
              <a:off x="4813675" y="5458725"/>
              <a:ext cx="21875" cy="7700"/>
            </a:xfrm>
            <a:custGeom>
              <a:avLst/>
              <a:gdLst/>
              <a:ahLst/>
              <a:cxnLst/>
              <a:rect l="l" t="t" r="r" b="b"/>
              <a:pathLst>
                <a:path w="875" h="308" extrusionOk="0">
                  <a:moveTo>
                    <a:pt x="867" y="1"/>
                  </a:moveTo>
                  <a:cubicBezTo>
                    <a:pt x="864" y="1"/>
                    <a:pt x="861" y="2"/>
                    <a:pt x="858" y="4"/>
                  </a:cubicBezTo>
                  <a:cubicBezTo>
                    <a:pt x="842" y="16"/>
                    <a:pt x="830" y="37"/>
                    <a:pt x="813" y="37"/>
                  </a:cubicBezTo>
                  <a:cubicBezTo>
                    <a:pt x="805" y="36"/>
                    <a:pt x="796" y="35"/>
                    <a:pt x="787" y="35"/>
                  </a:cubicBezTo>
                  <a:cubicBezTo>
                    <a:pt x="763" y="35"/>
                    <a:pt x="740" y="39"/>
                    <a:pt x="719" y="45"/>
                  </a:cubicBezTo>
                  <a:cubicBezTo>
                    <a:pt x="707" y="45"/>
                    <a:pt x="698" y="49"/>
                    <a:pt x="690" y="57"/>
                  </a:cubicBezTo>
                  <a:cubicBezTo>
                    <a:pt x="672" y="72"/>
                    <a:pt x="654" y="77"/>
                    <a:pt x="636" y="77"/>
                  </a:cubicBezTo>
                  <a:cubicBezTo>
                    <a:pt x="605" y="77"/>
                    <a:pt x="575" y="62"/>
                    <a:pt x="547" y="57"/>
                  </a:cubicBezTo>
                  <a:cubicBezTo>
                    <a:pt x="522" y="54"/>
                    <a:pt x="497" y="39"/>
                    <a:pt x="472" y="39"/>
                  </a:cubicBezTo>
                  <a:cubicBezTo>
                    <a:pt x="464" y="39"/>
                    <a:pt x="456" y="41"/>
                    <a:pt x="448" y="45"/>
                  </a:cubicBezTo>
                  <a:cubicBezTo>
                    <a:pt x="443" y="48"/>
                    <a:pt x="439" y="50"/>
                    <a:pt x="434" y="50"/>
                  </a:cubicBezTo>
                  <a:cubicBezTo>
                    <a:pt x="427" y="50"/>
                    <a:pt x="419" y="47"/>
                    <a:pt x="409" y="47"/>
                  </a:cubicBezTo>
                  <a:cubicBezTo>
                    <a:pt x="405" y="47"/>
                    <a:pt x="400" y="47"/>
                    <a:pt x="395" y="49"/>
                  </a:cubicBezTo>
                  <a:cubicBezTo>
                    <a:pt x="374" y="57"/>
                    <a:pt x="346" y="78"/>
                    <a:pt x="321" y="86"/>
                  </a:cubicBezTo>
                  <a:cubicBezTo>
                    <a:pt x="304" y="89"/>
                    <a:pt x="284" y="92"/>
                    <a:pt x="265" y="92"/>
                  </a:cubicBezTo>
                  <a:cubicBezTo>
                    <a:pt x="258" y="92"/>
                    <a:pt x="250" y="91"/>
                    <a:pt x="243" y="90"/>
                  </a:cubicBezTo>
                  <a:cubicBezTo>
                    <a:pt x="227" y="90"/>
                    <a:pt x="202" y="78"/>
                    <a:pt x="186" y="78"/>
                  </a:cubicBezTo>
                  <a:cubicBezTo>
                    <a:pt x="173" y="78"/>
                    <a:pt x="161" y="90"/>
                    <a:pt x="144" y="90"/>
                  </a:cubicBezTo>
                  <a:lnTo>
                    <a:pt x="34" y="90"/>
                  </a:lnTo>
                  <a:cubicBezTo>
                    <a:pt x="31" y="90"/>
                    <a:pt x="28" y="89"/>
                    <a:pt x="25" y="89"/>
                  </a:cubicBezTo>
                  <a:cubicBezTo>
                    <a:pt x="18" y="89"/>
                    <a:pt x="9" y="95"/>
                    <a:pt x="1" y="131"/>
                  </a:cubicBezTo>
                  <a:cubicBezTo>
                    <a:pt x="9" y="184"/>
                    <a:pt x="21" y="205"/>
                    <a:pt x="30" y="205"/>
                  </a:cubicBezTo>
                  <a:cubicBezTo>
                    <a:pt x="35" y="205"/>
                    <a:pt x="41" y="207"/>
                    <a:pt x="46" y="207"/>
                  </a:cubicBezTo>
                  <a:cubicBezTo>
                    <a:pt x="49" y="207"/>
                    <a:pt x="51" y="206"/>
                    <a:pt x="54" y="205"/>
                  </a:cubicBezTo>
                  <a:cubicBezTo>
                    <a:pt x="64" y="201"/>
                    <a:pt x="74" y="199"/>
                    <a:pt x="84" y="199"/>
                  </a:cubicBezTo>
                  <a:cubicBezTo>
                    <a:pt x="113" y="199"/>
                    <a:pt x="141" y="214"/>
                    <a:pt x="169" y="217"/>
                  </a:cubicBezTo>
                  <a:cubicBezTo>
                    <a:pt x="206" y="221"/>
                    <a:pt x="247" y="225"/>
                    <a:pt x="288" y="225"/>
                  </a:cubicBezTo>
                  <a:cubicBezTo>
                    <a:pt x="317" y="225"/>
                    <a:pt x="350" y="217"/>
                    <a:pt x="382" y="205"/>
                  </a:cubicBezTo>
                  <a:cubicBezTo>
                    <a:pt x="410" y="193"/>
                    <a:pt x="439" y="185"/>
                    <a:pt x="470" y="185"/>
                  </a:cubicBezTo>
                  <a:cubicBezTo>
                    <a:pt x="482" y="185"/>
                    <a:pt x="493" y="186"/>
                    <a:pt x="506" y="188"/>
                  </a:cubicBezTo>
                  <a:cubicBezTo>
                    <a:pt x="510" y="193"/>
                    <a:pt x="518" y="197"/>
                    <a:pt x="526" y="205"/>
                  </a:cubicBezTo>
                  <a:cubicBezTo>
                    <a:pt x="534" y="213"/>
                    <a:pt x="543" y="230"/>
                    <a:pt x="555" y="230"/>
                  </a:cubicBezTo>
                  <a:cubicBezTo>
                    <a:pt x="579" y="230"/>
                    <a:pt x="608" y="230"/>
                    <a:pt x="637" y="238"/>
                  </a:cubicBezTo>
                  <a:cubicBezTo>
                    <a:pt x="649" y="242"/>
                    <a:pt x="666" y="234"/>
                    <a:pt x="678" y="250"/>
                  </a:cubicBezTo>
                  <a:cubicBezTo>
                    <a:pt x="684" y="257"/>
                    <a:pt x="691" y="261"/>
                    <a:pt x="698" y="261"/>
                  </a:cubicBezTo>
                  <a:cubicBezTo>
                    <a:pt x="703" y="261"/>
                    <a:pt x="709" y="258"/>
                    <a:pt x="715" y="250"/>
                  </a:cubicBezTo>
                  <a:cubicBezTo>
                    <a:pt x="717" y="245"/>
                    <a:pt x="718" y="243"/>
                    <a:pt x="720" y="243"/>
                  </a:cubicBezTo>
                  <a:cubicBezTo>
                    <a:pt x="723" y="243"/>
                    <a:pt x="727" y="246"/>
                    <a:pt x="731" y="246"/>
                  </a:cubicBezTo>
                  <a:lnTo>
                    <a:pt x="768" y="246"/>
                  </a:lnTo>
                  <a:cubicBezTo>
                    <a:pt x="771" y="245"/>
                    <a:pt x="775" y="245"/>
                    <a:pt x="778" y="245"/>
                  </a:cubicBezTo>
                  <a:cubicBezTo>
                    <a:pt x="804" y="245"/>
                    <a:pt x="834" y="260"/>
                    <a:pt x="863" y="307"/>
                  </a:cubicBezTo>
                  <a:cubicBezTo>
                    <a:pt x="867" y="307"/>
                    <a:pt x="871" y="303"/>
                    <a:pt x="875" y="299"/>
                  </a:cubicBezTo>
                  <a:lnTo>
                    <a:pt x="875" y="4"/>
                  </a:lnTo>
                  <a:cubicBezTo>
                    <a:pt x="873" y="2"/>
                    <a:pt x="870" y="1"/>
                    <a:pt x="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59"/>
            <p:cNvSpPr/>
            <p:nvPr/>
          </p:nvSpPr>
          <p:spPr>
            <a:xfrm>
              <a:off x="4824350" y="5341500"/>
              <a:ext cx="11200" cy="6850"/>
            </a:xfrm>
            <a:custGeom>
              <a:avLst/>
              <a:gdLst/>
              <a:ahLst/>
              <a:cxnLst/>
              <a:rect l="l" t="t" r="r" b="b"/>
              <a:pathLst>
                <a:path w="448" h="274" extrusionOk="0">
                  <a:moveTo>
                    <a:pt x="421" y="0"/>
                  </a:moveTo>
                  <a:cubicBezTo>
                    <a:pt x="410" y="0"/>
                    <a:pt x="398" y="8"/>
                    <a:pt x="385" y="8"/>
                  </a:cubicBezTo>
                  <a:cubicBezTo>
                    <a:pt x="383" y="8"/>
                    <a:pt x="380" y="7"/>
                    <a:pt x="378" y="7"/>
                  </a:cubicBezTo>
                  <a:cubicBezTo>
                    <a:pt x="375" y="6"/>
                    <a:pt x="373" y="5"/>
                    <a:pt x="370" y="5"/>
                  </a:cubicBezTo>
                  <a:cubicBezTo>
                    <a:pt x="358" y="5"/>
                    <a:pt x="346" y="16"/>
                    <a:pt x="333" y="16"/>
                  </a:cubicBezTo>
                  <a:cubicBezTo>
                    <a:pt x="332" y="16"/>
                    <a:pt x="330" y="15"/>
                    <a:pt x="329" y="15"/>
                  </a:cubicBezTo>
                  <a:cubicBezTo>
                    <a:pt x="325" y="14"/>
                    <a:pt x="322" y="14"/>
                    <a:pt x="318" y="14"/>
                  </a:cubicBezTo>
                  <a:cubicBezTo>
                    <a:pt x="294" y="14"/>
                    <a:pt x="272" y="36"/>
                    <a:pt x="247" y="36"/>
                  </a:cubicBezTo>
                  <a:cubicBezTo>
                    <a:pt x="239" y="36"/>
                    <a:pt x="226" y="27"/>
                    <a:pt x="214" y="27"/>
                  </a:cubicBezTo>
                  <a:cubicBezTo>
                    <a:pt x="185" y="36"/>
                    <a:pt x="157" y="52"/>
                    <a:pt x="140" y="81"/>
                  </a:cubicBezTo>
                  <a:cubicBezTo>
                    <a:pt x="139" y="82"/>
                    <a:pt x="138" y="82"/>
                    <a:pt x="137" y="82"/>
                  </a:cubicBezTo>
                  <a:cubicBezTo>
                    <a:pt x="133" y="82"/>
                    <a:pt x="127" y="77"/>
                    <a:pt x="124" y="77"/>
                  </a:cubicBezTo>
                  <a:cubicBezTo>
                    <a:pt x="103" y="60"/>
                    <a:pt x="74" y="48"/>
                    <a:pt x="50" y="40"/>
                  </a:cubicBezTo>
                  <a:cubicBezTo>
                    <a:pt x="49" y="39"/>
                    <a:pt x="48" y="39"/>
                    <a:pt x="47" y="39"/>
                  </a:cubicBezTo>
                  <a:cubicBezTo>
                    <a:pt x="35" y="39"/>
                    <a:pt x="20" y="60"/>
                    <a:pt x="13" y="60"/>
                  </a:cubicBezTo>
                  <a:cubicBezTo>
                    <a:pt x="13" y="60"/>
                    <a:pt x="12" y="60"/>
                    <a:pt x="12" y="60"/>
                  </a:cubicBezTo>
                  <a:cubicBezTo>
                    <a:pt x="4" y="60"/>
                    <a:pt x="1" y="99"/>
                    <a:pt x="1" y="126"/>
                  </a:cubicBezTo>
                  <a:cubicBezTo>
                    <a:pt x="1" y="163"/>
                    <a:pt x="7" y="180"/>
                    <a:pt x="15" y="180"/>
                  </a:cubicBezTo>
                  <a:cubicBezTo>
                    <a:pt x="15" y="180"/>
                    <a:pt x="16" y="180"/>
                    <a:pt x="17" y="179"/>
                  </a:cubicBezTo>
                  <a:cubicBezTo>
                    <a:pt x="29" y="173"/>
                    <a:pt x="41" y="169"/>
                    <a:pt x="53" y="169"/>
                  </a:cubicBezTo>
                  <a:cubicBezTo>
                    <a:pt x="71" y="169"/>
                    <a:pt x="88" y="177"/>
                    <a:pt x="103" y="192"/>
                  </a:cubicBezTo>
                  <a:cubicBezTo>
                    <a:pt x="105" y="193"/>
                    <a:pt x="108" y="194"/>
                    <a:pt x="110" y="194"/>
                  </a:cubicBezTo>
                  <a:cubicBezTo>
                    <a:pt x="117" y="194"/>
                    <a:pt x="123" y="190"/>
                    <a:pt x="130" y="190"/>
                  </a:cubicBezTo>
                  <a:cubicBezTo>
                    <a:pt x="135" y="190"/>
                    <a:pt x="140" y="192"/>
                    <a:pt x="144" y="200"/>
                  </a:cubicBezTo>
                  <a:cubicBezTo>
                    <a:pt x="149" y="207"/>
                    <a:pt x="154" y="210"/>
                    <a:pt x="159" y="210"/>
                  </a:cubicBezTo>
                  <a:cubicBezTo>
                    <a:pt x="170" y="210"/>
                    <a:pt x="181" y="194"/>
                    <a:pt x="189" y="192"/>
                  </a:cubicBezTo>
                  <a:cubicBezTo>
                    <a:pt x="202" y="183"/>
                    <a:pt x="210" y="179"/>
                    <a:pt x="222" y="179"/>
                  </a:cubicBezTo>
                  <a:cubicBezTo>
                    <a:pt x="263" y="179"/>
                    <a:pt x="300" y="187"/>
                    <a:pt x="341" y="204"/>
                  </a:cubicBezTo>
                  <a:cubicBezTo>
                    <a:pt x="349" y="208"/>
                    <a:pt x="362" y="237"/>
                    <a:pt x="374" y="245"/>
                  </a:cubicBezTo>
                  <a:cubicBezTo>
                    <a:pt x="382" y="253"/>
                    <a:pt x="390" y="249"/>
                    <a:pt x="403" y="261"/>
                  </a:cubicBezTo>
                  <a:cubicBezTo>
                    <a:pt x="405" y="263"/>
                    <a:pt x="407" y="264"/>
                    <a:pt x="409" y="264"/>
                  </a:cubicBezTo>
                  <a:cubicBezTo>
                    <a:pt x="416" y="264"/>
                    <a:pt x="425" y="253"/>
                    <a:pt x="433" y="253"/>
                  </a:cubicBezTo>
                  <a:cubicBezTo>
                    <a:pt x="437" y="253"/>
                    <a:pt x="441" y="255"/>
                    <a:pt x="444" y="261"/>
                  </a:cubicBezTo>
                  <a:cubicBezTo>
                    <a:pt x="444" y="265"/>
                    <a:pt x="448" y="270"/>
                    <a:pt x="448" y="274"/>
                  </a:cubicBezTo>
                  <a:lnTo>
                    <a:pt x="448" y="7"/>
                  </a:lnTo>
                  <a:cubicBezTo>
                    <a:pt x="447" y="8"/>
                    <a:pt x="446" y="8"/>
                    <a:pt x="445" y="8"/>
                  </a:cubicBezTo>
                  <a:cubicBezTo>
                    <a:pt x="441" y="8"/>
                    <a:pt x="435" y="3"/>
                    <a:pt x="431" y="3"/>
                  </a:cubicBezTo>
                  <a:cubicBezTo>
                    <a:pt x="428" y="1"/>
                    <a:pt x="425" y="0"/>
                    <a:pt x="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59"/>
            <p:cNvSpPr/>
            <p:nvPr/>
          </p:nvSpPr>
          <p:spPr>
            <a:xfrm>
              <a:off x="4821800" y="5368025"/>
              <a:ext cx="13750" cy="6275"/>
            </a:xfrm>
            <a:custGeom>
              <a:avLst/>
              <a:gdLst/>
              <a:ahLst/>
              <a:cxnLst/>
              <a:rect l="l" t="t" r="r" b="b"/>
              <a:pathLst>
                <a:path w="550" h="251" extrusionOk="0">
                  <a:moveTo>
                    <a:pt x="550" y="0"/>
                  </a:moveTo>
                  <a:cubicBezTo>
                    <a:pt x="547" y="2"/>
                    <a:pt x="544" y="3"/>
                    <a:pt x="541" y="3"/>
                  </a:cubicBezTo>
                  <a:cubicBezTo>
                    <a:pt x="536" y="3"/>
                    <a:pt x="531" y="1"/>
                    <a:pt x="526" y="1"/>
                  </a:cubicBezTo>
                  <a:cubicBezTo>
                    <a:pt x="520" y="1"/>
                    <a:pt x="515" y="3"/>
                    <a:pt x="509" y="9"/>
                  </a:cubicBezTo>
                  <a:cubicBezTo>
                    <a:pt x="505" y="13"/>
                    <a:pt x="502" y="15"/>
                    <a:pt x="498" y="15"/>
                  </a:cubicBezTo>
                  <a:cubicBezTo>
                    <a:pt x="489" y="15"/>
                    <a:pt x="481" y="5"/>
                    <a:pt x="472" y="5"/>
                  </a:cubicBezTo>
                  <a:cubicBezTo>
                    <a:pt x="467" y="3"/>
                    <a:pt x="462" y="2"/>
                    <a:pt x="457" y="2"/>
                  </a:cubicBezTo>
                  <a:cubicBezTo>
                    <a:pt x="450" y="2"/>
                    <a:pt x="444" y="4"/>
                    <a:pt x="439" y="9"/>
                  </a:cubicBezTo>
                  <a:cubicBezTo>
                    <a:pt x="413" y="25"/>
                    <a:pt x="390" y="41"/>
                    <a:pt x="365" y="41"/>
                  </a:cubicBezTo>
                  <a:cubicBezTo>
                    <a:pt x="358" y="41"/>
                    <a:pt x="352" y="40"/>
                    <a:pt x="345" y="37"/>
                  </a:cubicBezTo>
                  <a:cubicBezTo>
                    <a:pt x="341" y="37"/>
                    <a:pt x="336" y="41"/>
                    <a:pt x="336" y="46"/>
                  </a:cubicBezTo>
                  <a:cubicBezTo>
                    <a:pt x="330" y="52"/>
                    <a:pt x="324" y="54"/>
                    <a:pt x="318" y="54"/>
                  </a:cubicBezTo>
                  <a:cubicBezTo>
                    <a:pt x="308" y="54"/>
                    <a:pt x="299" y="48"/>
                    <a:pt x="291" y="46"/>
                  </a:cubicBezTo>
                  <a:cubicBezTo>
                    <a:pt x="280" y="42"/>
                    <a:pt x="269" y="41"/>
                    <a:pt x="259" y="41"/>
                  </a:cubicBezTo>
                  <a:cubicBezTo>
                    <a:pt x="241" y="41"/>
                    <a:pt x="225" y="45"/>
                    <a:pt x="209" y="50"/>
                  </a:cubicBezTo>
                  <a:cubicBezTo>
                    <a:pt x="198" y="50"/>
                    <a:pt x="186" y="60"/>
                    <a:pt x="171" y="60"/>
                  </a:cubicBezTo>
                  <a:cubicBezTo>
                    <a:pt x="165" y="60"/>
                    <a:pt x="159" y="58"/>
                    <a:pt x="152" y="54"/>
                  </a:cubicBezTo>
                  <a:cubicBezTo>
                    <a:pt x="137" y="46"/>
                    <a:pt x="122" y="45"/>
                    <a:pt x="108" y="45"/>
                  </a:cubicBezTo>
                  <a:cubicBezTo>
                    <a:pt x="98" y="45"/>
                    <a:pt x="88" y="46"/>
                    <a:pt x="78" y="46"/>
                  </a:cubicBezTo>
                  <a:cubicBezTo>
                    <a:pt x="76" y="46"/>
                    <a:pt x="74" y="45"/>
                    <a:pt x="72" y="45"/>
                  </a:cubicBezTo>
                  <a:cubicBezTo>
                    <a:pt x="70" y="45"/>
                    <a:pt x="68" y="46"/>
                    <a:pt x="66" y="50"/>
                  </a:cubicBezTo>
                  <a:cubicBezTo>
                    <a:pt x="60" y="62"/>
                    <a:pt x="53" y="68"/>
                    <a:pt x="46" y="68"/>
                  </a:cubicBezTo>
                  <a:cubicBezTo>
                    <a:pt x="39" y="68"/>
                    <a:pt x="31" y="60"/>
                    <a:pt x="25" y="46"/>
                  </a:cubicBezTo>
                  <a:cubicBezTo>
                    <a:pt x="25" y="41"/>
                    <a:pt x="21" y="41"/>
                    <a:pt x="21" y="41"/>
                  </a:cubicBezTo>
                  <a:cubicBezTo>
                    <a:pt x="8" y="46"/>
                    <a:pt x="0" y="58"/>
                    <a:pt x="0" y="95"/>
                  </a:cubicBezTo>
                  <a:cubicBezTo>
                    <a:pt x="0" y="130"/>
                    <a:pt x="6" y="163"/>
                    <a:pt x="13" y="163"/>
                  </a:cubicBezTo>
                  <a:cubicBezTo>
                    <a:pt x="14" y="163"/>
                    <a:pt x="15" y="162"/>
                    <a:pt x="16" y="160"/>
                  </a:cubicBezTo>
                  <a:cubicBezTo>
                    <a:pt x="25" y="151"/>
                    <a:pt x="32" y="145"/>
                    <a:pt x="39" y="145"/>
                  </a:cubicBezTo>
                  <a:cubicBezTo>
                    <a:pt x="50" y="145"/>
                    <a:pt x="60" y="158"/>
                    <a:pt x="70" y="185"/>
                  </a:cubicBezTo>
                  <a:cubicBezTo>
                    <a:pt x="87" y="190"/>
                    <a:pt x="104" y="207"/>
                    <a:pt x="123" y="207"/>
                  </a:cubicBezTo>
                  <a:cubicBezTo>
                    <a:pt x="135" y="207"/>
                    <a:pt x="147" y="200"/>
                    <a:pt x="160" y="177"/>
                  </a:cubicBezTo>
                  <a:cubicBezTo>
                    <a:pt x="163" y="172"/>
                    <a:pt x="165" y="168"/>
                    <a:pt x="168" y="168"/>
                  </a:cubicBezTo>
                  <a:cubicBezTo>
                    <a:pt x="169" y="168"/>
                    <a:pt x="171" y="170"/>
                    <a:pt x="172" y="173"/>
                  </a:cubicBezTo>
                  <a:cubicBezTo>
                    <a:pt x="185" y="210"/>
                    <a:pt x="197" y="201"/>
                    <a:pt x="218" y="206"/>
                  </a:cubicBezTo>
                  <a:cubicBezTo>
                    <a:pt x="230" y="206"/>
                    <a:pt x="243" y="218"/>
                    <a:pt x="255" y="218"/>
                  </a:cubicBezTo>
                  <a:cubicBezTo>
                    <a:pt x="259" y="218"/>
                    <a:pt x="263" y="217"/>
                    <a:pt x="267" y="214"/>
                  </a:cubicBezTo>
                  <a:cubicBezTo>
                    <a:pt x="271" y="211"/>
                    <a:pt x="275" y="209"/>
                    <a:pt x="280" y="209"/>
                  </a:cubicBezTo>
                  <a:cubicBezTo>
                    <a:pt x="293" y="209"/>
                    <a:pt x="308" y="222"/>
                    <a:pt x="320" y="247"/>
                  </a:cubicBezTo>
                  <a:cubicBezTo>
                    <a:pt x="320" y="247"/>
                    <a:pt x="322" y="250"/>
                    <a:pt x="323" y="250"/>
                  </a:cubicBezTo>
                  <a:cubicBezTo>
                    <a:pt x="324" y="250"/>
                    <a:pt x="324" y="249"/>
                    <a:pt x="324" y="247"/>
                  </a:cubicBezTo>
                  <a:cubicBezTo>
                    <a:pt x="331" y="230"/>
                    <a:pt x="338" y="226"/>
                    <a:pt x="345" y="226"/>
                  </a:cubicBezTo>
                  <a:cubicBezTo>
                    <a:pt x="355" y="226"/>
                    <a:pt x="366" y="235"/>
                    <a:pt x="376" y="235"/>
                  </a:cubicBezTo>
                  <a:cubicBezTo>
                    <a:pt x="381" y="235"/>
                    <a:pt x="385" y="232"/>
                    <a:pt x="390" y="226"/>
                  </a:cubicBezTo>
                  <a:cubicBezTo>
                    <a:pt x="391" y="224"/>
                    <a:pt x="392" y="223"/>
                    <a:pt x="393" y="223"/>
                  </a:cubicBezTo>
                  <a:cubicBezTo>
                    <a:pt x="396" y="223"/>
                    <a:pt x="399" y="230"/>
                    <a:pt x="402" y="230"/>
                  </a:cubicBezTo>
                  <a:cubicBezTo>
                    <a:pt x="427" y="234"/>
                    <a:pt x="447" y="234"/>
                    <a:pt x="472" y="238"/>
                  </a:cubicBezTo>
                  <a:cubicBezTo>
                    <a:pt x="476" y="239"/>
                    <a:pt x="479" y="239"/>
                    <a:pt x="483" y="239"/>
                  </a:cubicBezTo>
                  <a:cubicBezTo>
                    <a:pt x="498" y="239"/>
                    <a:pt x="514" y="236"/>
                    <a:pt x="530" y="236"/>
                  </a:cubicBezTo>
                  <a:cubicBezTo>
                    <a:pt x="537" y="236"/>
                    <a:pt x="543" y="236"/>
                    <a:pt x="550" y="238"/>
                  </a:cubicBezTo>
                  <a:lnTo>
                    <a:pt x="5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59"/>
            <p:cNvSpPr/>
            <p:nvPr/>
          </p:nvSpPr>
          <p:spPr>
            <a:xfrm>
              <a:off x="4835625" y="5368100"/>
              <a:ext cx="750" cy="6100"/>
            </a:xfrm>
            <a:custGeom>
              <a:avLst/>
              <a:gdLst/>
              <a:ahLst/>
              <a:cxnLst/>
              <a:rect l="l" t="t" r="r" b="b"/>
              <a:pathLst>
                <a:path w="30" h="244" extrusionOk="0">
                  <a:moveTo>
                    <a:pt x="5" y="0"/>
                  </a:moveTo>
                  <a:cubicBezTo>
                    <a:pt x="4" y="0"/>
                    <a:pt x="2" y="1"/>
                    <a:pt x="1" y="2"/>
                  </a:cubicBezTo>
                  <a:lnTo>
                    <a:pt x="1" y="240"/>
                  </a:lnTo>
                  <a:cubicBezTo>
                    <a:pt x="1" y="244"/>
                    <a:pt x="5" y="244"/>
                    <a:pt x="5" y="244"/>
                  </a:cubicBezTo>
                  <a:cubicBezTo>
                    <a:pt x="21" y="240"/>
                    <a:pt x="30" y="203"/>
                    <a:pt x="30" y="137"/>
                  </a:cubicBezTo>
                  <a:cubicBezTo>
                    <a:pt x="30" y="40"/>
                    <a:pt x="19" y="0"/>
                    <a:pt x="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59"/>
            <p:cNvSpPr/>
            <p:nvPr/>
          </p:nvSpPr>
          <p:spPr>
            <a:xfrm>
              <a:off x="4835625" y="5380850"/>
              <a:ext cx="750" cy="6900"/>
            </a:xfrm>
            <a:custGeom>
              <a:avLst/>
              <a:gdLst/>
              <a:ahLst/>
              <a:cxnLst/>
              <a:rect l="l" t="t" r="r" b="b"/>
              <a:pathLst>
                <a:path w="30" h="276" extrusionOk="0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lnTo>
                    <a:pt x="1" y="275"/>
                  </a:lnTo>
                  <a:lnTo>
                    <a:pt x="5" y="275"/>
                  </a:lnTo>
                  <a:cubicBezTo>
                    <a:pt x="6" y="275"/>
                    <a:pt x="6" y="276"/>
                    <a:pt x="7" y="276"/>
                  </a:cubicBezTo>
                  <a:cubicBezTo>
                    <a:pt x="18" y="276"/>
                    <a:pt x="30" y="231"/>
                    <a:pt x="30" y="156"/>
                  </a:cubicBezTo>
                  <a:cubicBezTo>
                    <a:pt x="30" y="72"/>
                    <a:pt x="18" y="0"/>
                    <a:pt x="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59"/>
            <p:cNvSpPr/>
            <p:nvPr/>
          </p:nvSpPr>
          <p:spPr>
            <a:xfrm>
              <a:off x="4835625" y="5341875"/>
              <a:ext cx="850" cy="6750"/>
            </a:xfrm>
            <a:custGeom>
              <a:avLst/>
              <a:gdLst/>
              <a:ahLst/>
              <a:cxnLst/>
              <a:rect l="l" t="t" r="r" b="b"/>
              <a:pathLst>
                <a:path w="34" h="270" extrusionOk="0">
                  <a:moveTo>
                    <a:pt x="1" y="0"/>
                  </a:moveTo>
                  <a:lnTo>
                    <a:pt x="1" y="263"/>
                  </a:lnTo>
                  <a:cubicBezTo>
                    <a:pt x="3" y="267"/>
                    <a:pt x="6" y="270"/>
                    <a:pt x="8" y="270"/>
                  </a:cubicBezTo>
                  <a:cubicBezTo>
                    <a:pt x="14" y="270"/>
                    <a:pt x="20" y="255"/>
                    <a:pt x="26" y="226"/>
                  </a:cubicBezTo>
                  <a:cubicBezTo>
                    <a:pt x="34" y="177"/>
                    <a:pt x="34" y="123"/>
                    <a:pt x="26" y="74"/>
                  </a:cubicBezTo>
                  <a:cubicBezTo>
                    <a:pt x="17" y="33"/>
                    <a:pt x="9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59"/>
            <p:cNvSpPr/>
            <p:nvPr/>
          </p:nvSpPr>
          <p:spPr>
            <a:xfrm>
              <a:off x="4835625" y="5328950"/>
              <a:ext cx="850" cy="6175"/>
            </a:xfrm>
            <a:custGeom>
              <a:avLst/>
              <a:gdLst/>
              <a:ahLst/>
              <a:cxnLst/>
              <a:rect l="l" t="t" r="r" b="b"/>
              <a:pathLst>
                <a:path w="34" h="247" extrusionOk="0">
                  <a:moveTo>
                    <a:pt x="1" y="0"/>
                  </a:moveTo>
                  <a:lnTo>
                    <a:pt x="1" y="246"/>
                  </a:lnTo>
                  <a:cubicBezTo>
                    <a:pt x="13" y="242"/>
                    <a:pt x="21" y="213"/>
                    <a:pt x="30" y="177"/>
                  </a:cubicBezTo>
                  <a:cubicBezTo>
                    <a:pt x="34" y="140"/>
                    <a:pt x="34" y="99"/>
                    <a:pt x="30" y="62"/>
                  </a:cubicBezTo>
                  <a:cubicBezTo>
                    <a:pt x="21" y="4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59"/>
            <p:cNvSpPr/>
            <p:nvPr/>
          </p:nvSpPr>
          <p:spPr>
            <a:xfrm>
              <a:off x="4835625" y="5354900"/>
              <a:ext cx="850" cy="5975"/>
            </a:xfrm>
            <a:custGeom>
              <a:avLst/>
              <a:gdLst/>
              <a:ahLst/>
              <a:cxnLst/>
              <a:rect l="l" t="t" r="r" b="b"/>
              <a:pathLst>
                <a:path w="34" h="239" extrusionOk="0">
                  <a:moveTo>
                    <a:pt x="13" y="0"/>
                  </a:moveTo>
                  <a:lnTo>
                    <a:pt x="1" y="4"/>
                  </a:lnTo>
                  <a:lnTo>
                    <a:pt x="1" y="238"/>
                  </a:lnTo>
                  <a:cubicBezTo>
                    <a:pt x="2" y="238"/>
                    <a:pt x="2" y="238"/>
                    <a:pt x="3" y="238"/>
                  </a:cubicBezTo>
                  <a:cubicBezTo>
                    <a:pt x="22" y="238"/>
                    <a:pt x="34" y="181"/>
                    <a:pt x="30" y="82"/>
                  </a:cubicBezTo>
                  <a:cubicBezTo>
                    <a:pt x="30" y="54"/>
                    <a:pt x="21" y="29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59"/>
            <p:cNvSpPr/>
            <p:nvPr/>
          </p:nvSpPr>
          <p:spPr>
            <a:xfrm>
              <a:off x="4835625" y="5433050"/>
              <a:ext cx="850" cy="7000"/>
            </a:xfrm>
            <a:custGeom>
              <a:avLst/>
              <a:gdLst/>
              <a:ahLst/>
              <a:cxnLst/>
              <a:rect l="l" t="t" r="r" b="b"/>
              <a:pathLst>
                <a:path w="34" h="280" extrusionOk="0">
                  <a:moveTo>
                    <a:pt x="1" y="1"/>
                  </a:moveTo>
                  <a:lnTo>
                    <a:pt x="1" y="280"/>
                  </a:lnTo>
                  <a:cubicBezTo>
                    <a:pt x="17" y="280"/>
                    <a:pt x="30" y="264"/>
                    <a:pt x="30" y="210"/>
                  </a:cubicBezTo>
                  <a:cubicBezTo>
                    <a:pt x="34" y="149"/>
                    <a:pt x="30" y="87"/>
                    <a:pt x="13" y="30"/>
                  </a:cubicBezTo>
                  <a:cubicBezTo>
                    <a:pt x="13" y="17"/>
                    <a:pt x="5" y="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59"/>
            <p:cNvSpPr/>
            <p:nvPr/>
          </p:nvSpPr>
          <p:spPr>
            <a:xfrm>
              <a:off x="4835525" y="5446100"/>
              <a:ext cx="950" cy="7200"/>
            </a:xfrm>
            <a:custGeom>
              <a:avLst/>
              <a:gdLst/>
              <a:ahLst/>
              <a:cxnLst/>
              <a:rect l="l" t="t" r="r" b="b"/>
              <a:pathLst>
                <a:path w="38" h="288" extrusionOk="0">
                  <a:moveTo>
                    <a:pt x="1" y="0"/>
                  </a:moveTo>
                  <a:lnTo>
                    <a:pt x="1" y="287"/>
                  </a:lnTo>
                  <a:cubicBezTo>
                    <a:pt x="17" y="279"/>
                    <a:pt x="34" y="263"/>
                    <a:pt x="34" y="222"/>
                  </a:cubicBezTo>
                  <a:cubicBezTo>
                    <a:pt x="38" y="107"/>
                    <a:pt x="34" y="25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59"/>
            <p:cNvSpPr/>
            <p:nvPr/>
          </p:nvSpPr>
          <p:spPr>
            <a:xfrm>
              <a:off x="4835625" y="5458800"/>
              <a:ext cx="950" cy="7425"/>
            </a:xfrm>
            <a:custGeom>
              <a:avLst/>
              <a:gdLst/>
              <a:ahLst/>
              <a:cxnLst/>
              <a:rect l="l" t="t" r="r" b="b"/>
              <a:pathLst>
                <a:path w="38" h="297" extrusionOk="0">
                  <a:moveTo>
                    <a:pt x="1" y="1"/>
                  </a:moveTo>
                  <a:lnTo>
                    <a:pt x="1" y="296"/>
                  </a:lnTo>
                  <a:cubicBezTo>
                    <a:pt x="30" y="251"/>
                    <a:pt x="38" y="194"/>
                    <a:pt x="30" y="140"/>
                  </a:cubicBezTo>
                  <a:cubicBezTo>
                    <a:pt x="21" y="54"/>
                    <a:pt x="13" y="1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59"/>
            <p:cNvSpPr/>
            <p:nvPr/>
          </p:nvSpPr>
          <p:spPr>
            <a:xfrm>
              <a:off x="4835625" y="5407200"/>
              <a:ext cx="750" cy="6400"/>
            </a:xfrm>
            <a:custGeom>
              <a:avLst/>
              <a:gdLst/>
              <a:ahLst/>
              <a:cxnLst/>
              <a:rect l="l" t="t" r="r" b="b"/>
              <a:pathLst>
                <a:path w="30" h="256" extrusionOk="0">
                  <a:moveTo>
                    <a:pt x="1" y="1"/>
                  </a:moveTo>
                  <a:lnTo>
                    <a:pt x="1" y="255"/>
                  </a:lnTo>
                  <a:cubicBezTo>
                    <a:pt x="5" y="251"/>
                    <a:pt x="13" y="247"/>
                    <a:pt x="21" y="227"/>
                  </a:cubicBezTo>
                  <a:cubicBezTo>
                    <a:pt x="30" y="181"/>
                    <a:pt x="30" y="132"/>
                    <a:pt x="30" y="87"/>
                  </a:cubicBezTo>
                  <a:cubicBezTo>
                    <a:pt x="26" y="34"/>
                    <a:pt x="17" y="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59"/>
            <p:cNvSpPr/>
            <p:nvPr/>
          </p:nvSpPr>
          <p:spPr>
            <a:xfrm>
              <a:off x="4835525" y="5393975"/>
              <a:ext cx="950" cy="6825"/>
            </a:xfrm>
            <a:custGeom>
              <a:avLst/>
              <a:gdLst/>
              <a:ahLst/>
              <a:cxnLst/>
              <a:rect l="l" t="t" r="r" b="b"/>
              <a:pathLst>
                <a:path w="38" h="273" extrusionOk="0">
                  <a:moveTo>
                    <a:pt x="1" y="1"/>
                  </a:moveTo>
                  <a:lnTo>
                    <a:pt x="1" y="271"/>
                  </a:lnTo>
                  <a:lnTo>
                    <a:pt x="5" y="271"/>
                  </a:lnTo>
                  <a:cubicBezTo>
                    <a:pt x="6" y="272"/>
                    <a:pt x="8" y="272"/>
                    <a:pt x="9" y="272"/>
                  </a:cubicBezTo>
                  <a:cubicBezTo>
                    <a:pt x="27" y="272"/>
                    <a:pt x="38" y="223"/>
                    <a:pt x="34" y="128"/>
                  </a:cubicBezTo>
                  <a:cubicBezTo>
                    <a:pt x="25" y="42"/>
                    <a:pt x="21" y="1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59"/>
            <p:cNvSpPr/>
            <p:nvPr/>
          </p:nvSpPr>
          <p:spPr>
            <a:xfrm>
              <a:off x="4835625" y="5420950"/>
              <a:ext cx="750" cy="6075"/>
            </a:xfrm>
            <a:custGeom>
              <a:avLst/>
              <a:gdLst/>
              <a:ahLst/>
              <a:cxnLst/>
              <a:rect l="l" t="t" r="r" b="b"/>
              <a:pathLst>
                <a:path w="30" h="243" extrusionOk="0">
                  <a:moveTo>
                    <a:pt x="1" y="1"/>
                  </a:moveTo>
                  <a:lnTo>
                    <a:pt x="1" y="243"/>
                  </a:lnTo>
                  <a:cubicBezTo>
                    <a:pt x="30" y="231"/>
                    <a:pt x="30" y="157"/>
                    <a:pt x="30" y="124"/>
                  </a:cubicBezTo>
                  <a:cubicBezTo>
                    <a:pt x="30" y="62"/>
                    <a:pt x="26" y="13"/>
                    <a:pt x="13" y="9"/>
                  </a:cubicBezTo>
                  <a:cubicBezTo>
                    <a:pt x="9" y="5"/>
                    <a:pt x="5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59"/>
            <p:cNvSpPr/>
            <p:nvPr/>
          </p:nvSpPr>
          <p:spPr>
            <a:xfrm>
              <a:off x="3017475" y="4529075"/>
              <a:ext cx="850" cy="6100"/>
            </a:xfrm>
            <a:custGeom>
              <a:avLst/>
              <a:gdLst/>
              <a:ahLst/>
              <a:cxnLst/>
              <a:rect l="l" t="t" r="r" b="b"/>
              <a:pathLst>
                <a:path w="34" h="244" extrusionOk="0">
                  <a:moveTo>
                    <a:pt x="28" y="1"/>
                  </a:moveTo>
                  <a:cubicBezTo>
                    <a:pt x="12" y="1"/>
                    <a:pt x="4" y="37"/>
                    <a:pt x="1" y="137"/>
                  </a:cubicBezTo>
                  <a:cubicBezTo>
                    <a:pt x="1" y="203"/>
                    <a:pt x="9" y="236"/>
                    <a:pt x="25" y="244"/>
                  </a:cubicBezTo>
                  <a:cubicBezTo>
                    <a:pt x="25" y="244"/>
                    <a:pt x="29" y="244"/>
                    <a:pt x="34" y="240"/>
                  </a:cubicBezTo>
                  <a:lnTo>
                    <a:pt x="34" y="2"/>
                  </a:lnTo>
                  <a:cubicBezTo>
                    <a:pt x="32" y="1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59"/>
            <p:cNvSpPr/>
            <p:nvPr/>
          </p:nvSpPr>
          <p:spPr>
            <a:xfrm>
              <a:off x="3017475" y="4541825"/>
              <a:ext cx="850" cy="6825"/>
            </a:xfrm>
            <a:custGeom>
              <a:avLst/>
              <a:gdLst/>
              <a:ahLst/>
              <a:cxnLst/>
              <a:rect l="l" t="t" r="r" b="b"/>
              <a:pathLst>
                <a:path w="34" h="273" extrusionOk="0">
                  <a:moveTo>
                    <a:pt x="31" y="0"/>
                  </a:moveTo>
                  <a:cubicBezTo>
                    <a:pt x="12" y="0"/>
                    <a:pt x="1" y="71"/>
                    <a:pt x="1" y="153"/>
                  </a:cubicBezTo>
                  <a:cubicBezTo>
                    <a:pt x="1" y="225"/>
                    <a:pt x="11" y="272"/>
                    <a:pt x="26" y="272"/>
                  </a:cubicBezTo>
                  <a:cubicBezTo>
                    <a:pt x="27" y="272"/>
                    <a:pt x="28" y="272"/>
                    <a:pt x="29" y="271"/>
                  </a:cubicBezTo>
                  <a:lnTo>
                    <a:pt x="34" y="271"/>
                  </a:lnTo>
                  <a:lnTo>
                    <a:pt x="34" y="1"/>
                  </a:lnTo>
                  <a:cubicBezTo>
                    <a:pt x="33" y="0"/>
                    <a:pt x="32" y="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59"/>
            <p:cNvSpPr/>
            <p:nvPr/>
          </p:nvSpPr>
          <p:spPr>
            <a:xfrm>
              <a:off x="3017375" y="4502750"/>
              <a:ext cx="850" cy="6850"/>
            </a:xfrm>
            <a:custGeom>
              <a:avLst/>
              <a:gdLst/>
              <a:ahLst/>
              <a:cxnLst/>
              <a:rect l="l" t="t" r="r" b="b"/>
              <a:pathLst>
                <a:path w="34" h="274" extrusionOk="0">
                  <a:moveTo>
                    <a:pt x="33" y="0"/>
                  </a:moveTo>
                  <a:cubicBezTo>
                    <a:pt x="29" y="0"/>
                    <a:pt x="17" y="37"/>
                    <a:pt x="13" y="78"/>
                  </a:cubicBezTo>
                  <a:cubicBezTo>
                    <a:pt x="1" y="128"/>
                    <a:pt x="1" y="181"/>
                    <a:pt x="13" y="230"/>
                  </a:cubicBezTo>
                  <a:cubicBezTo>
                    <a:pt x="16" y="257"/>
                    <a:pt x="21" y="273"/>
                    <a:pt x="27" y="273"/>
                  </a:cubicBezTo>
                  <a:cubicBezTo>
                    <a:pt x="29" y="273"/>
                    <a:pt x="31" y="271"/>
                    <a:pt x="33" y="267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59"/>
            <p:cNvSpPr/>
            <p:nvPr/>
          </p:nvSpPr>
          <p:spPr>
            <a:xfrm>
              <a:off x="3017475" y="4489925"/>
              <a:ext cx="850" cy="6175"/>
            </a:xfrm>
            <a:custGeom>
              <a:avLst/>
              <a:gdLst/>
              <a:ahLst/>
              <a:cxnLst/>
              <a:rect l="l" t="t" r="r" b="b"/>
              <a:pathLst>
                <a:path w="34" h="247" extrusionOk="0">
                  <a:moveTo>
                    <a:pt x="34" y="0"/>
                  </a:moveTo>
                  <a:cubicBezTo>
                    <a:pt x="17" y="0"/>
                    <a:pt x="9" y="0"/>
                    <a:pt x="5" y="62"/>
                  </a:cubicBezTo>
                  <a:cubicBezTo>
                    <a:pt x="1" y="99"/>
                    <a:pt x="1" y="140"/>
                    <a:pt x="5" y="177"/>
                  </a:cubicBezTo>
                  <a:cubicBezTo>
                    <a:pt x="13" y="214"/>
                    <a:pt x="21" y="243"/>
                    <a:pt x="34" y="247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59"/>
            <p:cNvSpPr/>
            <p:nvPr/>
          </p:nvSpPr>
          <p:spPr>
            <a:xfrm>
              <a:off x="3017400" y="4515875"/>
              <a:ext cx="825" cy="6000"/>
            </a:xfrm>
            <a:custGeom>
              <a:avLst/>
              <a:gdLst/>
              <a:ahLst/>
              <a:cxnLst/>
              <a:rect l="l" t="t" r="r" b="b"/>
              <a:pathLst>
                <a:path w="33" h="240" extrusionOk="0">
                  <a:moveTo>
                    <a:pt x="20" y="1"/>
                  </a:moveTo>
                  <a:cubicBezTo>
                    <a:pt x="12" y="29"/>
                    <a:pt x="8" y="54"/>
                    <a:pt x="8" y="83"/>
                  </a:cubicBezTo>
                  <a:cubicBezTo>
                    <a:pt x="0" y="179"/>
                    <a:pt x="11" y="239"/>
                    <a:pt x="29" y="239"/>
                  </a:cubicBezTo>
                  <a:cubicBezTo>
                    <a:pt x="30" y="239"/>
                    <a:pt x="31" y="239"/>
                    <a:pt x="32" y="239"/>
                  </a:cubicBezTo>
                  <a:lnTo>
                    <a:pt x="32" y="5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59"/>
            <p:cNvSpPr/>
            <p:nvPr/>
          </p:nvSpPr>
          <p:spPr>
            <a:xfrm>
              <a:off x="3017375" y="4594050"/>
              <a:ext cx="950" cy="7000"/>
            </a:xfrm>
            <a:custGeom>
              <a:avLst/>
              <a:gdLst/>
              <a:ahLst/>
              <a:cxnLst/>
              <a:rect l="l" t="t" r="r" b="b"/>
              <a:pathLst>
                <a:path w="38" h="280" extrusionOk="0">
                  <a:moveTo>
                    <a:pt x="38" y="0"/>
                  </a:moveTo>
                  <a:cubicBezTo>
                    <a:pt x="29" y="4"/>
                    <a:pt x="25" y="17"/>
                    <a:pt x="21" y="25"/>
                  </a:cubicBezTo>
                  <a:cubicBezTo>
                    <a:pt x="9" y="86"/>
                    <a:pt x="1" y="144"/>
                    <a:pt x="5" y="205"/>
                  </a:cubicBezTo>
                  <a:cubicBezTo>
                    <a:pt x="5" y="259"/>
                    <a:pt x="21" y="275"/>
                    <a:pt x="38" y="279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59"/>
            <p:cNvSpPr/>
            <p:nvPr/>
          </p:nvSpPr>
          <p:spPr>
            <a:xfrm>
              <a:off x="3017475" y="4606975"/>
              <a:ext cx="850" cy="7200"/>
            </a:xfrm>
            <a:custGeom>
              <a:avLst/>
              <a:gdLst/>
              <a:ahLst/>
              <a:cxnLst/>
              <a:rect l="l" t="t" r="r" b="b"/>
              <a:pathLst>
                <a:path w="34" h="288" extrusionOk="0">
                  <a:moveTo>
                    <a:pt x="34" y="0"/>
                  </a:moveTo>
                  <a:cubicBezTo>
                    <a:pt x="5" y="29"/>
                    <a:pt x="1" y="107"/>
                    <a:pt x="1" y="222"/>
                  </a:cubicBezTo>
                  <a:cubicBezTo>
                    <a:pt x="1" y="267"/>
                    <a:pt x="17" y="283"/>
                    <a:pt x="34" y="287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59"/>
            <p:cNvSpPr/>
            <p:nvPr/>
          </p:nvSpPr>
          <p:spPr>
            <a:xfrm>
              <a:off x="3017275" y="4619800"/>
              <a:ext cx="1050" cy="7400"/>
            </a:xfrm>
            <a:custGeom>
              <a:avLst/>
              <a:gdLst/>
              <a:ahLst/>
              <a:cxnLst/>
              <a:rect l="l" t="t" r="r" b="b"/>
              <a:pathLst>
                <a:path w="42" h="296" extrusionOk="0">
                  <a:moveTo>
                    <a:pt x="42" y="0"/>
                  </a:moveTo>
                  <a:cubicBezTo>
                    <a:pt x="25" y="12"/>
                    <a:pt x="17" y="54"/>
                    <a:pt x="13" y="140"/>
                  </a:cubicBezTo>
                  <a:cubicBezTo>
                    <a:pt x="1" y="193"/>
                    <a:pt x="9" y="250"/>
                    <a:pt x="42" y="29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59"/>
            <p:cNvSpPr/>
            <p:nvPr/>
          </p:nvSpPr>
          <p:spPr>
            <a:xfrm>
              <a:off x="3017475" y="4568200"/>
              <a:ext cx="850" cy="6275"/>
            </a:xfrm>
            <a:custGeom>
              <a:avLst/>
              <a:gdLst/>
              <a:ahLst/>
              <a:cxnLst/>
              <a:rect l="l" t="t" r="r" b="b"/>
              <a:pathLst>
                <a:path w="34" h="251" extrusionOk="0">
                  <a:moveTo>
                    <a:pt x="29" y="0"/>
                  </a:moveTo>
                  <a:cubicBezTo>
                    <a:pt x="13" y="8"/>
                    <a:pt x="9" y="33"/>
                    <a:pt x="5" y="82"/>
                  </a:cubicBezTo>
                  <a:cubicBezTo>
                    <a:pt x="1" y="132"/>
                    <a:pt x="1" y="177"/>
                    <a:pt x="9" y="226"/>
                  </a:cubicBezTo>
                  <a:cubicBezTo>
                    <a:pt x="17" y="242"/>
                    <a:pt x="25" y="251"/>
                    <a:pt x="34" y="251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59"/>
            <p:cNvSpPr/>
            <p:nvPr/>
          </p:nvSpPr>
          <p:spPr>
            <a:xfrm>
              <a:off x="3017400" y="4554950"/>
              <a:ext cx="925" cy="6750"/>
            </a:xfrm>
            <a:custGeom>
              <a:avLst/>
              <a:gdLst/>
              <a:ahLst/>
              <a:cxnLst/>
              <a:rect l="l" t="t" r="r" b="b"/>
              <a:pathLst>
                <a:path w="37" h="270" extrusionOk="0">
                  <a:moveTo>
                    <a:pt x="37" y="1"/>
                  </a:moveTo>
                  <a:cubicBezTo>
                    <a:pt x="20" y="13"/>
                    <a:pt x="12" y="42"/>
                    <a:pt x="8" y="128"/>
                  </a:cubicBezTo>
                  <a:cubicBezTo>
                    <a:pt x="0" y="220"/>
                    <a:pt x="10" y="269"/>
                    <a:pt x="27" y="269"/>
                  </a:cubicBezTo>
                  <a:cubicBezTo>
                    <a:pt x="28" y="269"/>
                    <a:pt x="30" y="269"/>
                    <a:pt x="32" y="268"/>
                  </a:cubicBezTo>
                  <a:lnTo>
                    <a:pt x="37" y="268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59"/>
            <p:cNvSpPr/>
            <p:nvPr/>
          </p:nvSpPr>
          <p:spPr>
            <a:xfrm>
              <a:off x="3017475" y="4581825"/>
              <a:ext cx="850" cy="6100"/>
            </a:xfrm>
            <a:custGeom>
              <a:avLst/>
              <a:gdLst/>
              <a:ahLst/>
              <a:cxnLst/>
              <a:rect l="l" t="t" r="r" b="b"/>
              <a:pathLst>
                <a:path w="34" h="244" extrusionOk="0">
                  <a:moveTo>
                    <a:pt x="34" y="1"/>
                  </a:moveTo>
                  <a:cubicBezTo>
                    <a:pt x="29" y="5"/>
                    <a:pt x="21" y="9"/>
                    <a:pt x="17" y="9"/>
                  </a:cubicBezTo>
                  <a:cubicBezTo>
                    <a:pt x="9" y="13"/>
                    <a:pt x="1" y="67"/>
                    <a:pt x="1" y="124"/>
                  </a:cubicBezTo>
                  <a:cubicBezTo>
                    <a:pt x="1" y="157"/>
                    <a:pt x="1" y="235"/>
                    <a:pt x="34" y="243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59"/>
            <p:cNvSpPr/>
            <p:nvPr/>
          </p:nvSpPr>
          <p:spPr>
            <a:xfrm>
              <a:off x="3048150" y="4556525"/>
              <a:ext cx="4750" cy="3825"/>
            </a:xfrm>
            <a:custGeom>
              <a:avLst/>
              <a:gdLst/>
              <a:ahLst/>
              <a:cxnLst/>
              <a:rect l="l" t="t" r="r" b="b"/>
              <a:pathLst>
                <a:path w="190" h="153" extrusionOk="0">
                  <a:moveTo>
                    <a:pt x="149" y="1"/>
                  </a:moveTo>
                  <a:cubicBezTo>
                    <a:pt x="145" y="1"/>
                    <a:pt x="140" y="2"/>
                    <a:pt x="136" y="4"/>
                  </a:cubicBezTo>
                  <a:cubicBezTo>
                    <a:pt x="133" y="7"/>
                    <a:pt x="127" y="15"/>
                    <a:pt x="123" y="15"/>
                  </a:cubicBezTo>
                  <a:cubicBezTo>
                    <a:pt x="122" y="15"/>
                    <a:pt x="121" y="14"/>
                    <a:pt x="120" y="12"/>
                  </a:cubicBezTo>
                  <a:cubicBezTo>
                    <a:pt x="112" y="4"/>
                    <a:pt x="104" y="1"/>
                    <a:pt x="96" y="1"/>
                  </a:cubicBezTo>
                  <a:cubicBezTo>
                    <a:pt x="72" y="1"/>
                    <a:pt x="48" y="28"/>
                    <a:pt x="21" y="28"/>
                  </a:cubicBezTo>
                  <a:cubicBezTo>
                    <a:pt x="20" y="28"/>
                    <a:pt x="18" y="28"/>
                    <a:pt x="17" y="28"/>
                  </a:cubicBezTo>
                  <a:cubicBezTo>
                    <a:pt x="13" y="28"/>
                    <a:pt x="9" y="28"/>
                    <a:pt x="9" y="36"/>
                  </a:cubicBezTo>
                  <a:cubicBezTo>
                    <a:pt x="1" y="61"/>
                    <a:pt x="1" y="86"/>
                    <a:pt x="5" y="114"/>
                  </a:cubicBezTo>
                  <a:cubicBezTo>
                    <a:pt x="10" y="136"/>
                    <a:pt x="18" y="147"/>
                    <a:pt x="24" y="147"/>
                  </a:cubicBezTo>
                  <a:cubicBezTo>
                    <a:pt x="28" y="147"/>
                    <a:pt x="31" y="144"/>
                    <a:pt x="33" y="139"/>
                  </a:cubicBezTo>
                  <a:cubicBezTo>
                    <a:pt x="39" y="125"/>
                    <a:pt x="45" y="120"/>
                    <a:pt x="51" y="120"/>
                  </a:cubicBezTo>
                  <a:cubicBezTo>
                    <a:pt x="59" y="120"/>
                    <a:pt x="67" y="129"/>
                    <a:pt x="74" y="139"/>
                  </a:cubicBezTo>
                  <a:cubicBezTo>
                    <a:pt x="81" y="147"/>
                    <a:pt x="86" y="151"/>
                    <a:pt x="90" y="151"/>
                  </a:cubicBezTo>
                  <a:cubicBezTo>
                    <a:pt x="95" y="151"/>
                    <a:pt x="99" y="147"/>
                    <a:pt x="103" y="139"/>
                  </a:cubicBezTo>
                  <a:cubicBezTo>
                    <a:pt x="111" y="121"/>
                    <a:pt x="119" y="113"/>
                    <a:pt x="127" y="113"/>
                  </a:cubicBezTo>
                  <a:cubicBezTo>
                    <a:pt x="135" y="113"/>
                    <a:pt x="142" y="122"/>
                    <a:pt x="148" y="139"/>
                  </a:cubicBezTo>
                  <a:cubicBezTo>
                    <a:pt x="153" y="148"/>
                    <a:pt x="157" y="153"/>
                    <a:pt x="161" y="153"/>
                  </a:cubicBezTo>
                  <a:cubicBezTo>
                    <a:pt x="172" y="153"/>
                    <a:pt x="181" y="124"/>
                    <a:pt x="189" y="73"/>
                  </a:cubicBezTo>
                  <a:cubicBezTo>
                    <a:pt x="185" y="57"/>
                    <a:pt x="181" y="40"/>
                    <a:pt x="177" y="28"/>
                  </a:cubicBezTo>
                  <a:cubicBezTo>
                    <a:pt x="169" y="6"/>
                    <a:pt x="159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59"/>
            <p:cNvSpPr/>
            <p:nvPr/>
          </p:nvSpPr>
          <p:spPr>
            <a:xfrm>
              <a:off x="3040450" y="4556400"/>
              <a:ext cx="3100" cy="3900"/>
            </a:xfrm>
            <a:custGeom>
              <a:avLst/>
              <a:gdLst/>
              <a:ahLst/>
              <a:cxnLst/>
              <a:rect l="l" t="t" r="r" b="b"/>
              <a:pathLst>
                <a:path w="124" h="156" extrusionOk="0">
                  <a:moveTo>
                    <a:pt x="21" y="0"/>
                  </a:moveTo>
                  <a:cubicBezTo>
                    <a:pt x="13" y="0"/>
                    <a:pt x="5" y="9"/>
                    <a:pt x="5" y="50"/>
                  </a:cubicBezTo>
                  <a:cubicBezTo>
                    <a:pt x="1" y="70"/>
                    <a:pt x="5" y="95"/>
                    <a:pt x="17" y="111"/>
                  </a:cubicBezTo>
                  <a:cubicBezTo>
                    <a:pt x="21" y="121"/>
                    <a:pt x="27" y="134"/>
                    <a:pt x="31" y="134"/>
                  </a:cubicBezTo>
                  <a:cubicBezTo>
                    <a:pt x="32" y="134"/>
                    <a:pt x="33" y="133"/>
                    <a:pt x="34" y="132"/>
                  </a:cubicBezTo>
                  <a:cubicBezTo>
                    <a:pt x="38" y="126"/>
                    <a:pt x="41" y="123"/>
                    <a:pt x="45" y="123"/>
                  </a:cubicBezTo>
                  <a:cubicBezTo>
                    <a:pt x="56" y="123"/>
                    <a:pt x="65" y="146"/>
                    <a:pt x="75" y="152"/>
                  </a:cubicBezTo>
                  <a:cubicBezTo>
                    <a:pt x="79" y="155"/>
                    <a:pt x="83" y="156"/>
                    <a:pt x="87" y="156"/>
                  </a:cubicBezTo>
                  <a:cubicBezTo>
                    <a:pt x="96" y="156"/>
                    <a:pt x="106" y="151"/>
                    <a:pt x="112" y="148"/>
                  </a:cubicBezTo>
                  <a:cubicBezTo>
                    <a:pt x="120" y="144"/>
                    <a:pt x="124" y="107"/>
                    <a:pt x="124" y="70"/>
                  </a:cubicBezTo>
                  <a:cubicBezTo>
                    <a:pt x="124" y="33"/>
                    <a:pt x="120" y="21"/>
                    <a:pt x="112" y="13"/>
                  </a:cubicBezTo>
                  <a:lnTo>
                    <a:pt x="108" y="13"/>
                  </a:lnTo>
                  <a:lnTo>
                    <a:pt x="42" y="0"/>
                  </a:lnTo>
                  <a:lnTo>
                    <a:pt x="42" y="4"/>
                  </a:lnTo>
                  <a:cubicBezTo>
                    <a:pt x="34" y="4"/>
                    <a:pt x="26" y="0"/>
                    <a:pt x="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59"/>
            <p:cNvSpPr/>
            <p:nvPr/>
          </p:nvSpPr>
          <p:spPr>
            <a:xfrm>
              <a:off x="3038825" y="4556575"/>
              <a:ext cx="1550" cy="2650"/>
            </a:xfrm>
            <a:custGeom>
              <a:avLst/>
              <a:gdLst/>
              <a:ahLst/>
              <a:cxnLst/>
              <a:rect l="l" t="t" r="r" b="b"/>
              <a:pathLst>
                <a:path w="62" h="106" extrusionOk="0">
                  <a:moveTo>
                    <a:pt x="32" y="1"/>
                  </a:moveTo>
                  <a:cubicBezTo>
                    <a:pt x="23" y="1"/>
                    <a:pt x="16" y="11"/>
                    <a:pt x="8" y="18"/>
                  </a:cubicBezTo>
                  <a:cubicBezTo>
                    <a:pt x="4" y="30"/>
                    <a:pt x="0" y="43"/>
                    <a:pt x="4" y="59"/>
                  </a:cubicBezTo>
                  <a:cubicBezTo>
                    <a:pt x="0" y="71"/>
                    <a:pt x="4" y="84"/>
                    <a:pt x="8" y="96"/>
                  </a:cubicBezTo>
                  <a:cubicBezTo>
                    <a:pt x="14" y="102"/>
                    <a:pt x="20" y="105"/>
                    <a:pt x="26" y="105"/>
                  </a:cubicBezTo>
                  <a:cubicBezTo>
                    <a:pt x="37" y="105"/>
                    <a:pt x="49" y="95"/>
                    <a:pt x="62" y="71"/>
                  </a:cubicBezTo>
                  <a:cubicBezTo>
                    <a:pt x="54" y="5"/>
                    <a:pt x="47" y="2"/>
                    <a:pt x="40" y="2"/>
                  </a:cubicBezTo>
                  <a:cubicBezTo>
                    <a:pt x="39" y="2"/>
                    <a:pt x="38" y="2"/>
                    <a:pt x="37" y="2"/>
                  </a:cubicBezTo>
                  <a:cubicBezTo>
                    <a:pt x="35" y="1"/>
                    <a:pt x="34" y="1"/>
                    <a:pt x="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59"/>
            <p:cNvSpPr/>
            <p:nvPr/>
          </p:nvSpPr>
          <p:spPr>
            <a:xfrm>
              <a:off x="3037375" y="4556275"/>
              <a:ext cx="1275" cy="3325"/>
            </a:xfrm>
            <a:custGeom>
              <a:avLst/>
              <a:gdLst/>
              <a:ahLst/>
              <a:cxnLst/>
              <a:rect l="l" t="t" r="r" b="b"/>
              <a:pathLst>
                <a:path w="51" h="133" extrusionOk="0">
                  <a:moveTo>
                    <a:pt x="22" y="0"/>
                  </a:moveTo>
                  <a:cubicBezTo>
                    <a:pt x="18" y="0"/>
                    <a:pt x="14" y="4"/>
                    <a:pt x="9" y="9"/>
                  </a:cubicBezTo>
                  <a:cubicBezTo>
                    <a:pt x="5" y="22"/>
                    <a:pt x="1" y="38"/>
                    <a:pt x="1" y="50"/>
                  </a:cubicBezTo>
                  <a:cubicBezTo>
                    <a:pt x="1" y="71"/>
                    <a:pt x="5" y="87"/>
                    <a:pt x="9" y="108"/>
                  </a:cubicBezTo>
                  <a:cubicBezTo>
                    <a:pt x="14" y="125"/>
                    <a:pt x="19" y="132"/>
                    <a:pt x="24" y="132"/>
                  </a:cubicBezTo>
                  <a:cubicBezTo>
                    <a:pt x="33" y="132"/>
                    <a:pt x="42" y="110"/>
                    <a:pt x="50" y="71"/>
                  </a:cubicBezTo>
                  <a:cubicBezTo>
                    <a:pt x="41" y="21"/>
                    <a:pt x="32" y="0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59"/>
            <p:cNvSpPr/>
            <p:nvPr/>
          </p:nvSpPr>
          <p:spPr>
            <a:xfrm>
              <a:off x="3045275" y="4556825"/>
              <a:ext cx="950" cy="3400"/>
            </a:xfrm>
            <a:custGeom>
              <a:avLst/>
              <a:gdLst/>
              <a:ahLst/>
              <a:cxnLst/>
              <a:rect l="l" t="t" r="r" b="b"/>
              <a:pathLst>
                <a:path w="38" h="136" extrusionOk="0">
                  <a:moveTo>
                    <a:pt x="21" y="1"/>
                  </a:moveTo>
                  <a:cubicBezTo>
                    <a:pt x="16" y="1"/>
                    <a:pt x="11" y="18"/>
                    <a:pt x="1" y="53"/>
                  </a:cubicBezTo>
                  <a:cubicBezTo>
                    <a:pt x="5" y="110"/>
                    <a:pt x="12" y="136"/>
                    <a:pt x="20" y="136"/>
                  </a:cubicBezTo>
                  <a:cubicBezTo>
                    <a:pt x="20" y="136"/>
                    <a:pt x="21" y="135"/>
                    <a:pt x="21" y="135"/>
                  </a:cubicBezTo>
                  <a:cubicBezTo>
                    <a:pt x="29" y="127"/>
                    <a:pt x="38" y="98"/>
                    <a:pt x="38" y="53"/>
                  </a:cubicBezTo>
                  <a:cubicBezTo>
                    <a:pt x="29" y="18"/>
                    <a:pt x="25" y="1"/>
                    <a:pt x="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59"/>
            <p:cNvSpPr/>
            <p:nvPr/>
          </p:nvSpPr>
          <p:spPr>
            <a:xfrm>
              <a:off x="3043850" y="4556800"/>
              <a:ext cx="1050" cy="3425"/>
            </a:xfrm>
            <a:custGeom>
              <a:avLst/>
              <a:gdLst/>
              <a:ahLst/>
              <a:cxnLst/>
              <a:rect l="l" t="t" r="r" b="b"/>
              <a:pathLst>
                <a:path w="42" h="137" extrusionOk="0">
                  <a:moveTo>
                    <a:pt x="17" y="1"/>
                  </a:moveTo>
                  <a:cubicBezTo>
                    <a:pt x="13" y="9"/>
                    <a:pt x="9" y="21"/>
                    <a:pt x="4" y="29"/>
                  </a:cubicBezTo>
                  <a:cubicBezTo>
                    <a:pt x="0" y="46"/>
                    <a:pt x="0" y="58"/>
                    <a:pt x="4" y="71"/>
                  </a:cubicBezTo>
                  <a:cubicBezTo>
                    <a:pt x="4" y="109"/>
                    <a:pt x="12" y="137"/>
                    <a:pt x="19" y="137"/>
                  </a:cubicBezTo>
                  <a:cubicBezTo>
                    <a:pt x="20" y="137"/>
                    <a:pt x="20" y="136"/>
                    <a:pt x="21" y="136"/>
                  </a:cubicBezTo>
                  <a:cubicBezTo>
                    <a:pt x="37" y="112"/>
                    <a:pt x="41" y="87"/>
                    <a:pt x="41" y="58"/>
                  </a:cubicBezTo>
                  <a:cubicBezTo>
                    <a:pt x="41" y="25"/>
                    <a:pt x="33" y="5"/>
                    <a:pt x="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59"/>
            <p:cNvSpPr/>
            <p:nvPr/>
          </p:nvSpPr>
          <p:spPr>
            <a:xfrm>
              <a:off x="3046500" y="4556600"/>
              <a:ext cx="950" cy="3175"/>
            </a:xfrm>
            <a:custGeom>
              <a:avLst/>
              <a:gdLst/>
              <a:ahLst/>
              <a:cxnLst/>
              <a:rect l="l" t="t" r="r" b="b"/>
              <a:pathLst>
                <a:path w="38" h="127" extrusionOk="0">
                  <a:moveTo>
                    <a:pt x="21" y="1"/>
                  </a:moveTo>
                  <a:cubicBezTo>
                    <a:pt x="17" y="5"/>
                    <a:pt x="13" y="5"/>
                    <a:pt x="9" y="13"/>
                  </a:cubicBezTo>
                  <a:cubicBezTo>
                    <a:pt x="5" y="21"/>
                    <a:pt x="5" y="33"/>
                    <a:pt x="1" y="46"/>
                  </a:cubicBezTo>
                  <a:cubicBezTo>
                    <a:pt x="1" y="66"/>
                    <a:pt x="5" y="87"/>
                    <a:pt x="9" y="107"/>
                  </a:cubicBezTo>
                  <a:cubicBezTo>
                    <a:pt x="11" y="120"/>
                    <a:pt x="14" y="126"/>
                    <a:pt x="18" y="126"/>
                  </a:cubicBezTo>
                  <a:cubicBezTo>
                    <a:pt x="24" y="126"/>
                    <a:pt x="31" y="112"/>
                    <a:pt x="34" y="87"/>
                  </a:cubicBezTo>
                  <a:cubicBezTo>
                    <a:pt x="38" y="70"/>
                    <a:pt x="38" y="54"/>
                    <a:pt x="34" y="33"/>
                  </a:cubicBezTo>
                  <a:cubicBezTo>
                    <a:pt x="34" y="21"/>
                    <a:pt x="26" y="13"/>
                    <a:pt x="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59"/>
            <p:cNvSpPr/>
            <p:nvPr/>
          </p:nvSpPr>
          <p:spPr>
            <a:xfrm>
              <a:off x="3037700" y="4595075"/>
              <a:ext cx="9350" cy="4425"/>
            </a:xfrm>
            <a:custGeom>
              <a:avLst/>
              <a:gdLst/>
              <a:ahLst/>
              <a:cxnLst/>
              <a:rect l="l" t="t" r="r" b="b"/>
              <a:pathLst>
                <a:path w="374" h="177" extrusionOk="0">
                  <a:moveTo>
                    <a:pt x="17" y="0"/>
                  </a:moveTo>
                  <a:cubicBezTo>
                    <a:pt x="12" y="0"/>
                    <a:pt x="8" y="4"/>
                    <a:pt x="8" y="8"/>
                  </a:cubicBezTo>
                  <a:cubicBezTo>
                    <a:pt x="4" y="33"/>
                    <a:pt x="0" y="58"/>
                    <a:pt x="4" y="86"/>
                  </a:cubicBezTo>
                  <a:cubicBezTo>
                    <a:pt x="7" y="131"/>
                    <a:pt x="14" y="165"/>
                    <a:pt x="24" y="165"/>
                  </a:cubicBezTo>
                  <a:cubicBezTo>
                    <a:pt x="28" y="165"/>
                    <a:pt x="32" y="159"/>
                    <a:pt x="37" y="148"/>
                  </a:cubicBezTo>
                  <a:cubicBezTo>
                    <a:pt x="46" y="129"/>
                    <a:pt x="55" y="123"/>
                    <a:pt x="63" y="123"/>
                  </a:cubicBezTo>
                  <a:cubicBezTo>
                    <a:pt x="73" y="123"/>
                    <a:pt x="82" y="131"/>
                    <a:pt x="90" y="136"/>
                  </a:cubicBezTo>
                  <a:cubicBezTo>
                    <a:pt x="94" y="140"/>
                    <a:pt x="103" y="140"/>
                    <a:pt x="111" y="144"/>
                  </a:cubicBezTo>
                  <a:lnTo>
                    <a:pt x="222" y="160"/>
                  </a:lnTo>
                  <a:cubicBezTo>
                    <a:pt x="234" y="160"/>
                    <a:pt x="246" y="167"/>
                    <a:pt x="259" y="167"/>
                  </a:cubicBezTo>
                  <a:cubicBezTo>
                    <a:pt x="263" y="167"/>
                    <a:pt x="267" y="166"/>
                    <a:pt x="271" y="164"/>
                  </a:cubicBezTo>
                  <a:cubicBezTo>
                    <a:pt x="278" y="163"/>
                    <a:pt x="286" y="161"/>
                    <a:pt x="293" y="161"/>
                  </a:cubicBezTo>
                  <a:cubicBezTo>
                    <a:pt x="303" y="161"/>
                    <a:pt x="313" y="164"/>
                    <a:pt x="324" y="173"/>
                  </a:cubicBezTo>
                  <a:cubicBezTo>
                    <a:pt x="327" y="175"/>
                    <a:pt x="329" y="176"/>
                    <a:pt x="331" y="176"/>
                  </a:cubicBezTo>
                  <a:cubicBezTo>
                    <a:pt x="337" y="176"/>
                    <a:pt x="343" y="170"/>
                    <a:pt x="349" y="164"/>
                  </a:cubicBezTo>
                  <a:cubicBezTo>
                    <a:pt x="357" y="156"/>
                    <a:pt x="369" y="156"/>
                    <a:pt x="373" y="91"/>
                  </a:cubicBezTo>
                  <a:cubicBezTo>
                    <a:pt x="361" y="50"/>
                    <a:pt x="349" y="50"/>
                    <a:pt x="337" y="50"/>
                  </a:cubicBezTo>
                  <a:cubicBezTo>
                    <a:pt x="324" y="52"/>
                    <a:pt x="312" y="53"/>
                    <a:pt x="300" y="53"/>
                  </a:cubicBezTo>
                  <a:cubicBezTo>
                    <a:pt x="287" y="53"/>
                    <a:pt x="275" y="52"/>
                    <a:pt x="263" y="50"/>
                  </a:cubicBezTo>
                  <a:cubicBezTo>
                    <a:pt x="209" y="29"/>
                    <a:pt x="156" y="17"/>
                    <a:pt x="103" y="4"/>
                  </a:cubicBezTo>
                  <a:cubicBezTo>
                    <a:pt x="74" y="0"/>
                    <a:pt x="45" y="0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59"/>
            <p:cNvSpPr/>
            <p:nvPr/>
          </p:nvSpPr>
          <p:spPr>
            <a:xfrm>
              <a:off x="3036350" y="4594950"/>
              <a:ext cx="1250" cy="3425"/>
            </a:xfrm>
            <a:custGeom>
              <a:avLst/>
              <a:gdLst/>
              <a:ahLst/>
              <a:cxnLst/>
              <a:rect l="l" t="t" r="r" b="b"/>
              <a:pathLst>
                <a:path w="50" h="137" extrusionOk="0">
                  <a:moveTo>
                    <a:pt x="27" y="0"/>
                  </a:moveTo>
                  <a:cubicBezTo>
                    <a:pt x="19" y="0"/>
                    <a:pt x="11" y="15"/>
                    <a:pt x="5" y="34"/>
                  </a:cubicBezTo>
                  <a:cubicBezTo>
                    <a:pt x="1" y="91"/>
                    <a:pt x="1" y="112"/>
                    <a:pt x="13" y="128"/>
                  </a:cubicBezTo>
                  <a:cubicBezTo>
                    <a:pt x="18" y="132"/>
                    <a:pt x="23" y="136"/>
                    <a:pt x="28" y="136"/>
                  </a:cubicBezTo>
                  <a:cubicBezTo>
                    <a:pt x="37" y="136"/>
                    <a:pt x="44" y="119"/>
                    <a:pt x="50" y="46"/>
                  </a:cubicBezTo>
                  <a:cubicBezTo>
                    <a:pt x="42" y="13"/>
                    <a:pt x="34" y="0"/>
                    <a:pt x="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59"/>
            <p:cNvSpPr/>
            <p:nvPr/>
          </p:nvSpPr>
          <p:spPr>
            <a:xfrm>
              <a:off x="3034725" y="4595450"/>
              <a:ext cx="1150" cy="3375"/>
            </a:xfrm>
            <a:custGeom>
              <a:avLst/>
              <a:gdLst/>
              <a:ahLst/>
              <a:cxnLst/>
              <a:rect l="l" t="t" r="r" b="b"/>
              <a:pathLst>
                <a:path w="46" h="135" extrusionOk="0">
                  <a:moveTo>
                    <a:pt x="19" y="1"/>
                  </a:moveTo>
                  <a:cubicBezTo>
                    <a:pt x="12" y="1"/>
                    <a:pt x="6" y="8"/>
                    <a:pt x="0" y="30"/>
                  </a:cubicBezTo>
                  <a:cubicBezTo>
                    <a:pt x="0" y="88"/>
                    <a:pt x="8" y="125"/>
                    <a:pt x="17" y="133"/>
                  </a:cubicBezTo>
                  <a:cubicBezTo>
                    <a:pt x="18" y="134"/>
                    <a:pt x="20" y="135"/>
                    <a:pt x="21" y="135"/>
                  </a:cubicBezTo>
                  <a:cubicBezTo>
                    <a:pt x="31" y="135"/>
                    <a:pt x="38" y="112"/>
                    <a:pt x="41" y="80"/>
                  </a:cubicBezTo>
                  <a:cubicBezTo>
                    <a:pt x="45" y="59"/>
                    <a:pt x="45" y="35"/>
                    <a:pt x="37" y="14"/>
                  </a:cubicBezTo>
                  <a:cubicBezTo>
                    <a:pt x="31" y="8"/>
                    <a:pt x="25" y="1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59"/>
            <p:cNvSpPr/>
            <p:nvPr/>
          </p:nvSpPr>
          <p:spPr>
            <a:xfrm>
              <a:off x="3050725" y="4596300"/>
              <a:ext cx="725" cy="2600"/>
            </a:xfrm>
            <a:custGeom>
              <a:avLst/>
              <a:gdLst/>
              <a:ahLst/>
              <a:cxnLst/>
              <a:rect l="l" t="t" r="r" b="b"/>
              <a:pathLst>
                <a:path w="29" h="104" extrusionOk="0">
                  <a:moveTo>
                    <a:pt x="17" y="1"/>
                  </a:moveTo>
                  <a:cubicBezTo>
                    <a:pt x="13" y="5"/>
                    <a:pt x="8" y="1"/>
                    <a:pt x="8" y="9"/>
                  </a:cubicBezTo>
                  <a:cubicBezTo>
                    <a:pt x="4" y="21"/>
                    <a:pt x="4" y="37"/>
                    <a:pt x="4" y="54"/>
                  </a:cubicBezTo>
                  <a:cubicBezTo>
                    <a:pt x="0" y="66"/>
                    <a:pt x="4" y="78"/>
                    <a:pt x="8" y="87"/>
                  </a:cubicBezTo>
                  <a:cubicBezTo>
                    <a:pt x="13" y="95"/>
                    <a:pt x="21" y="99"/>
                    <a:pt x="29" y="103"/>
                  </a:cubicBezTo>
                  <a:cubicBezTo>
                    <a:pt x="29" y="74"/>
                    <a:pt x="29" y="50"/>
                    <a:pt x="29" y="33"/>
                  </a:cubicBezTo>
                  <a:cubicBezTo>
                    <a:pt x="29" y="1"/>
                    <a:pt x="21" y="1"/>
                    <a:pt x="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59"/>
            <p:cNvSpPr/>
            <p:nvPr/>
          </p:nvSpPr>
          <p:spPr>
            <a:xfrm>
              <a:off x="3026000" y="4516750"/>
              <a:ext cx="14900" cy="5650"/>
            </a:xfrm>
            <a:custGeom>
              <a:avLst/>
              <a:gdLst/>
              <a:ahLst/>
              <a:cxnLst/>
              <a:rect l="l" t="t" r="r" b="b"/>
              <a:pathLst>
                <a:path w="596" h="226" extrusionOk="0">
                  <a:moveTo>
                    <a:pt x="82" y="1"/>
                  </a:moveTo>
                  <a:cubicBezTo>
                    <a:pt x="81" y="1"/>
                    <a:pt x="79" y="1"/>
                    <a:pt x="78" y="2"/>
                  </a:cubicBezTo>
                  <a:cubicBezTo>
                    <a:pt x="67" y="13"/>
                    <a:pt x="53" y="19"/>
                    <a:pt x="38" y="19"/>
                  </a:cubicBezTo>
                  <a:cubicBezTo>
                    <a:pt x="31" y="19"/>
                    <a:pt x="24" y="18"/>
                    <a:pt x="17" y="15"/>
                  </a:cubicBezTo>
                  <a:cubicBezTo>
                    <a:pt x="16" y="14"/>
                    <a:pt x="15" y="14"/>
                    <a:pt x="14" y="14"/>
                  </a:cubicBezTo>
                  <a:cubicBezTo>
                    <a:pt x="7" y="14"/>
                    <a:pt x="0" y="32"/>
                    <a:pt x="0" y="72"/>
                  </a:cubicBezTo>
                  <a:cubicBezTo>
                    <a:pt x="0" y="123"/>
                    <a:pt x="7" y="152"/>
                    <a:pt x="17" y="152"/>
                  </a:cubicBezTo>
                  <a:cubicBezTo>
                    <a:pt x="18" y="152"/>
                    <a:pt x="19" y="151"/>
                    <a:pt x="21" y="150"/>
                  </a:cubicBezTo>
                  <a:cubicBezTo>
                    <a:pt x="23" y="149"/>
                    <a:pt x="26" y="149"/>
                    <a:pt x="28" y="149"/>
                  </a:cubicBezTo>
                  <a:cubicBezTo>
                    <a:pt x="43" y="149"/>
                    <a:pt x="60" y="163"/>
                    <a:pt x="71" y="163"/>
                  </a:cubicBezTo>
                  <a:cubicBezTo>
                    <a:pt x="72" y="163"/>
                    <a:pt x="73" y="163"/>
                    <a:pt x="74" y="163"/>
                  </a:cubicBezTo>
                  <a:cubicBezTo>
                    <a:pt x="86" y="158"/>
                    <a:pt x="99" y="154"/>
                    <a:pt x="107" y="121"/>
                  </a:cubicBezTo>
                  <a:lnTo>
                    <a:pt x="181" y="216"/>
                  </a:lnTo>
                  <a:cubicBezTo>
                    <a:pt x="187" y="196"/>
                    <a:pt x="193" y="189"/>
                    <a:pt x="200" y="189"/>
                  </a:cubicBezTo>
                  <a:cubicBezTo>
                    <a:pt x="213" y="189"/>
                    <a:pt x="225" y="212"/>
                    <a:pt x="230" y="212"/>
                  </a:cubicBezTo>
                  <a:cubicBezTo>
                    <a:pt x="231" y="211"/>
                    <a:pt x="232" y="211"/>
                    <a:pt x="233" y="211"/>
                  </a:cubicBezTo>
                  <a:cubicBezTo>
                    <a:pt x="242" y="211"/>
                    <a:pt x="249" y="226"/>
                    <a:pt x="255" y="226"/>
                  </a:cubicBezTo>
                  <a:cubicBezTo>
                    <a:pt x="256" y="226"/>
                    <a:pt x="258" y="225"/>
                    <a:pt x="259" y="224"/>
                  </a:cubicBezTo>
                  <a:cubicBezTo>
                    <a:pt x="288" y="204"/>
                    <a:pt x="312" y="183"/>
                    <a:pt x="345" y="167"/>
                  </a:cubicBezTo>
                  <a:cubicBezTo>
                    <a:pt x="370" y="158"/>
                    <a:pt x="398" y="142"/>
                    <a:pt x="427" y="134"/>
                  </a:cubicBezTo>
                  <a:cubicBezTo>
                    <a:pt x="431" y="132"/>
                    <a:pt x="436" y="131"/>
                    <a:pt x="441" y="131"/>
                  </a:cubicBezTo>
                  <a:cubicBezTo>
                    <a:pt x="454" y="131"/>
                    <a:pt x="466" y="138"/>
                    <a:pt x="472" y="150"/>
                  </a:cubicBezTo>
                  <a:cubicBezTo>
                    <a:pt x="474" y="154"/>
                    <a:pt x="476" y="156"/>
                    <a:pt x="478" y="156"/>
                  </a:cubicBezTo>
                  <a:cubicBezTo>
                    <a:pt x="483" y="156"/>
                    <a:pt x="490" y="149"/>
                    <a:pt x="493" y="146"/>
                  </a:cubicBezTo>
                  <a:cubicBezTo>
                    <a:pt x="497" y="146"/>
                    <a:pt x="501" y="142"/>
                    <a:pt x="505" y="142"/>
                  </a:cubicBezTo>
                  <a:cubicBezTo>
                    <a:pt x="530" y="142"/>
                    <a:pt x="554" y="150"/>
                    <a:pt x="583" y="154"/>
                  </a:cubicBezTo>
                  <a:cubicBezTo>
                    <a:pt x="583" y="154"/>
                    <a:pt x="587" y="150"/>
                    <a:pt x="591" y="146"/>
                  </a:cubicBezTo>
                  <a:cubicBezTo>
                    <a:pt x="595" y="130"/>
                    <a:pt x="595" y="113"/>
                    <a:pt x="595" y="93"/>
                  </a:cubicBezTo>
                  <a:cubicBezTo>
                    <a:pt x="595" y="85"/>
                    <a:pt x="595" y="76"/>
                    <a:pt x="595" y="72"/>
                  </a:cubicBezTo>
                  <a:cubicBezTo>
                    <a:pt x="591" y="60"/>
                    <a:pt x="591" y="48"/>
                    <a:pt x="583" y="35"/>
                  </a:cubicBezTo>
                  <a:cubicBezTo>
                    <a:pt x="579" y="31"/>
                    <a:pt x="571" y="27"/>
                    <a:pt x="558" y="27"/>
                  </a:cubicBezTo>
                  <a:cubicBezTo>
                    <a:pt x="547" y="27"/>
                    <a:pt x="535" y="36"/>
                    <a:pt x="523" y="36"/>
                  </a:cubicBezTo>
                  <a:cubicBezTo>
                    <a:pt x="516" y="36"/>
                    <a:pt x="510" y="34"/>
                    <a:pt x="505" y="27"/>
                  </a:cubicBezTo>
                  <a:cubicBezTo>
                    <a:pt x="494" y="16"/>
                    <a:pt x="483" y="12"/>
                    <a:pt x="472" y="12"/>
                  </a:cubicBezTo>
                  <a:cubicBezTo>
                    <a:pt x="456" y="12"/>
                    <a:pt x="440" y="21"/>
                    <a:pt x="423" y="23"/>
                  </a:cubicBezTo>
                  <a:cubicBezTo>
                    <a:pt x="419" y="23"/>
                    <a:pt x="411" y="27"/>
                    <a:pt x="402" y="27"/>
                  </a:cubicBezTo>
                  <a:cubicBezTo>
                    <a:pt x="391" y="27"/>
                    <a:pt x="379" y="18"/>
                    <a:pt x="367" y="18"/>
                  </a:cubicBezTo>
                  <a:cubicBezTo>
                    <a:pt x="362" y="18"/>
                    <a:pt x="358" y="20"/>
                    <a:pt x="353" y="23"/>
                  </a:cubicBezTo>
                  <a:cubicBezTo>
                    <a:pt x="338" y="31"/>
                    <a:pt x="324" y="34"/>
                    <a:pt x="309" y="34"/>
                  </a:cubicBezTo>
                  <a:cubicBezTo>
                    <a:pt x="280" y="34"/>
                    <a:pt x="252" y="23"/>
                    <a:pt x="222" y="23"/>
                  </a:cubicBezTo>
                  <a:cubicBezTo>
                    <a:pt x="209" y="20"/>
                    <a:pt x="195" y="8"/>
                    <a:pt x="184" y="8"/>
                  </a:cubicBezTo>
                  <a:cubicBezTo>
                    <a:pt x="182" y="8"/>
                    <a:pt x="179" y="9"/>
                    <a:pt x="177" y="11"/>
                  </a:cubicBezTo>
                  <a:cubicBezTo>
                    <a:pt x="174" y="12"/>
                    <a:pt x="172" y="12"/>
                    <a:pt x="169" y="12"/>
                  </a:cubicBezTo>
                  <a:cubicBezTo>
                    <a:pt x="160" y="12"/>
                    <a:pt x="151" y="8"/>
                    <a:pt x="143" y="8"/>
                  </a:cubicBezTo>
                  <a:cubicBezTo>
                    <a:pt x="131" y="8"/>
                    <a:pt x="120" y="16"/>
                    <a:pt x="111" y="60"/>
                  </a:cubicBezTo>
                  <a:cubicBezTo>
                    <a:pt x="97" y="21"/>
                    <a:pt x="89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59"/>
            <p:cNvSpPr/>
            <p:nvPr/>
          </p:nvSpPr>
          <p:spPr>
            <a:xfrm>
              <a:off x="3046500" y="4516725"/>
              <a:ext cx="2400" cy="3175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47" y="0"/>
                  </a:moveTo>
                  <a:cubicBezTo>
                    <a:pt x="38" y="0"/>
                    <a:pt x="30" y="1"/>
                    <a:pt x="21" y="3"/>
                  </a:cubicBezTo>
                  <a:cubicBezTo>
                    <a:pt x="13" y="3"/>
                    <a:pt x="5" y="20"/>
                    <a:pt x="5" y="53"/>
                  </a:cubicBezTo>
                  <a:cubicBezTo>
                    <a:pt x="1" y="77"/>
                    <a:pt x="9" y="102"/>
                    <a:pt x="21" y="122"/>
                  </a:cubicBezTo>
                  <a:cubicBezTo>
                    <a:pt x="21" y="127"/>
                    <a:pt x="26" y="127"/>
                    <a:pt x="26" y="127"/>
                  </a:cubicBezTo>
                  <a:cubicBezTo>
                    <a:pt x="31" y="115"/>
                    <a:pt x="37" y="112"/>
                    <a:pt x="43" y="112"/>
                  </a:cubicBezTo>
                  <a:cubicBezTo>
                    <a:pt x="52" y="112"/>
                    <a:pt x="60" y="120"/>
                    <a:pt x="69" y="120"/>
                  </a:cubicBezTo>
                  <a:cubicBezTo>
                    <a:pt x="71" y="120"/>
                    <a:pt x="73" y="119"/>
                    <a:pt x="75" y="118"/>
                  </a:cubicBezTo>
                  <a:cubicBezTo>
                    <a:pt x="83" y="118"/>
                    <a:pt x="91" y="110"/>
                    <a:pt x="95" y="69"/>
                  </a:cubicBezTo>
                  <a:cubicBezTo>
                    <a:pt x="87" y="12"/>
                    <a:pt x="87" y="8"/>
                    <a:pt x="75" y="3"/>
                  </a:cubicBezTo>
                  <a:cubicBezTo>
                    <a:pt x="65" y="1"/>
                    <a:pt x="55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59"/>
            <p:cNvSpPr/>
            <p:nvPr/>
          </p:nvSpPr>
          <p:spPr>
            <a:xfrm>
              <a:off x="3043750" y="4516450"/>
              <a:ext cx="1050" cy="3350"/>
            </a:xfrm>
            <a:custGeom>
              <a:avLst/>
              <a:gdLst/>
              <a:ahLst/>
              <a:cxnLst/>
              <a:rect l="l" t="t" r="r" b="b"/>
              <a:pathLst>
                <a:path w="42" h="134" extrusionOk="0">
                  <a:moveTo>
                    <a:pt x="11" y="1"/>
                  </a:moveTo>
                  <a:cubicBezTo>
                    <a:pt x="7" y="1"/>
                    <a:pt x="4" y="25"/>
                    <a:pt x="0" y="68"/>
                  </a:cubicBezTo>
                  <a:cubicBezTo>
                    <a:pt x="0" y="88"/>
                    <a:pt x="4" y="109"/>
                    <a:pt x="13" y="129"/>
                  </a:cubicBezTo>
                  <a:cubicBezTo>
                    <a:pt x="14" y="132"/>
                    <a:pt x="16" y="134"/>
                    <a:pt x="18" y="134"/>
                  </a:cubicBezTo>
                  <a:cubicBezTo>
                    <a:pt x="22" y="134"/>
                    <a:pt x="28" y="129"/>
                    <a:pt x="33" y="121"/>
                  </a:cubicBezTo>
                  <a:cubicBezTo>
                    <a:pt x="41" y="92"/>
                    <a:pt x="41" y="64"/>
                    <a:pt x="37" y="35"/>
                  </a:cubicBezTo>
                  <a:cubicBezTo>
                    <a:pt x="33" y="23"/>
                    <a:pt x="25" y="10"/>
                    <a:pt x="13" y="2"/>
                  </a:cubicBezTo>
                  <a:cubicBezTo>
                    <a:pt x="12" y="1"/>
                    <a:pt x="11" y="1"/>
                    <a:pt x="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59"/>
            <p:cNvSpPr/>
            <p:nvPr/>
          </p:nvSpPr>
          <p:spPr>
            <a:xfrm>
              <a:off x="3042100" y="4516875"/>
              <a:ext cx="1150" cy="3475"/>
            </a:xfrm>
            <a:custGeom>
              <a:avLst/>
              <a:gdLst/>
              <a:ahLst/>
              <a:cxnLst/>
              <a:rect l="l" t="t" r="r" b="b"/>
              <a:pathLst>
                <a:path w="46" h="139" extrusionOk="0">
                  <a:moveTo>
                    <a:pt x="22" y="0"/>
                  </a:moveTo>
                  <a:cubicBezTo>
                    <a:pt x="15" y="0"/>
                    <a:pt x="9" y="11"/>
                    <a:pt x="5" y="43"/>
                  </a:cubicBezTo>
                  <a:cubicBezTo>
                    <a:pt x="1" y="75"/>
                    <a:pt x="5" y="108"/>
                    <a:pt x="17" y="137"/>
                  </a:cubicBezTo>
                  <a:cubicBezTo>
                    <a:pt x="18" y="138"/>
                    <a:pt x="19" y="138"/>
                    <a:pt x="20" y="138"/>
                  </a:cubicBezTo>
                  <a:cubicBezTo>
                    <a:pt x="28" y="138"/>
                    <a:pt x="38" y="108"/>
                    <a:pt x="42" y="71"/>
                  </a:cubicBezTo>
                  <a:cubicBezTo>
                    <a:pt x="46" y="51"/>
                    <a:pt x="42" y="30"/>
                    <a:pt x="37" y="14"/>
                  </a:cubicBezTo>
                  <a:cubicBezTo>
                    <a:pt x="32" y="7"/>
                    <a:pt x="27" y="0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59"/>
            <p:cNvSpPr/>
            <p:nvPr/>
          </p:nvSpPr>
          <p:spPr>
            <a:xfrm>
              <a:off x="3041075" y="4516950"/>
              <a:ext cx="950" cy="3575"/>
            </a:xfrm>
            <a:custGeom>
              <a:avLst/>
              <a:gdLst/>
              <a:ahLst/>
              <a:cxnLst/>
              <a:rect l="l" t="t" r="r" b="b"/>
              <a:pathLst>
                <a:path w="38" h="143" extrusionOk="0">
                  <a:moveTo>
                    <a:pt x="16" y="0"/>
                  </a:moveTo>
                  <a:cubicBezTo>
                    <a:pt x="11" y="0"/>
                    <a:pt x="7" y="19"/>
                    <a:pt x="1" y="56"/>
                  </a:cubicBezTo>
                  <a:cubicBezTo>
                    <a:pt x="4" y="107"/>
                    <a:pt x="8" y="143"/>
                    <a:pt x="16" y="143"/>
                  </a:cubicBezTo>
                  <a:cubicBezTo>
                    <a:pt x="16" y="143"/>
                    <a:pt x="17" y="142"/>
                    <a:pt x="17" y="142"/>
                  </a:cubicBezTo>
                  <a:cubicBezTo>
                    <a:pt x="29" y="134"/>
                    <a:pt x="37" y="113"/>
                    <a:pt x="37" y="52"/>
                  </a:cubicBezTo>
                  <a:cubicBezTo>
                    <a:pt x="27" y="18"/>
                    <a:pt x="21" y="0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59"/>
            <p:cNvSpPr/>
            <p:nvPr/>
          </p:nvSpPr>
          <p:spPr>
            <a:xfrm>
              <a:off x="3045075" y="4516675"/>
              <a:ext cx="850" cy="2800"/>
            </a:xfrm>
            <a:custGeom>
              <a:avLst/>
              <a:gdLst/>
              <a:ahLst/>
              <a:cxnLst/>
              <a:rect l="l" t="t" r="r" b="b"/>
              <a:pathLst>
                <a:path w="34" h="112" extrusionOk="0">
                  <a:moveTo>
                    <a:pt x="16" y="1"/>
                  </a:moveTo>
                  <a:cubicBezTo>
                    <a:pt x="14" y="1"/>
                    <a:pt x="11" y="3"/>
                    <a:pt x="9" y="10"/>
                  </a:cubicBezTo>
                  <a:cubicBezTo>
                    <a:pt x="5" y="22"/>
                    <a:pt x="1" y="34"/>
                    <a:pt x="1" y="47"/>
                  </a:cubicBezTo>
                  <a:cubicBezTo>
                    <a:pt x="1" y="67"/>
                    <a:pt x="5" y="88"/>
                    <a:pt x="9" y="108"/>
                  </a:cubicBezTo>
                  <a:cubicBezTo>
                    <a:pt x="11" y="110"/>
                    <a:pt x="13" y="112"/>
                    <a:pt x="15" y="112"/>
                  </a:cubicBezTo>
                  <a:cubicBezTo>
                    <a:pt x="23" y="112"/>
                    <a:pt x="30" y="98"/>
                    <a:pt x="33" y="42"/>
                  </a:cubicBezTo>
                  <a:cubicBezTo>
                    <a:pt x="28" y="16"/>
                    <a:pt x="22" y="1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59"/>
            <p:cNvSpPr/>
            <p:nvPr/>
          </p:nvSpPr>
          <p:spPr>
            <a:xfrm>
              <a:off x="3025075" y="4516975"/>
              <a:ext cx="850" cy="2825"/>
            </a:xfrm>
            <a:custGeom>
              <a:avLst/>
              <a:gdLst/>
              <a:ahLst/>
              <a:cxnLst/>
              <a:rect l="l" t="t" r="r" b="b"/>
              <a:pathLst>
                <a:path w="34" h="113" extrusionOk="0">
                  <a:moveTo>
                    <a:pt x="14" y="0"/>
                  </a:moveTo>
                  <a:cubicBezTo>
                    <a:pt x="11" y="0"/>
                    <a:pt x="7" y="4"/>
                    <a:pt x="5" y="14"/>
                  </a:cubicBezTo>
                  <a:cubicBezTo>
                    <a:pt x="0" y="47"/>
                    <a:pt x="0" y="80"/>
                    <a:pt x="9" y="112"/>
                  </a:cubicBezTo>
                  <a:lnTo>
                    <a:pt x="29" y="96"/>
                  </a:lnTo>
                  <a:cubicBezTo>
                    <a:pt x="33" y="67"/>
                    <a:pt x="29" y="35"/>
                    <a:pt x="21" y="6"/>
                  </a:cubicBezTo>
                  <a:cubicBezTo>
                    <a:pt x="19" y="2"/>
                    <a:pt x="17" y="0"/>
                    <a:pt x="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59"/>
            <p:cNvSpPr/>
            <p:nvPr/>
          </p:nvSpPr>
          <p:spPr>
            <a:xfrm>
              <a:off x="3032050" y="4608600"/>
              <a:ext cx="10700" cy="3775"/>
            </a:xfrm>
            <a:custGeom>
              <a:avLst/>
              <a:gdLst/>
              <a:ahLst/>
              <a:cxnLst/>
              <a:rect l="l" t="t" r="r" b="b"/>
              <a:pathLst>
                <a:path w="428" h="151" extrusionOk="0">
                  <a:moveTo>
                    <a:pt x="50" y="9"/>
                  </a:moveTo>
                  <a:cubicBezTo>
                    <a:pt x="33" y="13"/>
                    <a:pt x="17" y="1"/>
                    <a:pt x="0" y="38"/>
                  </a:cubicBezTo>
                  <a:lnTo>
                    <a:pt x="0" y="95"/>
                  </a:lnTo>
                  <a:cubicBezTo>
                    <a:pt x="13" y="136"/>
                    <a:pt x="25" y="140"/>
                    <a:pt x="41" y="140"/>
                  </a:cubicBezTo>
                  <a:cubicBezTo>
                    <a:pt x="119" y="140"/>
                    <a:pt x="193" y="149"/>
                    <a:pt x="271" y="149"/>
                  </a:cubicBezTo>
                  <a:cubicBezTo>
                    <a:pt x="276" y="150"/>
                    <a:pt x="281" y="150"/>
                    <a:pt x="286" y="150"/>
                  </a:cubicBezTo>
                  <a:cubicBezTo>
                    <a:pt x="301" y="150"/>
                    <a:pt x="316" y="145"/>
                    <a:pt x="329" y="132"/>
                  </a:cubicBezTo>
                  <a:cubicBezTo>
                    <a:pt x="339" y="125"/>
                    <a:pt x="347" y="119"/>
                    <a:pt x="356" y="119"/>
                  </a:cubicBezTo>
                  <a:cubicBezTo>
                    <a:pt x="361" y="119"/>
                    <a:pt x="367" y="122"/>
                    <a:pt x="374" y="128"/>
                  </a:cubicBezTo>
                  <a:cubicBezTo>
                    <a:pt x="378" y="133"/>
                    <a:pt x="383" y="135"/>
                    <a:pt x="387" y="135"/>
                  </a:cubicBezTo>
                  <a:cubicBezTo>
                    <a:pt x="399" y="135"/>
                    <a:pt x="412" y="118"/>
                    <a:pt x="427" y="79"/>
                  </a:cubicBezTo>
                  <a:cubicBezTo>
                    <a:pt x="411" y="37"/>
                    <a:pt x="397" y="20"/>
                    <a:pt x="384" y="20"/>
                  </a:cubicBezTo>
                  <a:cubicBezTo>
                    <a:pt x="376" y="20"/>
                    <a:pt x="369" y="25"/>
                    <a:pt x="362" y="34"/>
                  </a:cubicBezTo>
                  <a:cubicBezTo>
                    <a:pt x="358" y="37"/>
                    <a:pt x="354" y="47"/>
                    <a:pt x="351" y="47"/>
                  </a:cubicBezTo>
                  <a:cubicBezTo>
                    <a:pt x="350" y="47"/>
                    <a:pt x="350" y="47"/>
                    <a:pt x="349" y="46"/>
                  </a:cubicBezTo>
                  <a:cubicBezTo>
                    <a:pt x="334" y="26"/>
                    <a:pt x="320" y="20"/>
                    <a:pt x="306" y="20"/>
                  </a:cubicBezTo>
                  <a:cubicBezTo>
                    <a:pt x="292" y="20"/>
                    <a:pt x="277" y="26"/>
                    <a:pt x="262" y="26"/>
                  </a:cubicBezTo>
                  <a:cubicBezTo>
                    <a:pt x="259" y="26"/>
                    <a:pt x="257" y="26"/>
                    <a:pt x="255" y="26"/>
                  </a:cubicBezTo>
                  <a:cubicBezTo>
                    <a:pt x="210" y="17"/>
                    <a:pt x="165" y="21"/>
                    <a:pt x="119" y="17"/>
                  </a:cubicBezTo>
                  <a:cubicBezTo>
                    <a:pt x="95" y="13"/>
                    <a:pt x="74" y="9"/>
                    <a:pt x="50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59"/>
            <p:cNvSpPr/>
            <p:nvPr/>
          </p:nvSpPr>
          <p:spPr>
            <a:xfrm>
              <a:off x="3042825" y="4609575"/>
              <a:ext cx="950" cy="2025"/>
            </a:xfrm>
            <a:custGeom>
              <a:avLst/>
              <a:gdLst/>
              <a:ahLst/>
              <a:cxnLst/>
              <a:rect l="l" t="t" r="r" b="b"/>
              <a:pathLst>
                <a:path w="38" h="81" extrusionOk="0">
                  <a:moveTo>
                    <a:pt x="21" y="0"/>
                  </a:moveTo>
                  <a:cubicBezTo>
                    <a:pt x="15" y="0"/>
                    <a:pt x="9" y="11"/>
                    <a:pt x="0" y="23"/>
                  </a:cubicBezTo>
                  <a:cubicBezTo>
                    <a:pt x="7" y="62"/>
                    <a:pt x="12" y="81"/>
                    <a:pt x="18" y="81"/>
                  </a:cubicBezTo>
                  <a:cubicBezTo>
                    <a:pt x="23" y="81"/>
                    <a:pt x="29" y="65"/>
                    <a:pt x="37" y="36"/>
                  </a:cubicBezTo>
                  <a:cubicBezTo>
                    <a:pt x="31" y="10"/>
                    <a:pt x="26" y="0"/>
                    <a:pt x="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59"/>
            <p:cNvSpPr/>
            <p:nvPr/>
          </p:nvSpPr>
          <p:spPr>
            <a:xfrm>
              <a:off x="3040550" y="4621775"/>
              <a:ext cx="10200" cy="3575"/>
            </a:xfrm>
            <a:custGeom>
              <a:avLst/>
              <a:gdLst/>
              <a:ahLst/>
              <a:cxnLst/>
              <a:rect l="l" t="t" r="r" b="b"/>
              <a:pathLst>
                <a:path w="408" h="143" extrusionOk="0">
                  <a:moveTo>
                    <a:pt x="338" y="1"/>
                  </a:moveTo>
                  <a:cubicBezTo>
                    <a:pt x="310" y="1"/>
                    <a:pt x="282" y="13"/>
                    <a:pt x="251" y="16"/>
                  </a:cubicBezTo>
                  <a:cubicBezTo>
                    <a:pt x="210" y="20"/>
                    <a:pt x="169" y="24"/>
                    <a:pt x="128" y="24"/>
                  </a:cubicBezTo>
                  <a:cubicBezTo>
                    <a:pt x="91" y="24"/>
                    <a:pt x="58" y="11"/>
                    <a:pt x="26" y="7"/>
                  </a:cubicBezTo>
                  <a:cubicBezTo>
                    <a:pt x="22" y="7"/>
                    <a:pt x="13" y="11"/>
                    <a:pt x="9" y="20"/>
                  </a:cubicBezTo>
                  <a:cubicBezTo>
                    <a:pt x="5" y="32"/>
                    <a:pt x="1" y="48"/>
                    <a:pt x="5" y="61"/>
                  </a:cubicBezTo>
                  <a:cubicBezTo>
                    <a:pt x="1" y="77"/>
                    <a:pt x="5" y="94"/>
                    <a:pt x="9" y="106"/>
                  </a:cubicBezTo>
                  <a:cubicBezTo>
                    <a:pt x="17" y="118"/>
                    <a:pt x="26" y="126"/>
                    <a:pt x="30" y="126"/>
                  </a:cubicBezTo>
                  <a:lnTo>
                    <a:pt x="83" y="126"/>
                  </a:lnTo>
                  <a:cubicBezTo>
                    <a:pt x="108" y="135"/>
                    <a:pt x="136" y="139"/>
                    <a:pt x="161" y="143"/>
                  </a:cubicBezTo>
                  <a:cubicBezTo>
                    <a:pt x="218" y="143"/>
                    <a:pt x="272" y="135"/>
                    <a:pt x="329" y="130"/>
                  </a:cubicBezTo>
                  <a:cubicBezTo>
                    <a:pt x="346" y="126"/>
                    <a:pt x="366" y="126"/>
                    <a:pt x="374" y="126"/>
                  </a:cubicBezTo>
                  <a:cubicBezTo>
                    <a:pt x="387" y="122"/>
                    <a:pt x="399" y="114"/>
                    <a:pt x="407" y="40"/>
                  </a:cubicBezTo>
                  <a:cubicBezTo>
                    <a:pt x="399" y="28"/>
                    <a:pt x="387" y="20"/>
                    <a:pt x="378" y="11"/>
                  </a:cubicBezTo>
                  <a:cubicBezTo>
                    <a:pt x="365" y="3"/>
                    <a:pt x="352" y="1"/>
                    <a:pt x="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59"/>
            <p:cNvSpPr/>
            <p:nvPr/>
          </p:nvSpPr>
          <p:spPr>
            <a:xfrm>
              <a:off x="3050925" y="4621925"/>
              <a:ext cx="1775" cy="2925"/>
            </a:xfrm>
            <a:custGeom>
              <a:avLst/>
              <a:gdLst/>
              <a:ahLst/>
              <a:cxnLst/>
              <a:rect l="l" t="t" r="r" b="b"/>
              <a:pathLst>
                <a:path w="71" h="117" extrusionOk="0">
                  <a:moveTo>
                    <a:pt x="38" y="0"/>
                  </a:moveTo>
                  <a:cubicBezTo>
                    <a:pt x="28" y="0"/>
                    <a:pt x="18" y="8"/>
                    <a:pt x="9" y="14"/>
                  </a:cubicBezTo>
                  <a:cubicBezTo>
                    <a:pt x="5" y="30"/>
                    <a:pt x="0" y="46"/>
                    <a:pt x="5" y="59"/>
                  </a:cubicBezTo>
                  <a:cubicBezTo>
                    <a:pt x="0" y="75"/>
                    <a:pt x="5" y="92"/>
                    <a:pt x="9" y="108"/>
                  </a:cubicBezTo>
                  <a:cubicBezTo>
                    <a:pt x="17" y="111"/>
                    <a:pt x="25" y="117"/>
                    <a:pt x="32" y="117"/>
                  </a:cubicBezTo>
                  <a:cubicBezTo>
                    <a:pt x="45" y="117"/>
                    <a:pt x="58" y="103"/>
                    <a:pt x="70" y="42"/>
                  </a:cubicBezTo>
                  <a:cubicBezTo>
                    <a:pt x="59" y="10"/>
                    <a:pt x="48" y="0"/>
                    <a:pt x="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59"/>
            <p:cNvSpPr/>
            <p:nvPr/>
          </p:nvSpPr>
          <p:spPr>
            <a:xfrm>
              <a:off x="3053500" y="4622150"/>
              <a:ext cx="1750" cy="3000"/>
            </a:xfrm>
            <a:custGeom>
              <a:avLst/>
              <a:gdLst/>
              <a:ahLst/>
              <a:cxnLst/>
              <a:rect l="l" t="t" r="r" b="b"/>
              <a:pathLst>
                <a:path w="70" h="120" extrusionOk="0">
                  <a:moveTo>
                    <a:pt x="21" y="1"/>
                  </a:moveTo>
                  <a:cubicBezTo>
                    <a:pt x="12" y="1"/>
                    <a:pt x="8" y="21"/>
                    <a:pt x="0" y="33"/>
                  </a:cubicBezTo>
                  <a:cubicBezTo>
                    <a:pt x="8" y="111"/>
                    <a:pt x="8" y="111"/>
                    <a:pt x="12" y="111"/>
                  </a:cubicBezTo>
                  <a:cubicBezTo>
                    <a:pt x="29" y="115"/>
                    <a:pt x="41" y="120"/>
                    <a:pt x="57" y="120"/>
                  </a:cubicBezTo>
                  <a:cubicBezTo>
                    <a:pt x="62" y="120"/>
                    <a:pt x="66" y="103"/>
                    <a:pt x="70" y="87"/>
                  </a:cubicBezTo>
                  <a:cubicBezTo>
                    <a:pt x="66" y="66"/>
                    <a:pt x="62" y="46"/>
                    <a:pt x="57" y="25"/>
                  </a:cubicBezTo>
                  <a:cubicBezTo>
                    <a:pt x="49" y="13"/>
                    <a:pt x="33" y="5"/>
                    <a:pt x="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59"/>
            <p:cNvSpPr/>
            <p:nvPr/>
          </p:nvSpPr>
          <p:spPr>
            <a:xfrm>
              <a:off x="3056150" y="4622425"/>
              <a:ext cx="850" cy="2100"/>
            </a:xfrm>
            <a:custGeom>
              <a:avLst/>
              <a:gdLst/>
              <a:ahLst/>
              <a:cxnLst/>
              <a:rect l="l" t="t" r="r" b="b"/>
              <a:pathLst>
                <a:path w="34" h="84" extrusionOk="0">
                  <a:moveTo>
                    <a:pt x="16" y="1"/>
                  </a:moveTo>
                  <a:cubicBezTo>
                    <a:pt x="11" y="1"/>
                    <a:pt x="7" y="16"/>
                    <a:pt x="1" y="47"/>
                  </a:cubicBezTo>
                  <a:cubicBezTo>
                    <a:pt x="7" y="72"/>
                    <a:pt x="12" y="84"/>
                    <a:pt x="17" y="84"/>
                  </a:cubicBezTo>
                  <a:cubicBezTo>
                    <a:pt x="22" y="84"/>
                    <a:pt x="27" y="72"/>
                    <a:pt x="34" y="47"/>
                  </a:cubicBezTo>
                  <a:cubicBezTo>
                    <a:pt x="25" y="16"/>
                    <a:pt x="20" y="1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59"/>
            <p:cNvSpPr/>
            <p:nvPr/>
          </p:nvSpPr>
          <p:spPr>
            <a:xfrm>
              <a:off x="3042100" y="4503175"/>
              <a:ext cx="1050" cy="2875"/>
            </a:xfrm>
            <a:custGeom>
              <a:avLst/>
              <a:gdLst/>
              <a:ahLst/>
              <a:cxnLst/>
              <a:rect l="l" t="t" r="r" b="b"/>
              <a:pathLst>
                <a:path w="42" h="115" extrusionOk="0">
                  <a:moveTo>
                    <a:pt x="18" y="1"/>
                  </a:moveTo>
                  <a:cubicBezTo>
                    <a:pt x="12" y="1"/>
                    <a:pt x="6" y="11"/>
                    <a:pt x="1" y="41"/>
                  </a:cubicBezTo>
                  <a:cubicBezTo>
                    <a:pt x="5" y="94"/>
                    <a:pt x="13" y="115"/>
                    <a:pt x="17" y="115"/>
                  </a:cubicBezTo>
                  <a:cubicBezTo>
                    <a:pt x="25" y="115"/>
                    <a:pt x="29" y="111"/>
                    <a:pt x="37" y="98"/>
                  </a:cubicBezTo>
                  <a:cubicBezTo>
                    <a:pt x="42" y="74"/>
                    <a:pt x="42" y="53"/>
                    <a:pt x="37" y="28"/>
                  </a:cubicBezTo>
                  <a:cubicBezTo>
                    <a:pt x="31" y="13"/>
                    <a:pt x="25" y="1"/>
                    <a:pt x="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59"/>
            <p:cNvSpPr/>
            <p:nvPr/>
          </p:nvSpPr>
          <p:spPr>
            <a:xfrm>
              <a:off x="3035025" y="4503325"/>
              <a:ext cx="850" cy="2775"/>
            </a:xfrm>
            <a:custGeom>
              <a:avLst/>
              <a:gdLst/>
              <a:ahLst/>
              <a:cxnLst/>
              <a:rect l="l" t="t" r="r" b="b"/>
              <a:pathLst>
                <a:path w="34" h="111" extrusionOk="0">
                  <a:moveTo>
                    <a:pt x="21" y="0"/>
                  </a:moveTo>
                  <a:cubicBezTo>
                    <a:pt x="13" y="0"/>
                    <a:pt x="7" y="9"/>
                    <a:pt x="0" y="47"/>
                  </a:cubicBezTo>
                  <a:cubicBezTo>
                    <a:pt x="9" y="89"/>
                    <a:pt x="15" y="110"/>
                    <a:pt x="21" y="110"/>
                  </a:cubicBezTo>
                  <a:cubicBezTo>
                    <a:pt x="24" y="110"/>
                    <a:pt x="27" y="105"/>
                    <a:pt x="29" y="96"/>
                  </a:cubicBezTo>
                  <a:cubicBezTo>
                    <a:pt x="33" y="76"/>
                    <a:pt x="33" y="59"/>
                    <a:pt x="33" y="39"/>
                  </a:cubicBezTo>
                  <a:cubicBezTo>
                    <a:pt x="33" y="27"/>
                    <a:pt x="33" y="14"/>
                    <a:pt x="29" y="2"/>
                  </a:cubicBezTo>
                  <a:cubicBezTo>
                    <a:pt x="26" y="1"/>
                    <a:pt x="24" y="0"/>
                    <a:pt x="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59"/>
            <p:cNvSpPr/>
            <p:nvPr/>
          </p:nvSpPr>
          <p:spPr>
            <a:xfrm>
              <a:off x="3036450" y="4503300"/>
              <a:ext cx="5275" cy="3625"/>
            </a:xfrm>
            <a:custGeom>
              <a:avLst/>
              <a:gdLst/>
              <a:ahLst/>
              <a:cxnLst/>
              <a:rect l="l" t="t" r="r" b="b"/>
              <a:pathLst>
                <a:path w="211" h="145" extrusionOk="0">
                  <a:moveTo>
                    <a:pt x="190" y="1"/>
                  </a:moveTo>
                  <a:cubicBezTo>
                    <a:pt x="188" y="1"/>
                    <a:pt x="187" y="2"/>
                    <a:pt x="186" y="3"/>
                  </a:cubicBezTo>
                  <a:lnTo>
                    <a:pt x="103" y="7"/>
                  </a:lnTo>
                  <a:lnTo>
                    <a:pt x="17" y="7"/>
                  </a:lnTo>
                  <a:cubicBezTo>
                    <a:pt x="13" y="7"/>
                    <a:pt x="13" y="7"/>
                    <a:pt x="9" y="11"/>
                  </a:cubicBezTo>
                  <a:cubicBezTo>
                    <a:pt x="1" y="40"/>
                    <a:pt x="1" y="69"/>
                    <a:pt x="5" y="97"/>
                  </a:cubicBezTo>
                  <a:cubicBezTo>
                    <a:pt x="8" y="131"/>
                    <a:pt x="14" y="140"/>
                    <a:pt x="21" y="140"/>
                  </a:cubicBezTo>
                  <a:cubicBezTo>
                    <a:pt x="22" y="140"/>
                    <a:pt x="24" y="139"/>
                    <a:pt x="25" y="138"/>
                  </a:cubicBezTo>
                  <a:cubicBezTo>
                    <a:pt x="29" y="131"/>
                    <a:pt x="35" y="116"/>
                    <a:pt x="40" y="116"/>
                  </a:cubicBezTo>
                  <a:cubicBezTo>
                    <a:pt x="40" y="116"/>
                    <a:pt x="41" y="117"/>
                    <a:pt x="42" y="118"/>
                  </a:cubicBezTo>
                  <a:cubicBezTo>
                    <a:pt x="52" y="138"/>
                    <a:pt x="61" y="142"/>
                    <a:pt x="71" y="142"/>
                  </a:cubicBezTo>
                  <a:cubicBezTo>
                    <a:pt x="78" y="142"/>
                    <a:pt x="84" y="141"/>
                    <a:pt x="92" y="141"/>
                  </a:cubicBezTo>
                  <a:cubicBezTo>
                    <a:pt x="95" y="141"/>
                    <a:pt x="99" y="141"/>
                    <a:pt x="103" y="142"/>
                  </a:cubicBezTo>
                  <a:cubicBezTo>
                    <a:pt x="105" y="143"/>
                    <a:pt x="107" y="143"/>
                    <a:pt x="109" y="143"/>
                  </a:cubicBezTo>
                  <a:cubicBezTo>
                    <a:pt x="124" y="143"/>
                    <a:pt x="139" y="132"/>
                    <a:pt x="155" y="132"/>
                  </a:cubicBezTo>
                  <a:cubicBezTo>
                    <a:pt x="162" y="132"/>
                    <a:pt x="170" y="135"/>
                    <a:pt x="177" y="142"/>
                  </a:cubicBezTo>
                  <a:cubicBezTo>
                    <a:pt x="179" y="144"/>
                    <a:pt x="181" y="144"/>
                    <a:pt x="183" y="144"/>
                  </a:cubicBezTo>
                  <a:cubicBezTo>
                    <a:pt x="193" y="144"/>
                    <a:pt x="203" y="121"/>
                    <a:pt x="210" y="40"/>
                  </a:cubicBezTo>
                  <a:cubicBezTo>
                    <a:pt x="203" y="16"/>
                    <a:pt x="197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59"/>
            <p:cNvSpPr/>
            <p:nvPr/>
          </p:nvSpPr>
          <p:spPr>
            <a:xfrm>
              <a:off x="3044875" y="4503675"/>
              <a:ext cx="1150" cy="3000"/>
            </a:xfrm>
            <a:custGeom>
              <a:avLst/>
              <a:gdLst/>
              <a:ahLst/>
              <a:cxnLst/>
              <a:rect l="l" t="t" r="r" b="b"/>
              <a:pathLst>
                <a:path w="46" h="120" extrusionOk="0">
                  <a:moveTo>
                    <a:pt x="19" y="0"/>
                  </a:moveTo>
                  <a:cubicBezTo>
                    <a:pt x="12" y="0"/>
                    <a:pt x="7" y="20"/>
                    <a:pt x="0" y="58"/>
                  </a:cubicBezTo>
                  <a:cubicBezTo>
                    <a:pt x="4" y="119"/>
                    <a:pt x="17" y="115"/>
                    <a:pt x="25" y="119"/>
                  </a:cubicBezTo>
                  <a:cubicBezTo>
                    <a:pt x="26" y="120"/>
                    <a:pt x="28" y="120"/>
                    <a:pt x="29" y="120"/>
                  </a:cubicBezTo>
                  <a:cubicBezTo>
                    <a:pt x="38" y="120"/>
                    <a:pt x="42" y="105"/>
                    <a:pt x="45" y="54"/>
                  </a:cubicBezTo>
                  <a:cubicBezTo>
                    <a:pt x="33" y="18"/>
                    <a:pt x="25" y="0"/>
                    <a:pt x="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59"/>
            <p:cNvSpPr/>
            <p:nvPr/>
          </p:nvSpPr>
          <p:spPr>
            <a:xfrm>
              <a:off x="3030000" y="4503750"/>
              <a:ext cx="850" cy="3050"/>
            </a:xfrm>
            <a:custGeom>
              <a:avLst/>
              <a:gdLst/>
              <a:ahLst/>
              <a:cxnLst/>
              <a:rect l="l" t="t" r="r" b="b"/>
              <a:pathLst>
                <a:path w="34" h="122" extrusionOk="0">
                  <a:moveTo>
                    <a:pt x="26" y="1"/>
                  </a:moveTo>
                  <a:cubicBezTo>
                    <a:pt x="26" y="1"/>
                    <a:pt x="25" y="1"/>
                    <a:pt x="25" y="1"/>
                  </a:cubicBezTo>
                  <a:cubicBezTo>
                    <a:pt x="17" y="5"/>
                    <a:pt x="9" y="14"/>
                    <a:pt x="0" y="26"/>
                  </a:cubicBezTo>
                  <a:cubicBezTo>
                    <a:pt x="6" y="93"/>
                    <a:pt x="10" y="122"/>
                    <a:pt x="17" y="122"/>
                  </a:cubicBezTo>
                  <a:cubicBezTo>
                    <a:pt x="19" y="122"/>
                    <a:pt x="22" y="118"/>
                    <a:pt x="25" y="112"/>
                  </a:cubicBezTo>
                  <a:cubicBezTo>
                    <a:pt x="29" y="92"/>
                    <a:pt x="33" y="71"/>
                    <a:pt x="33" y="51"/>
                  </a:cubicBezTo>
                  <a:cubicBezTo>
                    <a:pt x="33" y="21"/>
                    <a:pt x="30" y="1"/>
                    <a:pt x="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59"/>
            <p:cNvSpPr/>
            <p:nvPr/>
          </p:nvSpPr>
          <p:spPr>
            <a:xfrm>
              <a:off x="3043525" y="4503525"/>
              <a:ext cx="850" cy="3050"/>
            </a:xfrm>
            <a:custGeom>
              <a:avLst/>
              <a:gdLst/>
              <a:ahLst/>
              <a:cxnLst/>
              <a:rect l="l" t="t" r="r" b="b"/>
              <a:pathLst>
                <a:path w="34" h="122" extrusionOk="0">
                  <a:moveTo>
                    <a:pt x="16" y="0"/>
                  </a:moveTo>
                  <a:cubicBezTo>
                    <a:pt x="10" y="0"/>
                    <a:pt x="6" y="11"/>
                    <a:pt x="1" y="39"/>
                  </a:cubicBezTo>
                  <a:cubicBezTo>
                    <a:pt x="9" y="117"/>
                    <a:pt x="5" y="121"/>
                    <a:pt x="13" y="121"/>
                  </a:cubicBezTo>
                  <a:cubicBezTo>
                    <a:pt x="17" y="117"/>
                    <a:pt x="26" y="109"/>
                    <a:pt x="30" y="92"/>
                  </a:cubicBezTo>
                  <a:cubicBezTo>
                    <a:pt x="34" y="68"/>
                    <a:pt x="34" y="39"/>
                    <a:pt x="30" y="14"/>
                  </a:cubicBezTo>
                  <a:cubicBezTo>
                    <a:pt x="24" y="6"/>
                    <a:pt x="20" y="0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59"/>
            <p:cNvSpPr/>
            <p:nvPr/>
          </p:nvSpPr>
          <p:spPr>
            <a:xfrm>
              <a:off x="3033475" y="4503650"/>
              <a:ext cx="850" cy="3025"/>
            </a:xfrm>
            <a:custGeom>
              <a:avLst/>
              <a:gdLst/>
              <a:ahLst/>
              <a:cxnLst/>
              <a:rect l="l" t="t" r="r" b="b"/>
              <a:pathLst>
                <a:path w="34" h="121" extrusionOk="0">
                  <a:moveTo>
                    <a:pt x="17" y="0"/>
                  </a:moveTo>
                  <a:cubicBezTo>
                    <a:pt x="15" y="0"/>
                    <a:pt x="14" y="2"/>
                    <a:pt x="13" y="5"/>
                  </a:cubicBezTo>
                  <a:cubicBezTo>
                    <a:pt x="9" y="22"/>
                    <a:pt x="5" y="38"/>
                    <a:pt x="5" y="55"/>
                  </a:cubicBezTo>
                  <a:cubicBezTo>
                    <a:pt x="1" y="75"/>
                    <a:pt x="5" y="100"/>
                    <a:pt x="13" y="120"/>
                  </a:cubicBezTo>
                  <a:cubicBezTo>
                    <a:pt x="14" y="121"/>
                    <a:pt x="15" y="121"/>
                    <a:pt x="16" y="121"/>
                  </a:cubicBezTo>
                  <a:cubicBezTo>
                    <a:pt x="26" y="121"/>
                    <a:pt x="30" y="96"/>
                    <a:pt x="34" y="42"/>
                  </a:cubicBezTo>
                  <a:cubicBezTo>
                    <a:pt x="25" y="13"/>
                    <a:pt x="20" y="0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59"/>
            <p:cNvSpPr/>
            <p:nvPr/>
          </p:nvSpPr>
          <p:spPr>
            <a:xfrm>
              <a:off x="3031225" y="4503675"/>
              <a:ext cx="750" cy="3150"/>
            </a:xfrm>
            <a:custGeom>
              <a:avLst/>
              <a:gdLst/>
              <a:ahLst/>
              <a:cxnLst/>
              <a:rect l="l" t="t" r="r" b="b"/>
              <a:pathLst>
                <a:path w="30" h="126" extrusionOk="0">
                  <a:moveTo>
                    <a:pt x="13" y="0"/>
                  </a:moveTo>
                  <a:cubicBezTo>
                    <a:pt x="9" y="0"/>
                    <a:pt x="5" y="17"/>
                    <a:pt x="5" y="33"/>
                  </a:cubicBezTo>
                  <a:cubicBezTo>
                    <a:pt x="1" y="54"/>
                    <a:pt x="5" y="78"/>
                    <a:pt x="5" y="99"/>
                  </a:cubicBezTo>
                  <a:cubicBezTo>
                    <a:pt x="8" y="119"/>
                    <a:pt x="12" y="126"/>
                    <a:pt x="16" y="126"/>
                  </a:cubicBezTo>
                  <a:cubicBezTo>
                    <a:pt x="20" y="126"/>
                    <a:pt x="25" y="114"/>
                    <a:pt x="29" y="103"/>
                  </a:cubicBezTo>
                  <a:cubicBezTo>
                    <a:pt x="25" y="25"/>
                    <a:pt x="17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59"/>
            <p:cNvSpPr/>
            <p:nvPr/>
          </p:nvSpPr>
          <p:spPr>
            <a:xfrm>
              <a:off x="3046725" y="4504300"/>
              <a:ext cx="850" cy="2375"/>
            </a:xfrm>
            <a:custGeom>
              <a:avLst/>
              <a:gdLst/>
              <a:ahLst/>
              <a:cxnLst/>
              <a:rect l="l" t="t" r="r" b="b"/>
              <a:pathLst>
                <a:path w="34" h="95" extrusionOk="0">
                  <a:moveTo>
                    <a:pt x="17" y="1"/>
                  </a:moveTo>
                  <a:cubicBezTo>
                    <a:pt x="14" y="1"/>
                    <a:pt x="11" y="3"/>
                    <a:pt x="8" y="4"/>
                  </a:cubicBezTo>
                  <a:cubicBezTo>
                    <a:pt x="4" y="16"/>
                    <a:pt x="0" y="29"/>
                    <a:pt x="4" y="41"/>
                  </a:cubicBezTo>
                  <a:cubicBezTo>
                    <a:pt x="0" y="57"/>
                    <a:pt x="4" y="70"/>
                    <a:pt x="8" y="86"/>
                  </a:cubicBezTo>
                  <a:cubicBezTo>
                    <a:pt x="11" y="91"/>
                    <a:pt x="14" y="94"/>
                    <a:pt x="17" y="94"/>
                  </a:cubicBezTo>
                  <a:cubicBezTo>
                    <a:pt x="24" y="94"/>
                    <a:pt x="30" y="80"/>
                    <a:pt x="33" y="41"/>
                  </a:cubicBezTo>
                  <a:cubicBezTo>
                    <a:pt x="28" y="8"/>
                    <a:pt x="22" y="1"/>
                    <a:pt x="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59"/>
            <p:cNvSpPr/>
            <p:nvPr/>
          </p:nvSpPr>
          <p:spPr>
            <a:xfrm>
              <a:off x="3032675" y="4503875"/>
              <a:ext cx="525" cy="2700"/>
            </a:xfrm>
            <a:custGeom>
              <a:avLst/>
              <a:gdLst/>
              <a:ahLst/>
              <a:cxnLst/>
              <a:rect l="l" t="t" r="r" b="b"/>
              <a:pathLst>
                <a:path w="21" h="108" extrusionOk="0">
                  <a:moveTo>
                    <a:pt x="8" y="0"/>
                  </a:moveTo>
                  <a:cubicBezTo>
                    <a:pt x="0" y="0"/>
                    <a:pt x="0" y="25"/>
                    <a:pt x="0" y="46"/>
                  </a:cubicBezTo>
                  <a:cubicBezTo>
                    <a:pt x="0" y="87"/>
                    <a:pt x="0" y="107"/>
                    <a:pt x="8" y="107"/>
                  </a:cubicBezTo>
                  <a:cubicBezTo>
                    <a:pt x="12" y="107"/>
                    <a:pt x="21" y="78"/>
                    <a:pt x="21" y="50"/>
                  </a:cubicBezTo>
                  <a:cubicBezTo>
                    <a:pt x="21" y="25"/>
                    <a:pt x="12" y="0"/>
                    <a:pt x="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59"/>
            <p:cNvSpPr/>
            <p:nvPr/>
          </p:nvSpPr>
          <p:spPr>
            <a:xfrm>
              <a:off x="3045475" y="4543150"/>
              <a:ext cx="3825" cy="3450"/>
            </a:xfrm>
            <a:custGeom>
              <a:avLst/>
              <a:gdLst/>
              <a:ahLst/>
              <a:cxnLst/>
              <a:rect l="l" t="t" r="r" b="b"/>
              <a:pathLst>
                <a:path w="153" h="138" extrusionOk="0">
                  <a:moveTo>
                    <a:pt x="106" y="0"/>
                  </a:moveTo>
                  <a:cubicBezTo>
                    <a:pt x="104" y="0"/>
                    <a:pt x="102" y="1"/>
                    <a:pt x="99" y="1"/>
                  </a:cubicBezTo>
                  <a:cubicBezTo>
                    <a:pt x="83" y="5"/>
                    <a:pt x="67" y="9"/>
                    <a:pt x="50" y="9"/>
                  </a:cubicBezTo>
                  <a:cubicBezTo>
                    <a:pt x="38" y="9"/>
                    <a:pt x="26" y="13"/>
                    <a:pt x="17" y="22"/>
                  </a:cubicBezTo>
                  <a:cubicBezTo>
                    <a:pt x="9" y="26"/>
                    <a:pt x="1" y="50"/>
                    <a:pt x="5" y="116"/>
                  </a:cubicBezTo>
                  <a:cubicBezTo>
                    <a:pt x="13" y="120"/>
                    <a:pt x="21" y="132"/>
                    <a:pt x="30" y="132"/>
                  </a:cubicBezTo>
                  <a:cubicBezTo>
                    <a:pt x="49" y="132"/>
                    <a:pt x="68" y="116"/>
                    <a:pt x="87" y="116"/>
                  </a:cubicBezTo>
                  <a:cubicBezTo>
                    <a:pt x="97" y="116"/>
                    <a:pt x="106" y="120"/>
                    <a:pt x="116" y="132"/>
                  </a:cubicBezTo>
                  <a:cubicBezTo>
                    <a:pt x="118" y="136"/>
                    <a:pt x="121" y="138"/>
                    <a:pt x="124" y="138"/>
                  </a:cubicBezTo>
                  <a:cubicBezTo>
                    <a:pt x="133" y="138"/>
                    <a:pt x="143" y="113"/>
                    <a:pt x="153" y="58"/>
                  </a:cubicBezTo>
                  <a:cubicBezTo>
                    <a:pt x="138" y="15"/>
                    <a:pt x="124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59"/>
            <p:cNvSpPr/>
            <p:nvPr/>
          </p:nvSpPr>
          <p:spPr>
            <a:xfrm>
              <a:off x="3050100" y="4544000"/>
              <a:ext cx="1875" cy="2800"/>
            </a:xfrm>
            <a:custGeom>
              <a:avLst/>
              <a:gdLst/>
              <a:ahLst/>
              <a:cxnLst/>
              <a:rect l="l" t="t" r="r" b="b"/>
              <a:pathLst>
                <a:path w="75" h="112" extrusionOk="0">
                  <a:moveTo>
                    <a:pt x="23" y="1"/>
                  </a:moveTo>
                  <a:cubicBezTo>
                    <a:pt x="16" y="1"/>
                    <a:pt x="9" y="8"/>
                    <a:pt x="1" y="33"/>
                  </a:cubicBezTo>
                  <a:cubicBezTo>
                    <a:pt x="1" y="53"/>
                    <a:pt x="5" y="74"/>
                    <a:pt x="9" y="90"/>
                  </a:cubicBezTo>
                  <a:cubicBezTo>
                    <a:pt x="19" y="102"/>
                    <a:pt x="29" y="111"/>
                    <a:pt x="39" y="111"/>
                  </a:cubicBezTo>
                  <a:cubicBezTo>
                    <a:pt x="50" y="111"/>
                    <a:pt x="62" y="101"/>
                    <a:pt x="74" y="74"/>
                  </a:cubicBezTo>
                  <a:cubicBezTo>
                    <a:pt x="66" y="12"/>
                    <a:pt x="58" y="16"/>
                    <a:pt x="42" y="12"/>
                  </a:cubicBezTo>
                  <a:cubicBezTo>
                    <a:pt x="35" y="8"/>
                    <a:pt x="29" y="1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59"/>
            <p:cNvSpPr/>
            <p:nvPr/>
          </p:nvSpPr>
          <p:spPr>
            <a:xfrm>
              <a:off x="3052875" y="4543850"/>
              <a:ext cx="1550" cy="2925"/>
            </a:xfrm>
            <a:custGeom>
              <a:avLst/>
              <a:gdLst/>
              <a:ahLst/>
              <a:cxnLst/>
              <a:rect l="l" t="t" r="r" b="b"/>
              <a:pathLst>
                <a:path w="62" h="117" extrusionOk="0">
                  <a:moveTo>
                    <a:pt x="31" y="1"/>
                  </a:moveTo>
                  <a:cubicBezTo>
                    <a:pt x="26" y="1"/>
                    <a:pt x="22" y="2"/>
                    <a:pt x="19" y="2"/>
                  </a:cubicBezTo>
                  <a:cubicBezTo>
                    <a:pt x="18" y="2"/>
                    <a:pt x="18" y="2"/>
                    <a:pt x="17" y="2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8" y="1"/>
                    <a:pt x="4" y="16"/>
                    <a:pt x="0" y="63"/>
                  </a:cubicBezTo>
                  <a:cubicBezTo>
                    <a:pt x="13" y="117"/>
                    <a:pt x="33" y="117"/>
                    <a:pt x="41" y="117"/>
                  </a:cubicBezTo>
                  <a:cubicBezTo>
                    <a:pt x="50" y="117"/>
                    <a:pt x="58" y="108"/>
                    <a:pt x="62" y="55"/>
                  </a:cubicBezTo>
                  <a:cubicBezTo>
                    <a:pt x="54" y="8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59"/>
            <p:cNvSpPr/>
            <p:nvPr/>
          </p:nvSpPr>
          <p:spPr>
            <a:xfrm>
              <a:off x="3035525" y="4543450"/>
              <a:ext cx="1175" cy="3650"/>
            </a:xfrm>
            <a:custGeom>
              <a:avLst/>
              <a:gdLst/>
              <a:ahLst/>
              <a:cxnLst/>
              <a:rect l="l" t="t" r="r" b="b"/>
              <a:pathLst>
                <a:path w="47" h="146" extrusionOk="0">
                  <a:moveTo>
                    <a:pt x="18" y="1"/>
                  </a:moveTo>
                  <a:cubicBezTo>
                    <a:pt x="16" y="1"/>
                    <a:pt x="14" y="1"/>
                    <a:pt x="13" y="1"/>
                  </a:cubicBezTo>
                  <a:cubicBezTo>
                    <a:pt x="9" y="5"/>
                    <a:pt x="1" y="14"/>
                    <a:pt x="1" y="51"/>
                  </a:cubicBezTo>
                  <a:cubicBezTo>
                    <a:pt x="5" y="71"/>
                    <a:pt x="5" y="96"/>
                    <a:pt x="9" y="120"/>
                  </a:cubicBezTo>
                  <a:cubicBezTo>
                    <a:pt x="15" y="137"/>
                    <a:pt x="20" y="145"/>
                    <a:pt x="24" y="145"/>
                  </a:cubicBezTo>
                  <a:cubicBezTo>
                    <a:pt x="33" y="145"/>
                    <a:pt x="41" y="113"/>
                    <a:pt x="46" y="51"/>
                  </a:cubicBezTo>
                  <a:cubicBezTo>
                    <a:pt x="40" y="6"/>
                    <a:pt x="26" y="1"/>
                    <a:pt x="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59"/>
            <p:cNvSpPr/>
            <p:nvPr/>
          </p:nvSpPr>
          <p:spPr>
            <a:xfrm>
              <a:off x="3037375" y="4543575"/>
              <a:ext cx="950" cy="2825"/>
            </a:xfrm>
            <a:custGeom>
              <a:avLst/>
              <a:gdLst/>
              <a:ahLst/>
              <a:cxnLst/>
              <a:rect l="l" t="t" r="r" b="b"/>
              <a:pathLst>
                <a:path w="38" h="113" extrusionOk="0">
                  <a:moveTo>
                    <a:pt x="21" y="0"/>
                  </a:moveTo>
                  <a:cubicBezTo>
                    <a:pt x="17" y="0"/>
                    <a:pt x="17" y="0"/>
                    <a:pt x="13" y="5"/>
                  </a:cubicBezTo>
                  <a:cubicBezTo>
                    <a:pt x="5" y="21"/>
                    <a:pt x="1" y="41"/>
                    <a:pt x="5" y="58"/>
                  </a:cubicBezTo>
                  <a:cubicBezTo>
                    <a:pt x="5" y="78"/>
                    <a:pt x="9" y="95"/>
                    <a:pt x="13" y="111"/>
                  </a:cubicBezTo>
                  <a:cubicBezTo>
                    <a:pt x="14" y="112"/>
                    <a:pt x="15" y="112"/>
                    <a:pt x="16" y="112"/>
                  </a:cubicBezTo>
                  <a:cubicBezTo>
                    <a:pt x="22" y="112"/>
                    <a:pt x="27" y="101"/>
                    <a:pt x="34" y="91"/>
                  </a:cubicBezTo>
                  <a:cubicBezTo>
                    <a:pt x="38" y="66"/>
                    <a:pt x="38" y="37"/>
                    <a:pt x="34" y="13"/>
                  </a:cubicBezTo>
                  <a:cubicBezTo>
                    <a:pt x="30" y="9"/>
                    <a:pt x="25" y="5"/>
                    <a:pt x="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59"/>
            <p:cNvSpPr/>
            <p:nvPr/>
          </p:nvSpPr>
          <p:spPr>
            <a:xfrm>
              <a:off x="3044350" y="4543850"/>
              <a:ext cx="850" cy="2525"/>
            </a:xfrm>
            <a:custGeom>
              <a:avLst/>
              <a:gdLst/>
              <a:ahLst/>
              <a:cxnLst/>
              <a:rect l="l" t="t" r="r" b="b"/>
              <a:pathLst>
                <a:path w="34" h="101" extrusionOk="0">
                  <a:moveTo>
                    <a:pt x="17" y="1"/>
                  </a:moveTo>
                  <a:cubicBezTo>
                    <a:pt x="13" y="1"/>
                    <a:pt x="9" y="12"/>
                    <a:pt x="1" y="35"/>
                  </a:cubicBezTo>
                  <a:cubicBezTo>
                    <a:pt x="4" y="97"/>
                    <a:pt x="11" y="100"/>
                    <a:pt x="19" y="100"/>
                  </a:cubicBezTo>
                  <a:cubicBezTo>
                    <a:pt x="20" y="100"/>
                    <a:pt x="20" y="100"/>
                    <a:pt x="21" y="100"/>
                  </a:cubicBezTo>
                  <a:cubicBezTo>
                    <a:pt x="30" y="96"/>
                    <a:pt x="34" y="72"/>
                    <a:pt x="34" y="35"/>
                  </a:cubicBezTo>
                  <a:cubicBezTo>
                    <a:pt x="25" y="12"/>
                    <a:pt x="21" y="1"/>
                    <a:pt x="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59"/>
            <p:cNvSpPr/>
            <p:nvPr/>
          </p:nvSpPr>
          <p:spPr>
            <a:xfrm>
              <a:off x="3040975" y="4543675"/>
              <a:ext cx="650" cy="2600"/>
            </a:xfrm>
            <a:custGeom>
              <a:avLst/>
              <a:gdLst/>
              <a:ahLst/>
              <a:cxnLst/>
              <a:rect l="l" t="t" r="r" b="b"/>
              <a:pathLst>
                <a:path w="26" h="104" extrusionOk="0">
                  <a:moveTo>
                    <a:pt x="17" y="1"/>
                  </a:moveTo>
                  <a:cubicBezTo>
                    <a:pt x="13" y="1"/>
                    <a:pt x="5" y="13"/>
                    <a:pt x="0" y="21"/>
                  </a:cubicBezTo>
                  <a:cubicBezTo>
                    <a:pt x="4" y="81"/>
                    <a:pt x="8" y="104"/>
                    <a:pt x="15" y="104"/>
                  </a:cubicBezTo>
                  <a:cubicBezTo>
                    <a:pt x="16" y="104"/>
                    <a:pt x="16" y="103"/>
                    <a:pt x="17" y="103"/>
                  </a:cubicBezTo>
                  <a:cubicBezTo>
                    <a:pt x="21" y="95"/>
                    <a:pt x="25" y="79"/>
                    <a:pt x="25" y="46"/>
                  </a:cubicBezTo>
                  <a:cubicBezTo>
                    <a:pt x="25" y="29"/>
                    <a:pt x="21" y="13"/>
                    <a:pt x="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59"/>
            <p:cNvSpPr/>
            <p:nvPr/>
          </p:nvSpPr>
          <p:spPr>
            <a:xfrm>
              <a:off x="3042625" y="4543750"/>
              <a:ext cx="525" cy="2425"/>
            </a:xfrm>
            <a:custGeom>
              <a:avLst/>
              <a:gdLst/>
              <a:ahLst/>
              <a:cxnLst/>
              <a:rect l="l" t="t" r="r" b="b"/>
              <a:pathLst>
                <a:path w="21" h="97" extrusionOk="0">
                  <a:moveTo>
                    <a:pt x="10" y="1"/>
                  </a:moveTo>
                  <a:cubicBezTo>
                    <a:pt x="9" y="1"/>
                    <a:pt x="9" y="1"/>
                    <a:pt x="8" y="2"/>
                  </a:cubicBezTo>
                  <a:cubicBezTo>
                    <a:pt x="0" y="10"/>
                    <a:pt x="0" y="22"/>
                    <a:pt x="0" y="34"/>
                  </a:cubicBezTo>
                  <a:cubicBezTo>
                    <a:pt x="0" y="51"/>
                    <a:pt x="0" y="71"/>
                    <a:pt x="4" y="92"/>
                  </a:cubicBezTo>
                  <a:cubicBezTo>
                    <a:pt x="6" y="95"/>
                    <a:pt x="9" y="97"/>
                    <a:pt x="11" y="97"/>
                  </a:cubicBezTo>
                  <a:cubicBezTo>
                    <a:pt x="16" y="97"/>
                    <a:pt x="21" y="83"/>
                    <a:pt x="21" y="47"/>
                  </a:cubicBezTo>
                  <a:cubicBezTo>
                    <a:pt x="17" y="12"/>
                    <a:pt x="14" y="1"/>
                    <a:pt x="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59"/>
            <p:cNvSpPr/>
            <p:nvPr/>
          </p:nvSpPr>
          <p:spPr>
            <a:xfrm>
              <a:off x="3039225" y="4543975"/>
              <a:ext cx="650" cy="2700"/>
            </a:xfrm>
            <a:custGeom>
              <a:avLst/>
              <a:gdLst/>
              <a:ahLst/>
              <a:cxnLst/>
              <a:rect l="l" t="t" r="r" b="b"/>
              <a:pathLst>
                <a:path w="26" h="108" extrusionOk="0">
                  <a:moveTo>
                    <a:pt x="13" y="1"/>
                  </a:moveTo>
                  <a:cubicBezTo>
                    <a:pt x="1" y="1"/>
                    <a:pt x="1" y="34"/>
                    <a:pt x="9" y="108"/>
                  </a:cubicBezTo>
                  <a:cubicBezTo>
                    <a:pt x="13" y="103"/>
                    <a:pt x="13" y="99"/>
                    <a:pt x="17" y="95"/>
                  </a:cubicBezTo>
                  <a:cubicBezTo>
                    <a:pt x="21" y="91"/>
                    <a:pt x="21" y="83"/>
                    <a:pt x="21" y="75"/>
                  </a:cubicBezTo>
                  <a:cubicBezTo>
                    <a:pt x="25" y="58"/>
                    <a:pt x="25" y="42"/>
                    <a:pt x="21" y="25"/>
                  </a:cubicBezTo>
                  <a:cubicBezTo>
                    <a:pt x="21" y="13"/>
                    <a:pt x="17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59"/>
            <p:cNvSpPr/>
            <p:nvPr/>
          </p:nvSpPr>
          <p:spPr>
            <a:xfrm>
              <a:off x="3046400" y="4530775"/>
              <a:ext cx="1275" cy="2775"/>
            </a:xfrm>
            <a:custGeom>
              <a:avLst/>
              <a:gdLst/>
              <a:ahLst/>
              <a:cxnLst/>
              <a:rect l="l" t="t" r="r" b="b"/>
              <a:pathLst>
                <a:path w="51" h="111" extrusionOk="0">
                  <a:moveTo>
                    <a:pt x="24" y="1"/>
                  </a:moveTo>
                  <a:cubicBezTo>
                    <a:pt x="18" y="1"/>
                    <a:pt x="12" y="8"/>
                    <a:pt x="5" y="20"/>
                  </a:cubicBezTo>
                  <a:cubicBezTo>
                    <a:pt x="1" y="45"/>
                    <a:pt x="5" y="73"/>
                    <a:pt x="9" y="98"/>
                  </a:cubicBezTo>
                  <a:cubicBezTo>
                    <a:pt x="14" y="106"/>
                    <a:pt x="19" y="111"/>
                    <a:pt x="24" y="111"/>
                  </a:cubicBezTo>
                  <a:cubicBezTo>
                    <a:pt x="34" y="111"/>
                    <a:pt x="42" y="92"/>
                    <a:pt x="50" y="45"/>
                  </a:cubicBezTo>
                  <a:cubicBezTo>
                    <a:pt x="41" y="14"/>
                    <a:pt x="33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59"/>
            <p:cNvSpPr/>
            <p:nvPr/>
          </p:nvSpPr>
          <p:spPr>
            <a:xfrm>
              <a:off x="3044575" y="4530875"/>
              <a:ext cx="825" cy="2450"/>
            </a:xfrm>
            <a:custGeom>
              <a:avLst/>
              <a:gdLst/>
              <a:ahLst/>
              <a:cxnLst/>
              <a:rect l="l" t="t" r="r" b="b"/>
              <a:pathLst>
                <a:path w="33" h="98" extrusionOk="0">
                  <a:moveTo>
                    <a:pt x="17" y="1"/>
                  </a:moveTo>
                  <a:cubicBezTo>
                    <a:pt x="13" y="1"/>
                    <a:pt x="9" y="15"/>
                    <a:pt x="0" y="45"/>
                  </a:cubicBezTo>
                  <a:cubicBezTo>
                    <a:pt x="3" y="89"/>
                    <a:pt x="9" y="98"/>
                    <a:pt x="16" y="98"/>
                  </a:cubicBezTo>
                  <a:cubicBezTo>
                    <a:pt x="19" y="98"/>
                    <a:pt x="22" y="95"/>
                    <a:pt x="25" y="94"/>
                  </a:cubicBezTo>
                  <a:cubicBezTo>
                    <a:pt x="29" y="94"/>
                    <a:pt x="33" y="78"/>
                    <a:pt x="33" y="37"/>
                  </a:cubicBezTo>
                  <a:cubicBezTo>
                    <a:pt x="25" y="13"/>
                    <a:pt x="21" y="1"/>
                    <a:pt x="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59"/>
            <p:cNvSpPr/>
            <p:nvPr/>
          </p:nvSpPr>
          <p:spPr>
            <a:xfrm>
              <a:off x="3036975" y="4531000"/>
              <a:ext cx="625" cy="2525"/>
            </a:xfrm>
            <a:custGeom>
              <a:avLst/>
              <a:gdLst/>
              <a:ahLst/>
              <a:cxnLst/>
              <a:rect l="l" t="t" r="r" b="b"/>
              <a:pathLst>
                <a:path w="25" h="101" extrusionOk="0">
                  <a:moveTo>
                    <a:pt x="9" y="1"/>
                  </a:moveTo>
                  <a:cubicBezTo>
                    <a:pt x="3" y="1"/>
                    <a:pt x="0" y="23"/>
                    <a:pt x="0" y="93"/>
                  </a:cubicBezTo>
                  <a:cubicBezTo>
                    <a:pt x="5" y="98"/>
                    <a:pt x="9" y="100"/>
                    <a:pt x="12" y="100"/>
                  </a:cubicBezTo>
                  <a:cubicBezTo>
                    <a:pt x="19" y="100"/>
                    <a:pt x="21" y="86"/>
                    <a:pt x="21" y="60"/>
                  </a:cubicBezTo>
                  <a:cubicBezTo>
                    <a:pt x="25" y="40"/>
                    <a:pt x="21" y="23"/>
                    <a:pt x="13" y="3"/>
                  </a:cubicBezTo>
                  <a:cubicBezTo>
                    <a:pt x="11" y="2"/>
                    <a:pt x="10" y="1"/>
                    <a:pt x="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59"/>
            <p:cNvSpPr/>
            <p:nvPr/>
          </p:nvSpPr>
          <p:spPr>
            <a:xfrm>
              <a:off x="3034500" y="4582750"/>
              <a:ext cx="1275" cy="2725"/>
            </a:xfrm>
            <a:custGeom>
              <a:avLst/>
              <a:gdLst/>
              <a:ahLst/>
              <a:cxnLst/>
              <a:rect l="l" t="t" r="r" b="b"/>
              <a:pathLst>
                <a:path w="51" h="109" extrusionOk="0">
                  <a:moveTo>
                    <a:pt x="23" y="0"/>
                  </a:moveTo>
                  <a:cubicBezTo>
                    <a:pt x="16" y="0"/>
                    <a:pt x="8" y="11"/>
                    <a:pt x="1" y="34"/>
                  </a:cubicBezTo>
                  <a:cubicBezTo>
                    <a:pt x="5" y="84"/>
                    <a:pt x="11" y="108"/>
                    <a:pt x="19" y="108"/>
                  </a:cubicBezTo>
                  <a:cubicBezTo>
                    <a:pt x="27" y="108"/>
                    <a:pt x="37" y="89"/>
                    <a:pt x="50" y="50"/>
                  </a:cubicBezTo>
                  <a:cubicBezTo>
                    <a:pt x="41" y="16"/>
                    <a:pt x="32" y="0"/>
                    <a:pt x="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59"/>
            <p:cNvSpPr/>
            <p:nvPr/>
          </p:nvSpPr>
          <p:spPr>
            <a:xfrm>
              <a:off x="3038925" y="4583125"/>
              <a:ext cx="950" cy="2500"/>
            </a:xfrm>
            <a:custGeom>
              <a:avLst/>
              <a:gdLst/>
              <a:ahLst/>
              <a:cxnLst/>
              <a:rect l="l" t="t" r="r" b="b"/>
              <a:pathLst>
                <a:path w="38" h="100" extrusionOk="0">
                  <a:moveTo>
                    <a:pt x="18" y="0"/>
                  </a:moveTo>
                  <a:cubicBezTo>
                    <a:pt x="12" y="0"/>
                    <a:pt x="7" y="16"/>
                    <a:pt x="0" y="47"/>
                  </a:cubicBezTo>
                  <a:cubicBezTo>
                    <a:pt x="7" y="86"/>
                    <a:pt x="13" y="99"/>
                    <a:pt x="20" y="99"/>
                  </a:cubicBezTo>
                  <a:cubicBezTo>
                    <a:pt x="21" y="99"/>
                    <a:pt x="23" y="98"/>
                    <a:pt x="25" y="97"/>
                  </a:cubicBezTo>
                  <a:cubicBezTo>
                    <a:pt x="29" y="93"/>
                    <a:pt x="37" y="80"/>
                    <a:pt x="37" y="39"/>
                  </a:cubicBezTo>
                  <a:cubicBezTo>
                    <a:pt x="29" y="14"/>
                    <a:pt x="23" y="0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59"/>
            <p:cNvSpPr/>
            <p:nvPr/>
          </p:nvSpPr>
          <p:spPr>
            <a:xfrm>
              <a:off x="3051850" y="4582800"/>
              <a:ext cx="750" cy="2350"/>
            </a:xfrm>
            <a:custGeom>
              <a:avLst/>
              <a:gdLst/>
              <a:ahLst/>
              <a:cxnLst/>
              <a:rect l="l" t="t" r="r" b="b"/>
              <a:pathLst>
                <a:path w="30" h="94" extrusionOk="0">
                  <a:moveTo>
                    <a:pt x="13" y="1"/>
                  </a:moveTo>
                  <a:cubicBezTo>
                    <a:pt x="11" y="1"/>
                    <a:pt x="10" y="1"/>
                    <a:pt x="9" y="3"/>
                  </a:cubicBezTo>
                  <a:cubicBezTo>
                    <a:pt x="4" y="15"/>
                    <a:pt x="0" y="40"/>
                    <a:pt x="4" y="93"/>
                  </a:cubicBezTo>
                  <a:lnTo>
                    <a:pt x="29" y="93"/>
                  </a:lnTo>
                  <a:cubicBezTo>
                    <a:pt x="22" y="20"/>
                    <a:pt x="18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59"/>
            <p:cNvSpPr/>
            <p:nvPr/>
          </p:nvSpPr>
          <p:spPr>
            <a:xfrm>
              <a:off x="3050100" y="4583100"/>
              <a:ext cx="650" cy="2350"/>
            </a:xfrm>
            <a:custGeom>
              <a:avLst/>
              <a:gdLst/>
              <a:ahLst/>
              <a:cxnLst/>
              <a:rect l="l" t="t" r="r" b="b"/>
              <a:pathLst>
                <a:path w="26" h="94" extrusionOk="0">
                  <a:moveTo>
                    <a:pt x="12" y="0"/>
                  </a:moveTo>
                  <a:cubicBezTo>
                    <a:pt x="11" y="0"/>
                    <a:pt x="10" y="1"/>
                    <a:pt x="9" y="3"/>
                  </a:cubicBezTo>
                  <a:cubicBezTo>
                    <a:pt x="5" y="20"/>
                    <a:pt x="1" y="32"/>
                    <a:pt x="5" y="48"/>
                  </a:cubicBezTo>
                  <a:cubicBezTo>
                    <a:pt x="1" y="61"/>
                    <a:pt x="5" y="73"/>
                    <a:pt x="9" y="85"/>
                  </a:cubicBezTo>
                  <a:cubicBezTo>
                    <a:pt x="11" y="91"/>
                    <a:pt x="14" y="94"/>
                    <a:pt x="16" y="94"/>
                  </a:cubicBezTo>
                  <a:cubicBezTo>
                    <a:pt x="20" y="94"/>
                    <a:pt x="22" y="79"/>
                    <a:pt x="25" y="40"/>
                  </a:cubicBezTo>
                  <a:cubicBezTo>
                    <a:pt x="22" y="12"/>
                    <a:pt x="16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59"/>
            <p:cNvSpPr/>
            <p:nvPr/>
          </p:nvSpPr>
          <p:spPr>
            <a:xfrm>
              <a:off x="3048450" y="4582850"/>
              <a:ext cx="650" cy="2350"/>
            </a:xfrm>
            <a:custGeom>
              <a:avLst/>
              <a:gdLst/>
              <a:ahLst/>
              <a:cxnLst/>
              <a:rect l="l" t="t" r="r" b="b"/>
              <a:pathLst>
                <a:path w="26" h="94" extrusionOk="0">
                  <a:moveTo>
                    <a:pt x="13" y="1"/>
                  </a:moveTo>
                  <a:cubicBezTo>
                    <a:pt x="5" y="1"/>
                    <a:pt x="1" y="26"/>
                    <a:pt x="1" y="79"/>
                  </a:cubicBezTo>
                  <a:cubicBezTo>
                    <a:pt x="7" y="89"/>
                    <a:pt x="11" y="94"/>
                    <a:pt x="14" y="94"/>
                  </a:cubicBezTo>
                  <a:cubicBezTo>
                    <a:pt x="18" y="94"/>
                    <a:pt x="21" y="88"/>
                    <a:pt x="26" y="75"/>
                  </a:cubicBezTo>
                  <a:cubicBezTo>
                    <a:pt x="26" y="26"/>
                    <a:pt x="21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59"/>
            <p:cNvSpPr/>
            <p:nvPr/>
          </p:nvSpPr>
          <p:spPr>
            <a:xfrm>
              <a:off x="3049700" y="4569325"/>
              <a:ext cx="3300" cy="3525"/>
            </a:xfrm>
            <a:custGeom>
              <a:avLst/>
              <a:gdLst/>
              <a:ahLst/>
              <a:cxnLst/>
              <a:rect l="l" t="t" r="r" b="b"/>
              <a:pathLst>
                <a:path w="132" h="141" extrusionOk="0">
                  <a:moveTo>
                    <a:pt x="67" y="1"/>
                  </a:moveTo>
                  <a:cubicBezTo>
                    <a:pt x="47" y="1"/>
                    <a:pt x="27" y="11"/>
                    <a:pt x="8" y="13"/>
                  </a:cubicBezTo>
                  <a:cubicBezTo>
                    <a:pt x="4" y="13"/>
                    <a:pt x="0" y="37"/>
                    <a:pt x="0" y="91"/>
                  </a:cubicBezTo>
                  <a:cubicBezTo>
                    <a:pt x="6" y="125"/>
                    <a:pt x="17" y="140"/>
                    <a:pt x="28" y="140"/>
                  </a:cubicBezTo>
                  <a:cubicBezTo>
                    <a:pt x="31" y="140"/>
                    <a:pt x="34" y="139"/>
                    <a:pt x="37" y="136"/>
                  </a:cubicBezTo>
                  <a:cubicBezTo>
                    <a:pt x="45" y="132"/>
                    <a:pt x="56" y="130"/>
                    <a:pt x="66" y="130"/>
                  </a:cubicBezTo>
                  <a:cubicBezTo>
                    <a:pt x="77" y="130"/>
                    <a:pt x="88" y="132"/>
                    <a:pt x="99" y="136"/>
                  </a:cubicBezTo>
                  <a:cubicBezTo>
                    <a:pt x="100" y="136"/>
                    <a:pt x="102" y="137"/>
                    <a:pt x="103" y="137"/>
                  </a:cubicBezTo>
                  <a:cubicBezTo>
                    <a:pt x="111" y="137"/>
                    <a:pt x="121" y="126"/>
                    <a:pt x="131" y="74"/>
                  </a:cubicBezTo>
                  <a:cubicBezTo>
                    <a:pt x="127" y="62"/>
                    <a:pt x="123" y="50"/>
                    <a:pt x="119" y="41"/>
                  </a:cubicBezTo>
                  <a:cubicBezTo>
                    <a:pt x="103" y="10"/>
                    <a:pt x="85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59"/>
            <p:cNvSpPr/>
            <p:nvPr/>
          </p:nvSpPr>
          <p:spPr>
            <a:xfrm>
              <a:off x="3038725" y="4569500"/>
              <a:ext cx="2475" cy="3550"/>
            </a:xfrm>
            <a:custGeom>
              <a:avLst/>
              <a:gdLst/>
              <a:ahLst/>
              <a:cxnLst/>
              <a:rect l="l" t="t" r="r" b="b"/>
              <a:pathLst>
                <a:path w="99" h="142" extrusionOk="0">
                  <a:moveTo>
                    <a:pt x="75" y="1"/>
                  </a:moveTo>
                  <a:cubicBezTo>
                    <a:pt x="61" y="1"/>
                    <a:pt x="46" y="6"/>
                    <a:pt x="30" y="6"/>
                  </a:cubicBezTo>
                  <a:cubicBezTo>
                    <a:pt x="23" y="6"/>
                    <a:pt x="15" y="5"/>
                    <a:pt x="8" y="2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0" y="1"/>
                    <a:pt x="0" y="24"/>
                    <a:pt x="0" y="92"/>
                  </a:cubicBezTo>
                  <a:cubicBezTo>
                    <a:pt x="7" y="120"/>
                    <a:pt x="16" y="136"/>
                    <a:pt x="24" y="136"/>
                  </a:cubicBezTo>
                  <a:cubicBezTo>
                    <a:pt x="30" y="136"/>
                    <a:pt x="36" y="127"/>
                    <a:pt x="41" y="108"/>
                  </a:cubicBezTo>
                  <a:cubicBezTo>
                    <a:pt x="42" y="107"/>
                    <a:pt x="43" y="106"/>
                    <a:pt x="44" y="106"/>
                  </a:cubicBezTo>
                  <a:cubicBezTo>
                    <a:pt x="47" y="106"/>
                    <a:pt x="50" y="117"/>
                    <a:pt x="53" y="121"/>
                  </a:cubicBezTo>
                  <a:cubicBezTo>
                    <a:pt x="60" y="134"/>
                    <a:pt x="66" y="141"/>
                    <a:pt x="71" y="141"/>
                  </a:cubicBezTo>
                  <a:cubicBezTo>
                    <a:pt x="82" y="141"/>
                    <a:pt x="90" y="111"/>
                    <a:pt x="99" y="43"/>
                  </a:cubicBezTo>
                  <a:cubicBezTo>
                    <a:pt x="90" y="30"/>
                    <a:pt x="86" y="6"/>
                    <a:pt x="82" y="2"/>
                  </a:cubicBezTo>
                  <a:cubicBezTo>
                    <a:pt x="80" y="1"/>
                    <a:pt x="77" y="1"/>
                    <a:pt x="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59"/>
            <p:cNvSpPr/>
            <p:nvPr/>
          </p:nvSpPr>
          <p:spPr>
            <a:xfrm>
              <a:off x="3043325" y="4569125"/>
              <a:ext cx="1675" cy="3575"/>
            </a:xfrm>
            <a:custGeom>
              <a:avLst/>
              <a:gdLst/>
              <a:ahLst/>
              <a:cxnLst/>
              <a:rect l="l" t="t" r="r" b="b"/>
              <a:pathLst>
                <a:path w="67" h="143" extrusionOk="0">
                  <a:moveTo>
                    <a:pt x="14" y="4"/>
                  </a:moveTo>
                  <a:cubicBezTo>
                    <a:pt x="8" y="4"/>
                    <a:pt x="4" y="17"/>
                    <a:pt x="1" y="53"/>
                  </a:cubicBezTo>
                  <a:cubicBezTo>
                    <a:pt x="5" y="111"/>
                    <a:pt x="5" y="136"/>
                    <a:pt x="21" y="140"/>
                  </a:cubicBezTo>
                  <a:cubicBezTo>
                    <a:pt x="27" y="140"/>
                    <a:pt x="33" y="143"/>
                    <a:pt x="39" y="143"/>
                  </a:cubicBezTo>
                  <a:cubicBezTo>
                    <a:pt x="49" y="143"/>
                    <a:pt x="59" y="133"/>
                    <a:pt x="66" y="78"/>
                  </a:cubicBezTo>
                  <a:cubicBezTo>
                    <a:pt x="50" y="0"/>
                    <a:pt x="30" y="21"/>
                    <a:pt x="17" y="4"/>
                  </a:cubicBezTo>
                  <a:cubicBezTo>
                    <a:pt x="16" y="4"/>
                    <a:pt x="15" y="4"/>
                    <a:pt x="14" y="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59"/>
            <p:cNvSpPr/>
            <p:nvPr/>
          </p:nvSpPr>
          <p:spPr>
            <a:xfrm>
              <a:off x="3045600" y="4569475"/>
              <a:ext cx="1450" cy="3075"/>
            </a:xfrm>
            <a:custGeom>
              <a:avLst/>
              <a:gdLst/>
              <a:ahLst/>
              <a:cxnLst/>
              <a:rect l="l" t="t" r="r" b="b"/>
              <a:pathLst>
                <a:path w="58" h="123" extrusionOk="0">
                  <a:moveTo>
                    <a:pt x="22" y="1"/>
                  </a:moveTo>
                  <a:cubicBezTo>
                    <a:pt x="18" y="1"/>
                    <a:pt x="13" y="2"/>
                    <a:pt x="8" y="3"/>
                  </a:cubicBezTo>
                  <a:cubicBezTo>
                    <a:pt x="4" y="15"/>
                    <a:pt x="4" y="27"/>
                    <a:pt x="4" y="39"/>
                  </a:cubicBezTo>
                  <a:cubicBezTo>
                    <a:pt x="0" y="60"/>
                    <a:pt x="4" y="76"/>
                    <a:pt x="8" y="93"/>
                  </a:cubicBezTo>
                  <a:cubicBezTo>
                    <a:pt x="13" y="113"/>
                    <a:pt x="20" y="123"/>
                    <a:pt x="26" y="123"/>
                  </a:cubicBezTo>
                  <a:cubicBezTo>
                    <a:pt x="37" y="123"/>
                    <a:pt x="48" y="101"/>
                    <a:pt x="57" y="60"/>
                  </a:cubicBezTo>
                  <a:cubicBezTo>
                    <a:pt x="45" y="10"/>
                    <a:pt x="35" y="1"/>
                    <a:pt x="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59"/>
            <p:cNvSpPr/>
            <p:nvPr/>
          </p:nvSpPr>
          <p:spPr>
            <a:xfrm>
              <a:off x="3047750" y="4569625"/>
              <a:ext cx="1250" cy="3300"/>
            </a:xfrm>
            <a:custGeom>
              <a:avLst/>
              <a:gdLst/>
              <a:ahLst/>
              <a:cxnLst/>
              <a:rect l="l" t="t" r="r" b="b"/>
              <a:pathLst>
                <a:path w="50" h="132" extrusionOk="0">
                  <a:moveTo>
                    <a:pt x="29" y="1"/>
                  </a:moveTo>
                  <a:cubicBezTo>
                    <a:pt x="21" y="1"/>
                    <a:pt x="8" y="9"/>
                    <a:pt x="4" y="21"/>
                  </a:cubicBezTo>
                  <a:cubicBezTo>
                    <a:pt x="0" y="38"/>
                    <a:pt x="0" y="58"/>
                    <a:pt x="4" y="79"/>
                  </a:cubicBezTo>
                  <a:cubicBezTo>
                    <a:pt x="10" y="112"/>
                    <a:pt x="16" y="132"/>
                    <a:pt x="22" y="132"/>
                  </a:cubicBezTo>
                  <a:cubicBezTo>
                    <a:pt x="25" y="132"/>
                    <a:pt x="27" y="129"/>
                    <a:pt x="29" y="124"/>
                  </a:cubicBezTo>
                  <a:lnTo>
                    <a:pt x="49" y="79"/>
                  </a:lnTo>
                  <a:cubicBezTo>
                    <a:pt x="45" y="17"/>
                    <a:pt x="41" y="1"/>
                    <a:pt x="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59"/>
            <p:cNvSpPr/>
            <p:nvPr/>
          </p:nvSpPr>
          <p:spPr>
            <a:xfrm>
              <a:off x="3041475" y="4569450"/>
              <a:ext cx="1175" cy="3275"/>
            </a:xfrm>
            <a:custGeom>
              <a:avLst/>
              <a:gdLst/>
              <a:ahLst/>
              <a:cxnLst/>
              <a:rect l="l" t="t" r="r" b="b"/>
              <a:pathLst>
                <a:path w="47" h="131" extrusionOk="0">
                  <a:moveTo>
                    <a:pt x="22" y="1"/>
                  </a:moveTo>
                  <a:cubicBezTo>
                    <a:pt x="18" y="1"/>
                    <a:pt x="16" y="2"/>
                    <a:pt x="13" y="4"/>
                  </a:cubicBezTo>
                  <a:cubicBezTo>
                    <a:pt x="9" y="4"/>
                    <a:pt x="5" y="12"/>
                    <a:pt x="5" y="49"/>
                  </a:cubicBezTo>
                  <a:cubicBezTo>
                    <a:pt x="1" y="73"/>
                    <a:pt x="5" y="98"/>
                    <a:pt x="13" y="123"/>
                  </a:cubicBezTo>
                  <a:cubicBezTo>
                    <a:pt x="17" y="128"/>
                    <a:pt x="20" y="131"/>
                    <a:pt x="23" y="131"/>
                  </a:cubicBezTo>
                  <a:cubicBezTo>
                    <a:pt x="32" y="131"/>
                    <a:pt x="40" y="109"/>
                    <a:pt x="46" y="61"/>
                  </a:cubicBezTo>
                  <a:cubicBezTo>
                    <a:pt x="40" y="11"/>
                    <a:pt x="30" y="1"/>
                    <a:pt x="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59"/>
            <p:cNvSpPr/>
            <p:nvPr/>
          </p:nvSpPr>
          <p:spPr>
            <a:xfrm>
              <a:off x="3035525" y="4569425"/>
              <a:ext cx="850" cy="3050"/>
            </a:xfrm>
            <a:custGeom>
              <a:avLst/>
              <a:gdLst/>
              <a:ahLst/>
              <a:cxnLst/>
              <a:rect l="l" t="t" r="r" b="b"/>
              <a:pathLst>
                <a:path w="34" h="122" extrusionOk="0">
                  <a:moveTo>
                    <a:pt x="17" y="0"/>
                  </a:moveTo>
                  <a:cubicBezTo>
                    <a:pt x="12" y="0"/>
                    <a:pt x="6" y="13"/>
                    <a:pt x="1" y="46"/>
                  </a:cubicBezTo>
                  <a:cubicBezTo>
                    <a:pt x="7" y="97"/>
                    <a:pt x="13" y="121"/>
                    <a:pt x="19" y="121"/>
                  </a:cubicBezTo>
                  <a:cubicBezTo>
                    <a:pt x="21" y="121"/>
                    <a:pt x="23" y="118"/>
                    <a:pt x="26" y="111"/>
                  </a:cubicBezTo>
                  <a:cubicBezTo>
                    <a:pt x="30" y="95"/>
                    <a:pt x="34" y="78"/>
                    <a:pt x="34" y="58"/>
                  </a:cubicBezTo>
                  <a:cubicBezTo>
                    <a:pt x="34" y="41"/>
                    <a:pt x="30" y="25"/>
                    <a:pt x="26" y="9"/>
                  </a:cubicBezTo>
                  <a:cubicBezTo>
                    <a:pt x="23" y="3"/>
                    <a:pt x="20" y="0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59"/>
            <p:cNvSpPr/>
            <p:nvPr/>
          </p:nvSpPr>
          <p:spPr>
            <a:xfrm>
              <a:off x="3034625" y="4569525"/>
              <a:ext cx="625" cy="2800"/>
            </a:xfrm>
            <a:custGeom>
              <a:avLst/>
              <a:gdLst/>
              <a:ahLst/>
              <a:cxnLst/>
              <a:rect l="l" t="t" r="r" b="b"/>
              <a:pathLst>
                <a:path w="25" h="112" extrusionOk="0">
                  <a:moveTo>
                    <a:pt x="16" y="1"/>
                  </a:moveTo>
                  <a:cubicBezTo>
                    <a:pt x="4" y="1"/>
                    <a:pt x="0" y="21"/>
                    <a:pt x="0" y="50"/>
                  </a:cubicBezTo>
                  <a:cubicBezTo>
                    <a:pt x="0" y="79"/>
                    <a:pt x="4" y="111"/>
                    <a:pt x="8" y="111"/>
                  </a:cubicBezTo>
                  <a:cubicBezTo>
                    <a:pt x="21" y="91"/>
                    <a:pt x="25" y="66"/>
                    <a:pt x="25" y="42"/>
                  </a:cubicBezTo>
                  <a:cubicBezTo>
                    <a:pt x="21" y="25"/>
                    <a:pt x="16" y="13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59"/>
            <p:cNvSpPr/>
            <p:nvPr/>
          </p:nvSpPr>
          <p:spPr>
            <a:xfrm>
              <a:off x="3037075" y="4569800"/>
              <a:ext cx="650" cy="1950"/>
            </a:xfrm>
            <a:custGeom>
              <a:avLst/>
              <a:gdLst/>
              <a:ahLst/>
              <a:cxnLst/>
              <a:rect l="l" t="t" r="r" b="b"/>
              <a:pathLst>
                <a:path w="26" h="78" extrusionOk="0">
                  <a:moveTo>
                    <a:pt x="13" y="1"/>
                  </a:moveTo>
                  <a:cubicBezTo>
                    <a:pt x="10" y="1"/>
                    <a:pt x="7" y="12"/>
                    <a:pt x="0" y="35"/>
                  </a:cubicBezTo>
                  <a:cubicBezTo>
                    <a:pt x="9" y="63"/>
                    <a:pt x="13" y="78"/>
                    <a:pt x="16" y="78"/>
                  </a:cubicBezTo>
                  <a:cubicBezTo>
                    <a:pt x="19" y="78"/>
                    <a:pt x="21" y="63"/>
                    <a:pt x="25" y="35"/>
                  </a:cubicBezTo>
                  <a:cubicBezTo>
                    <a:pt x="19" y="12"/>
                    <a:pt x="16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59"/>
            <p:cNvSpPr/>
            <p:nvPr/>
          </p:nvSpPr>
          <p:spPr>
            <a:xfrm>
              <a:off x="3022925" y="4490425"/>
              <a:ext cx="19000" cy="4750"/>
            </a:xfrm>
            <a:custGeom>
              <a:avLst/>
              <a:gdLst/>
              <a:ahLst/>
              <a:cxnLst/>
              <a:rect l="l" t="t" r="r" b="b"/>
              <a:pathLst>
                <a:path w="760" h="190" extrusionOk="0">
                  <a:moveTo>
                    <a:pt x="554" y="1"/>
                  </a:moveTo>
                  <a:cubicBezTo>
                    <a:pt x="517" y="5"/>
                    <a:pt x="480" y="17"/>
                    <a:pt x="443" y="21"/>
                  </a:cubicBezTo>
                  <a:cubicBezTo>
                    <a:pt x="390" y="30"/>
                    <a:pt x="333" y="42"/>
                    <a:pt x="283" y="46"/>
                  </a:cubicBezTo>
                  <a:cubicBezTo>
                    <a:pt x="271" y="48"/>
                    <a:pt x="259" y="49"/>
                    <a:pt x="246" y="49"/>
                  </a:cubicBezTo>
                  <a:cubicBezTo>
                    <a:pt x="234" y="49"/>
                    <a:pt x="222" y="48"/>
                    <a:pt x="209" y="46"/>
                  </a:cubicBezTo>
                  <a:cubicBezTo>
                    <a:pt x="201" y="46"/>
                    <a:pt x="189" y="34"/>
                    <a:pt x="181" y="34"/>
                  </a:cubicBezTo>
                  <a:cubicBezTo>
                    <a:pt x="156" y="30"/>
                    <a:pt x="132" y="26"/>
                    <a:pt x="111" y="13"/>
                  </a:cubicBezTo>
                  <a:cubicBezTo>
                    <a:pt x="103" y="7"/>
                    <a:pt x="95" y="5"/>
                    <a:pt x="87" y="5"/>
                  </a:cubicBezTo>
                  <a:cubicBezTo>
                    <a:pt x="73" y="5"/>
                    <a:pt x="58" y="13"/>
                    <a:pt x="45" y="26"/>
                  </a:cubicBezTo>
                  <a:cubicBezTo>
                    <a:pt x="40" y="31"/>
                    <a:pt x="34" y="37"/>
                    <a:pt x="28" y="37"/>
                  </a:cubicBezTo>
                  <a:cubicBezTo>
                    <a:pt x="26" y="37"/>
                    <a:pt x="23" y="36"/>
                    <a:pt x="21" y="34"/>
                  </a:cubicBezTo>
                  <a:cubicBezTo>
                    <a:pt x="19" y="32"/>
                    <a:pt x="18" y="31"/>
                    <a:pt x="16" y="31"/>
                  </a:cubicBezTo>
                  <a:cubicBezTo>
                    <a:pt x="9" y="31"/>
                    <a:pt x="1" y="53"/>
                    <a:pt x="4" y="87"/>
                  </a:cubicBezTo>
                  <a:cubicBezTo>
                    <a:pt x="8" y="124"/>
                    <a:pt x="17" y="136"/>
                    <a:pt x="21" y="136"/>
                  </a:cubicBezTo>
                  <a:cubicBezTo>
                    <a:pt x="23" y="136"/>
                    <a:pt x="26" y="133"/>
                    <a:pt x="28" y="133"/>
                  </a:cubicBezTo>
                  <a:cubicBezTo>
                    <a:pt x="28" y="133"/>
                    <a:pt x="29" y="134"/>
                    <a:pt x="29" y="136"/>
                  </a:cubicBezTo>
                  <a:cubicBezTo>
                    <a:pt x="35" y="161"/>
                    <a:pt x="41" y="167"/>
                    <a:pt x="47" y="167"/>
                  </a:cubicBezTo>
                  <a:cubicBezTo>
                    <a:pt x="53" y="167"/>
                    <a:pt x="58" y="160"/>
                    <a:pt x="63" y="160"/>
                  </a:cubicBezTo>
                  <a:cubicBezTo>
                    <a:pt x="66" y="160"/>
                    <a:pt x="68" y="161"/>
                    <a:pt x="70" y="165"/>
                  </a:cubicBezTo>
                  <a:cubicBezTo>
                    <a:pt x="80" y="148"/>
                    <a:pt x="90" y="142"/>
                    <a:pt x="99" y="142"/>
                  </a:cubicBezTo>
                  <a:cubicBezTo>
                    <a:pt x="112" y="142"/>
                    <a:pt x="125" y="154"/>
                    <a:pt x="140" y="161"/>
                  </a:cubicBezTo>
                  <a:cubicBezTo>
                    <a:pt x="160" y="173"/>
                    <a:pt x="181" y="186"/>
                    <a:pt x="205" y="190"/>
                  </a:cubicBezTo>
                  <a:cubicBezTo>
                    <a:pt x="246" y="190"/>
                    <a:pt x="283" y="186"/>
                    <a:pt x="320" y="173"/>
                  </a:cubicBezTo>
                  <a:cubicBezTo>
                    <a:pt x="361" y="169"/>
                    <a:pt x="402" y="161"/>
                    <a:pt x="443" y="153"/>
                  </a:cubicBezTo>
                  <a:cubicBezTo>
                    <a:pt x="455" y="152"/>
                    <a:pt x="468" y="151"/>
                    <a:pt x="480" y="151"/>
                  </a:cubicBezTo>
                  <a:cubicBezTo>
                    <a:pt x="513" y="151"/>
                    <a:pt x="546" y="155"/>
                    <a:pt x="579" y="161"/>
                  </a:cubicBezTo>
                  <a:cubicBezTo>
                    <a:pt x="583" y="161"/>
                    <a:pt x="591" y="149"/>
                    <a:pt x="595" y="149"/>
                  </a:cubicBezTo>
                  <a:cubicBezTo>
                    <a:pt x="624" y="157"/>
                    <a:pt x="649" y="165"/>
                    <a:pt x="677" y="169"/>
                  </a:cubicBezTo>
                  <a:cubicBezTo>
                    <a:pt x="698" y="165"/>
                    <a:pt x="722" y="157"/>
                    <a:pt x="743" y="145"/>
                  </a:cubicBezTo>
                  <a:cubicBezTo>
                    <a:pt x="751" y="140"/>
                    <a:pt x="759" y="108"/>
                    <a:pt x="759" y="46"/>
                  </a:cubicBezTo>
                  <a:cubicBezTo>
                    <a:pt x="751" y="42"/>
                    <a:pt x="747" y="26"/>
                    <a:pt x="743" y="21"/>
                  </a:cubicBezTo>
                  <a:cubicBezTo>
                    <a:pt x="735" y="21"/>
                    <a:pt x="722" y="26"/>
                    <a:pt x="718" y="30"/>
                  </a:cubicBezTo>
                  <a:cubicBezTo>
                    <a:pt x="704" y="41"/>
                    <a:pt x="690" y="45"/>
                    <a:pt x="676" y="45"/>
                  </a:cubicBezTo>
                  <a:cubicBezTo>
                    <a:pt x="649" y="45"/>
                    <a:pt x="622" y="30"/>
                    <a:pt x="595" y="21"/>
                  </a:cubicBezTo>
                  <a:cubicBezTo>
                    <a:pt x="583" y="17"/>
                    <a:pt x="571" y="1"/>
                    <a:pt x="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59"/>
            <p:cNvSpPr/>
            <p:nvPr/>
          </p:nvSpPr>
          <p:spPr>
            <a:xfrm>
              <a:off x="3042200" y="4490500"/>
              <a:ext cx="10275" cy="4000"/>
            </a:xfrm>
            <a:custGeom>
              <a:avLst/>
              <a:gdLst/>
              <a:ahLst/>
              <a:cxnLst/>
              <a:rect l="l" t="t" r="r" b="b"/>
              <a:pathLst>
                <a:path w="411" h="160" extrusionOk="0">
                  <a:moveTo>
                    <a:pt x="181" y="0"/>
                  </a:moveTo>
                  <a:cubicBezTo>
                    <a:pt x="157" y="0"/>
                    <a:pt x="132" y="18"/>
                    <a:pt x="107" y="18"/>
                  </a:cubicBezTo>
                  <a:cubicBezTo>
                    <a:pt x="92" y="18"/>
                    <a:pt x="75" y="28"/>
                    <a:pt x="57" y="28"/>
                  </a:cubicBezTo>
                  <a:cubicBezTo>
                    <a:pt x="46" y="28"/>
                    <a:pt x="36" y="25"/>
                    <a:pt x="25" y="14"/>
                  </a:cubicBezTo>
                  <a:cubicBezTo>
                    <a:pt x="24" y="13"/>
                    <a:pt x="23" y="13"/>
                    <a:pt x="21" y="13"/>
                  </a:cubicBezTo>
                  <a:cubicBezTo>
                    <a:pt x="18" y="13"/>
                    <a:pt x="16" y="14"/>
                    <a:pt x="13" y="14"/>
                  </a:cubicBezTo>
                  <a:cubicBezTo>
                    <a:pt x="5" y="14"/>
                    <a:pt x="1" y="31"/>
                    <a:pt x="1" y="68"/>
                  </a:cubicBezTo>
                  <a:cubicBezTo>
                    <a:pt x="10" y="121"/>
                    <a:pt x="14" y="146"/>
                    <a:pt x="21" y="146"/>
                  </a:cubicBezTo>
                  <a:cubicBezTo>
                    <a:pt x="28" y="146"/>
                    <a:pt x="37" y="128"/>
                    <a:pt x="54" y="96"/>
                  </a:cubicBezTo>
                  <a:cubicBezTo>
                    <a:pt x="58" y="113"/>
                    <a:pt x="62" y="129"/>
                    <a:pt x="66" y="150"/>
                  </a:cubicBezTo>
                  <a:cubicBezTo>
                    <a:pt x="69" y="156"/>
                    <a:pt x="75" y="160"/>
                    <a:pt x="79" y="160"/>
                  </a:cubicBezTo>
                  <a:cubicBezTo>
                    <a:pt x="80" y="160"/>
                    <a:pt x="82" y="159"/>
                    <a:pt x="83" y="158"/>
                  </a:cubicBezTo>
                  <a:cubicBezTo>
                    <a:pt x="93" y="138"/>
                    <a:pt x="103" y="132"/>
                    <a:pt x="113" y="132"/>
                  </a:cubicBezTo>
                  <a:cubicBezTo>
                    <a:pt x="119" y="132"/>
                    <a:pt x="126" y="134"/>
                    <a:pt x="132" y="137"/>
                  </a:cubicBezTo>
                  <a:cubicBezTo>
                    <a:pt x="134" y="139"/>
                    <a:pt x="137" y="139"/>
                    <a:pt x="139" y="139"/>
                  </a:cubicBezTo>
                  <a:cubicBezTo>
                    <a:pt x="144" y="139"/>
                    <a:pt x="148" y="136"/>
                    <a:pt x="148" y="133"/>
                  </a:cubicBezTo>
                  <a:cubicBezTo>
                    <a:pt x="157" y="121"/>
                    <a:pt x="165" y="116"/>
                    <a:pt x="173" y="116"/>
                  </a:cubicBezTo>
                  <a:cubicBezTo>
                    <a:pt x="181" y="116"/>
                    <a:pt x="189" y="121"/>
                    <a:pt x="198" y="129"/>
                  </a:cubicBezTo>
                  <a:cubicBezTo>
                    <a:pt x="202" y="133"/>
                    <a:pt x="206" y="142"/>
                    <a:pt x="210" y="142"/>
                  </a:cubicBezTo>
                  <a:cubicBezTo>
                    <a:pt x="224" y="139"/>
                    <a:pt x="240" y="132"/>
                    <a:pt x="256" y="132"/>
                  </a:cubicBezTo>
                  <a:cubicBezTo>
                    <a:pt x="267" y="132"/>
                    <a:pt x="278" y="136"/>
                    <a:pt x="288" y="146"/>
                  </a:cubicBezTo>
                  <a:cubicBezTo>
                    <a:pt x="289" y="148"/>
                    <a:pt x="291" y="149"/>
                    <a:pt x="292" y="149"/>
                  </a:cubicBezTo>
                  <a:cubicBezTo>
                    <a:pt x="295" y="149"/>
                    <a:pt x="297" y="146"/>
                    <a:pt x="300" y="146"/>
                  </a:cubicBezTo>
                  <a:lnTo>
                    <a:pt x="329" y="142"/>
                  </a:lnTo>
                  <a:lnTo>
                    <a:pt x="354" y="137"/>
                  </a:lnTo>
                  <a:cubicBezTo>
                    <a:pt x="359" y="137"/>
                    <a:pt x="363" y="132"/>
                    <a:pt x="368" y="132"/>
                  </a:cubicBezTo>
                  <a:cubicBezTo>
                    <a:pt x="371" y="132"/>
                    <a:pt x="374" y="133"/>
                    <a:pt x="378" y="137"/>
                  </a:cubicBezTo>
                  <a:cubicBezTo>
                    <a:pt x="380" y="139"/>
                    <a:pt x="383" y="140"/>
                    <a:pt x="385" y="140"/>
                  </a:cubicBezTo>
                  <a:cubicBezTo>
                    <a:pt x="394" y="140"/>
                    <a:pt x="401" y="124"/>
                    <a:pt x="411" y="80"/>
                  </a:cubicBezTo>
                  <a:cubicBezTo>
                    <a:pt x="399" y="47"/>
                    <a:pt x="399" y="31"/>
                    <a:pt x="382" y="31"/>
                  </a:cubicBezTo>
                  <a:cubicBezTo>
                    <a:pt x="374" y="31"/>
                    <a:pt x="364" y="25"/>
                    <a:pt x="355" y="25"/>
                  </a:cubicBezTo>
                  <a:cubicBezTo>
                    <a:pt x="350" y="25"/>
                    <a:pt x="345" y="27"/>
                    <a:pt x="341" y="31"/>
                  </a:cubicBezTo>
                  <a:cubicBezTo>
                    <a:pt x="334" y="36"/>
                    <a:pt x="327" y="38"/>
                    <a:pt x="320" y="38"/>
                  </a:cubicBezTo>
                  <a:cubicBezTo>
                    <a:pt x="294" y="38"/>
                    <a:pt x="268" y="10"/>
                    <a:pt x="241" y="10"/>
                  </a:cubicBezTo>
                  <a:cubicBezTo>
                    <a:pt x="234" y="10"/>
                    <a:pt x="226" y="12"/>
                    <a:pt x="218" y="18"/>
                  </a:cubicBezTo>
                  <a:cubicBezTo>
                    <a:pt x="206" y="5"/>
                    <a:pt x="193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59"/>
            <p:cNvSpPr/>
            <p:nvPr/>
          </p:nvSpPr>
          <p:spPr>
            <a:xfrm>
              <a:off x="3054400" y="4491050"/>
              <a:ext cx="7825" cy="3225"/>
            </a:xfrm>
            <a:custGeom>
              <a:avLst/>
              <a:gdLst/>
              <a:ahLst/>
              <a:cxnLst/>
              <a:rect l="l" t="t" r="r" b="b"/>
              <a:pathLst>
                <a:path w="313" h="129" extrusionOk="0">
                  <a:moveTo>
                    <a:pt x="26" y="1"/>
                  </a:moveTo>
                  <a:cubicBezTo>
                    <a:pt x="5" y="1"/>
                    <a:pt x="1" y="13"/>
                    <a:pt x="1" y="50"/>
                  </a:cubicBezTo>
                  <a:cubicBezTo>
                    <a:pt x="3" y="88"/>
                    <a:pt x="8" y="97"/>
                    <a:pt x="13" y="97"/>
                  </a:cubicBezTo>
                  <a:cubicBezTo>
                    <a:pt x="17" y="97"/>
                    <a:pt x="22" y="91"/>
                    <a:pt x="26" y="91"/>
                  </a:cubicBezTo>
                  <a:lnTo>
                    <a:pt x="62" y="107"/>
                  </a:lnTo>
                  <a:cubicBezTo>
                    <a:pt x="71" y="107"/>
                    <a:pt x="75" y="115"/>
                    <a:pt x="83" y="115"/>
                  </a:cubicBezTo>
                  <a:cubicBezTo>
                    <a:pt x="97" y="115"/>
                    <a:pt x="112" y="110"/>
                    <a:pt x="127" y="110"/>
                  </a:cubicBezTo>
                  <a:cubicBezTo>
                    <a:pt x="135" y="110"/>
                    <a:pt x="142" y="111"/>
                    <a:pt x="149" y="115"/>
                  </a:cubicBezTo>
                  <a:cubicBezTo>
                    <a:pt x="151" y="116"/>
                    <a:pt x="154" y="117"/>
                    <a:pt x="156" y="117"/>
                  </a:cubicBezTo>
                  <a:cubicBezTo>
                    <a:pt x="169" y="117"/>
                    <a:pt x="181" y="107"/>
                    <a:pt x="194" y="107"/>
                  </a:cubicBezTo>
                  <a:cubicBezTo>
                    <a:pt x="202" y="107"/>
                    <a:pt x="210" y="111"/>
                    <a:pt x="218" y="124"/>
                  </a:cubicBezTo>
                  <a:cubicBezTo>
                    <a:pt x="220" y="127"/>
                    <a:pt x="221" y="129"/>
                    <a:pt x="222" y="129"/>
                  </a:cubicBezTo>
                  <a:cubicBezTo>
                    <a:pt x="225" y="129"/>
                    <a:pt x="229" y="121"/>
                    <a:pt x="235" y="115"/>
                  </a:cubicBezTo>
                  <a:cubicBezTo>
                    <a:pt x="237" y="106"/>
                    <a:pt x="240" y="103"/>
                    <a:pt x="243" y="103"/>
                  </a:cubicBezTo>
                  <a:cubicBezTo>
                    <a:pt x="247" y="103"/>
                    <a:pt x="251" y="107"/>
                    <a:pt x="255" y="111"/>
                  </a:cubicBezTo>
                  <a:cubicBezTo>
                    <a:pt x="263" y="119"/>
                    <a:pt x="271" y="126"/>
                    <a:pt x="279" y="126"/>
                  </a:cubicBezTo>
                  <a:cubicBezTo>
                    <a:pt x="291" y="126"/>
                    <a:pt x="303" y="109"/>
                    <a:pt x="313" y="54"/>
                  </a:cubicBezTo>
                  <a:cubicBezTo>
                    <a:pt x="305" y="25"/>
                    <a:pt x="296" y="25"/>
                    <a:pt x="288" y="21"/>
                  </a:cubicBezTo>
                  <a:cubicBezTo>
                    <a:pt x="272" y="21"/>
                    <a:pt x="255" y="23"/>
                    <a:pt x="239" y="23"/>
                  </a:cubicBezTo>
                  <a:cubicBezTo>
                    <a:pt x="231" y="23"/>
                    <a:pt x="223" y="22"/>
                    <a:pt x="214" y="21"/>
                  </a:cubicBezTo>
                  <a:cubicBezTo>
                    <a:pt x="198" y="21"/>
                    <a:pt x="181" y="5"/>
                    <a:pt x="169" y="5"/>
                  </a:cubicBezTo>
                  <a:cubicBezTo>
                    <a:pt x="140" y="1"/>
                    <a:pt x="112" y="1"/>
                    <a:pt x="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59"/>
            <p:cNvSpPr/>
            <p:nvPr/>
          </p:nvSpPr>
          <p:spPr>
            <a:xfrm>
              <a:off x="3063750" y="4491600"/>
              <a:ext cx="3100" cy="2525"/>
            </a:xfrm>
            <a:custGeom>
              <a:avLst/>
              <a:gdLst/>
              <a:ahLst/>
              <a:cxnLst/>
              <a:rect l="l" t="t" r="r" b="b"/>
              <a:pathLst>
                <a:path w="124" h="101" extrusionOk="0">
                  <a:moveTo>
                    <a:pt x="54" y="0"/>
                  </a:moveTo>
                  <a:cubicBezTo>
                    <a:pt x="36" y="0"/>
                    <a:pt x="19" y="1"/>
                    <a:pt x="0" y="3"/>
                  </a:cubicBezTo>
                  <a:cubicBezTo>
                    <a:pt x="4" y="61"/>
                    <a:pt x="4" y="94"/>
                    <a:pt x="14" y="94"/>
                  </a:cubicBezTo>
                  <a:cubicBezTo>
                    <a:pt x="16" y="94"/>
                    <a:pt x="18" y="92"/>
                    <a:pt x="21" y="89"/>
                  </a:cubicBezTo>
                  <a:cubicBezTo>
                    <a:pt x="24" y="85"/>
                    <a:pt x="28" y="83"/>
                    <a:pt x="32" y="83"/>
                  </a:cubicBezTo>
                  <a:cubicBezTo>
                    <a:pt x="42" y="83"/>
                    <a:pt x="53" y="95"/>
                    <a:pt x="62" y="98"/>
                  </a:cubicBezTo>
                  <a:cubicBezTo>
                    <a:pt x="68" y="100"/>
                    <a:pt x="75" y="101"/>
                    <a:pt x="82" y="101"/>
                  </a:cubicBezTo>
                  <a:cubicBezTo>
                    <a:pt x="90" y="101"/>
                    <a:pt x="97" y="100"/>
                    <a:pt x="103" y="98"/>
                  </a:cubicBezTo>
                  <a:cubicBezTo>
                    <a:pt x="111" y="93"/>
                    <a:pt x="119" y="81"/>
                    <a:pt x="123" y="28"/>
                  </a:cubicBezTo>
                  <a:cubicBezTo>
                    <a:pt x="115" y="20"/>
                    <a:pt x="111" y="3"/>
                    <a:pt x="107" y="3"/>
                  </a:cubicBezTo>
                  <a:cubicBezTo>
                    <a:pt x="89" y="1"/>
                    <a:pt x="71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59"/>
            <p:cNvSpPr/>
            <p:nvPr/>
          </p:nvSpPr>
          <p:spPr>
            <a:xfrm>
              <a:off x="3062825" y="4491650"/>
              <a:ext cx="525" cy="2200"/>
            </a:xfrm>
            <a:custGeom>
              <a:avLst/>
              <a:gdLst/>
              <a:ahLst/>
              <a:cxnLst/>
              <a:rect l="l" t="t" r="r" b="b"/>
              <a:pathLst>
                <a:path w="21" h="88" extrusionOk="0">
                  <a:moveTo>
                    <a:pt x="7" y="0"/>
                  </a:moveTo>
                  <a:cubicBezTo>
                    <a:pt x="3" y="0"/>
                    <a:pt x="0" y="11"/>
                    <a:pt x="0" y="46"/>
                  </a:cubicBezTo>
                  <a:cubicBezTo>
                    <a:pt x="0" y="59"/>
                    <a:pt x="0" y="75"/>
                    <a:pt x="5" y="87"/>
                  </a:cubicBezTo>
                  <a:cubicBezTo>
                    <a:pt x="5" y="88"/>
                    <a:pt x="5" y="88"/>
                    <a:pt x="6" y="88"/>
                  </a:cubicBezTo>
                  <a:cubicBezTo>
                    <a:pt x="14" y="88"/>
                    <a:pt x="21" y="57"/>
                    <a:pt x="17" y="34"/>
                  </a:cubicBezTo>
                  <a:cubicBezTo>
                    <a:pt x="17" y="22"/>
                    <a:pt x="13" y="9"/>
                    <a:pt x="9" y="1"/>
                  </a:cubicBezTo>
                  <a:cubicBezTo>
                    <a:pt x="8" y="1"/>
                    <a:pt x="7" y="0"/>
                    <a:pt x="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59"/>
            <p:cNvSpPr/>
            <p:nvPr/>
          </p:nvSpPr>
          <p:spPr>
            <a:xfrm>
              <a:off x="3052975" y="4491350"/>
              <a:ext cx="650" cy="1875"/>
            </a:xfrm>
            <a:custGeom>
              <a:avLst/>
              <a:gdLst/>
              <a:ahLst/>
              <a:cxnLst/>
              <a:rect l="l" t="t" r="r" b="b"/>
              <a:pathLst>
                <a:path w="26" h="75" extrusionOk="0">
                  <a:moveTo>
                    <a:pt x="5" y="1"/>
                  </a:moveTo>
                  <a:cubicBezTo>
                    <a:pt x="0" y="1"/>
                    <a:pt x="0" y="9"/>
                    <a:pt x="0" y="13"/>
                  </a:cubicBezTo>
                  <a:cubicBezTo>
                    <a:pt x="0" y="30"/>
                    <a:pt x="0" y="46"/>
                    <a:pt x="0" y="67"/>
                  </a:cubicBezTo>
                  <a:cubicBezTo>
                    <a:pt x="4" y="71"/>
                    <a:pt x="7" y="74"/>
                    <a:pt x="10" y="74"/>
                  </a:cubicBezTo>
                  <a:cubicBezTo>
                    <a:pt x="15" y="74"/>
                    <a:pt x="20" y="66"/>
                    <a:pt x="25" y="46"/>
                  </a:cubicBezTo>
                  <a:cubicBezTo>
                    <a:pt x="25" y="34"/>
                    <a:pt x="21" y="21"/>
                    <a:pt x="21" y="13"/>
                  </a:cubicBezTo>
                  <a:cubicBezTo>
                    <a:pt x="17" y="5"/>
                    <a:pt x="13" y="5"/>
                    <a:pt x="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59"/>
            <p:cNvSpPr/>
            <p:nvPr/>
          </p:nvSpPr>
          <p:spPr>
            <a:xfrm>
              <a:off x="3018300" y="4593725"/>
              <a:ext cx="16025" cy="7125"/>
            </a:xfrm>
            <a:custGeom>
              <a:avLst/>
              <a:gdLst/>
              <a:ahLst/>
              <a:cxnLst/>
              <a:rect l="l" t="t" r="r" b="b"/>
              <a:pathLst>
                <a:path w="641" h="285" extrusionOk="0">
                  <a:moveTo>
                    <a:pt x="9" y="1"/>
                  </a:moveTo>
                  <a:cubicBezTo>
                    <a:pt x="9" y="1"/>
                    <a:pt x="5" y="1"/>
                    <a:pt x="1" y="5"/>
                  </a:cubicBezTo>
                  <a:lnTo>
                    <a:pt x="1" y="284"/>
                  </a:lnTo>
                  <a:cubicBezTo>
                    <a:pt x="17" y="284"/>
                    <a:pt x="38" y="272"/>
                    <a:pt x="42" y="268"/>
                  </a:cubicBezTo>
                  <a:cubicBezTo>
                    <a:pt x="48" y="267"/>
                    <a:pt x="55" y="266"/>
                    <a:pt x="61" y="266"/>
                  </a:cubicBezTo>
                  <a:cubicBezTo>
                    <a:pt x="78" y="266"/>
                    <a:pt x="93" y="270"/>
                    <a:pt x="111" y="276"/>
                  </a:cubicBezTo>
                  <a:cubicBezTo>
                    <a:pt x="119" y="276"/>
                    <a:pt x="128" y="285"/>
                    <a:pt x="137" y="285"/>
                  </a:cubicBezTo>
                  <a:cubicBezTo>
                    <a:pt x="143" y="285"/>
                    <a:pt x="150" y="281"/>
                    <a:pt x="157" y="268"/>
                  </a:cubicBezTo>
                  <a:cubicBezTo>
                    <a:pt x="161" y="251"/>
                    <a:pt x="173" y="243"/>
                    <a:pt x="189" y="243"/>
                  </a:cubicBezTo>
                  <a:cubicBezTo>
                    <a:pt x="218" y="235"/>
                    <a:pt x="251" y="227"/>
                    <a:pt x="280" y="223"/>
                  </a:cubicBezTo>
                  <a:cubicBezTo>
                    <a:pt x="285" y="223"/>
                    <a:pt x="290" y="223"/>
                    <a:pt x="296" y="223"/>
                  </a:cubicBezTo>
                  <a:cubicBezTo>
                    <a:pt x="304" y="223"/>
                    <a:pt x="313" y="222"/>
                    <a:pt x="321" y="214"/>
                  </a:cubicBezTo>
                  <a:cubicBezTo>
                    <a:pt x="328" y="208"/>
                    <a:pt x="336" y="205"/>
                    <a:pt x="343" y="205"/>
                  </a:cubicBezTo>
                  <a:cubicBezTo>
                    <a:pt x="363" y="205"/>
                    <a:pt x="383" y="222"/>
                    <a:pt x="404" y="222"/>
                  </a:cubicBezTo>
                  <a:cubicBezTo>
                    <a:pt x="414" y="222"/>
                    <a:pt x="425" y="218"/>
                    <a:pt x="436" y="206"/>
                  </a:cubicBezTo>
                  <a:cubicBezTo>
                    <a:pt x="436" y="206"/>
                    <a:pt x="436" y="205"/>
                    <a:pt x="437" y="205"/>
                  </a:cubicBezTo>
                  <a:cubicBezTo>
                    <a:pt x="441" y="205"/>
                    <a:pt x="445" y="218"/>
                    <a:pt x="452" y="218"/>
                  </a:cubicBezTo>
                  <a:cubicBezTo>
                    <a:pt x="454" y="221"/>
                    <a:pt x="458" y="223"/>
                    <a:pt x="462" y="223"/>
                  </a:cubicBezTo>
                  <a:cubicBezTo>
                    <a:pt x="466" y="223"/>
                    <a:pt x="469" y="222"/>
                    <a:pt x="472" y="218"/>
                  </a:cubicBezTo>
                  <a:cubicBezTo>
                    <a:pt x="482" y="209"/>
                    <a:pt x="490" y="204"/>
                    <a:pt x="498" y="204"/>
                  </a:cubicBezTo>
                  <a:cubicBezTo>
                    <a:pt x="504" y="204"/>
                    <a:pt x="510" y="207"/>
                    <a:pt x="518" y="214"/>
                  </a:cubicBezTo>
                  <a:cubicBezTo>
                    <a:pt x="523" y="220"/>
                    <a:pt x="528" y="222"/>
                    <a:pt x="534" y="222"/>
                  </a:cubicBezTo>
                  <a:cubicBezTo>
                    <a:pt x="547" y="222"/>
                    <a:pt x="560" y="210"/>
                    <a:pt x="571" y="181"/>
                  </a:cubicBezTo>
                  <a:cubicBezTo>
                    <a:pt x="571" y="179"/>
                    <a:pt x="573" y="172"/>
                    <a:pt x="575" y="172"/>
                  </a:cubicBezTo>
                  <a:cubicBezTo>
                    <a:pt x="577" y="172"/>
                    <a:pt x="578" y="173"/>
                    <a:pt x="579" y="177"/>
                  </a:cubicBezTo>
                  <a:cubicBezTo>
                    <a:pt x="588" y="205"/>
                    <a:pt x="597" y="209"/>
                    <a:pt x="607" y="209"/>
                  </a:cubicBezTo>
                  <a:cubicBezTo>
                    <a:pt x="612" y="209"/>
                    <a:pt x="617" y="208"/>
                    <a:pt x="622" y="208"/>
                  </a:cubicBezTo>
                  <a:cubicBezTo>
                    <a:pt x="625" y="208"/>
                    <a:pt x="629" y="209"/>
                    <a:pt x="632" y="210"/>
                  </a:cubicBezTo>
                  <a:cubicBezTo>
                    <a:pt x="632" y="210"/>
                    <a:pt x="632" y="206"/>
                    <a:pt x="637" y="206"/>
                  </a:cubicBezTo>
                  <a:cubicBezTo>
                    <a:pt x="637" y="177"/>
                    <a:pt x="641" y="149"/>
                    <a:pt x="641" y="120"/>
                  </a:cubicBezTo>
                  <a:cubicBezTo>
                    <a:pt x="637" y="79"/>
                    <a:pt x="628" y="79"/>
                    <a:pt x="620" y="79"/>
                  </a:cubicBezTo>
                  <a:cubicBezTo>
                    <a:pt x="613" y="77"/>
                    <a:pt x="605" y="76"/>
                    <a:pt x="598" y="76"/>
                  </a:cubicBezTo>
                  <a:cubicBezTo>
                    <a:pt x="585" y="76"/>
                    <a:pt x="571" y="78"/>
                    <a:pt x="558" y="78"/>
                  </a:cubicBezTo>
                  <a:cubicBezTo>
                    <a:pt x="546" y="78"/>
                    <a:pt x="534" y="77"/>
                    <a:pt x="522" y="71"/>
                  </a:cubicBezTo>
                  <a:cubicBezTo>
                    <a:pt x="485" y="58"/>
                    <a:pt x="452" y="50"/>
                    <a:pt x="415" y="50"/>
                  </a:cubicBezTo>
                  <a:cubicBezTo>
                    <a:pt x="411" y="50"/>
                    <a:pt x="407" y="46"/>
                    <a:pt x="407" y="46"/>
                  </a:cubicBezTo>
                  <a:cubicBezTo>
                    <a:pt x="397" y="30"/>
                    <a:pt x="388" y="25"/>
                    <a:pt x="379" y="25"/>
                  </a:cubicBezTo>
                  <a:cubicBezTo>
                    <a:pt x="372" y="25"/>
                    <a:pt x="365" y="28"/>
                    <a:pt x="358" y="30"/>
                  </a:cubicBezTo>
                  <a:cubicBezTo>
                    <a:pt x="351" y="30"/>
                    <a:pt x="347" y="35"/>
                    <a:pt x="342" y="35"/>
                  </a:cubicBezTo>
                  <a:cubicBezTo>
                    <a:pt x="340" y="35"/>
                    <a:pt x="339" y="35"/>
                    <a:pt x="337" y="34"/>
                  </a:cubicBezTo>
                  <a:cubicBezTo>
                    <a:pt x="292" y="26"/>
                    <a:pt x="247" y="17"/>
                    <a:pt x="202" y="9"/>
                  </a:cubicBezTo>
                  <a:cubicBezTo>
                    <a:pt x="193" y="9"/>
                    <a:pt x="181" y="17"/>
                    <a:pt x="169" y="21"/>
                  </a:cubicBezTo>
                  <a:lnTo>
                    <a:pt x="120" y="21"/>
                  </a:lnTo>
                  <a:cubicBezTo>
                    <a:pt x="115" y="21"/>
                    <a:pt x="111" y="17"/>
                    <a:pt x="103" y="17"/>
                  </a:cubicBezTo>
                  <a:cubicBezTo>
                    <a:pt x="99" y="17"/>
                    <a:pt x="87" y="21"/>
                    <a:pt x="74" y="21"/>
                  </a:cubicBezTo>
                  <a:cubicBezTo>
                    <a:pt x="54" y="13"/>
                    <a:pt x="33" y="5"/>
                    <a:pt x="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59"/>
            <p:cNvSpPr/>
            <p:nvPr/>
          </p:nvSpPr>
          <p:spPr>
            <a:xfrm>
              <a:off x="3018200" y="4580675"/>
              <a:ext cx="16125" cy="7125"/>
            </a:xfrm>
            <a:custGeom>
              <a:avLst/>
              <a:gdLst/>
              <a:ahLst/>
              <a:cxnLst/>
              <a:rect l="l" t="t" r="r" b="b"/>
              <a:pathLst>
                <a:path w="645" h="285" extrusionOk="0">
                  <a:moveTo>
                    <a:pt x="59" y="1"/>
                  </a:moveTo>
                  <a:cubicBezTo>
                    <a:pt x="40" y="1"/>
                    <a:pt x="19" y="28"/>
                    <a:pt x="0" y="43"/>
                  </a:cubicBezTo>
                  <a:lnTo>
                    <a:pt x="0" y="285"/>
                  </a:lnTo>
                  <a:lnTo>
                    <a:pt x="13" y="285"/>
                  </a:lnTo>
                  <a:cubicBezTo>
                    <a:pt x="25" y="269"/>
                    <a:pt x="50" y="269"/>
                    <a:pt x="70" y="269"/>
                  </a:cubicBezTo>
                  <a:cubicBezTo>
                    <a:pt x="91" y="269"/>
                    <a:pt x="111" y="264"/>
                    <a:pt x="136" y="260"/>
                  </a:cubicBezTo>
                  <a:cubicBezTo>
                    <a:pt x="151" y="251"/>
                    <a:pt x="169" y="246"/>
                    <a:pt x="187" y="246"/>
                  </a:cubicBezTo>
                  <a:cubicBezTo>
                    <a:pt x="193" y="246"/>
                    <a:pt x="199" y="247"/>
                    <a:pt x="206" y="248"/>
                  </a:cubicBezTo>
                  <a:cubicBezTo>
                    <a:pt x="224" y="253"/>
                    <a:pt x="241" y="260"/>
                    <a:pt x="258" y="260"/>
                  </a:cubicBezTo>
                  <a:cubicBezTo>
                    <a:pt x="268" y="260"/>
                    <a:pt x="277" y="258"/>
                    <a:pt x="288" y="252"/>
                  </a:cubicBezTo>
                  <a:cubicBezTo>
                    <a:pt x="297" y="249"/>
                    <a:pt x="304" y="241"/>
                    <a:pt x="312" y="241"/>
                  </a:cubicBezTo>
                  <a:cubicBezTo>
                    <a:pt x="315" y="241"/>
                    <a:pt x="318" y="242"/>
                    <a:pt x="321" y="244"/>
                  </a:cubicBezTo>
                  <a:cubicBezTo>
                    <a:pt x="326" y="247"/>
                    <a:pt x="331" y="248"/>
                    <a:pt x="337" y="248"/>
                  </a:cubicBezTo>
                  <a:cubicBezTo>
                    <a:pt x="360" y="248"/>
                    <a:pt x="385" y="227"/>
                    <a:pt x="410" y="227"/>
                  </a:cubicBezTo>
                  <a:cubicBezTo>
                    <a:pt x="411" y="227"/>
                    <a:pt x="413" y="227"/>
                    <a:pt x="415" y="228"/>
                  </a:cubicBezTo>
                  <a:cubicBezTo>
                    <a:pt x="431" y="228"/>
                    <a:pt x="447" y="210"/>
                    <a:pt x="465" y="210"/>
                  </a:cubicBezTo>
                  <a:cubicBezTo>
                    <a:pt x="470" y="210"/>
                    <a:pt x="475" y="212"/>
                    <a:pt x="481" y="215"/>
                  </a:cubicBezTo>
                  <a:cubicBezTo>
                    <a:pt x="489" y="222"/>
                    <a:pt x="497" y="224"/>
                    <a:pt x="503" y="224"/>
                  </a:cubicBezTo>
                  <a:cubicBezTo>
                    <a:pt x="509" y="224"/>
                    <a:pt x="515" y="223"/>
                    <a:pt x="520" y="223"/>
                  </a:cubicBezTo>
                  <a:cubicBezTo>
                    <a:pt x="522" y="223"/>
                    <a:pt x="524" y="223"/>
                    <a:pt x="526" y="223"/>
                  </a:cubicBezTo>
                  <a:cubicBezTo>
                    <a:pt x="532" y="226"/>
                    <a:pt x="538" y="227"/>
                    <a:pt x="544" y="227"/>
                  </a:cubicBezTo>
                  <a:cubicBezTo>
                    <a:pt x="560" y="227"/>
                    <a:pt x="574" y="218"/>
                    <a:pt x="583" y="203"/>
                  </a:cubicBezTo>
                  <a:cubicBezTo>
                    <a:pt x="587" y="197"/>
                    <a:pt x="592" y="192"/>
                    <a:pt x="598" y="192"/>
                  </a:cubicBezTo>
                  <a:cubicBezTo>
                    <a:pt x="603" y="192"/>
                    <a:pt x="608" y="197"/>
                    <a:pt x="612" y="211"/>
                  </a:cubicBezTo>
                  <a:cubicBezTo>
                    <a:pt x="616" y="228"/>
                    <a:pt x="628" y="223"/>
                    <a:pt x="636" y="232"/>
                  </a:cubicBezTo>
                  <a:cubicBezTo>
                    <a:pt x="641" y="195"/>
                    <a:pt x="641" y="166"/>
                    <a:pt x="645" y="137"/>
                  </a:cubicBezTo>
                  <a:cubicBezTo>
                    <a:pt x="638" y="94"/>
                    <a:pt x="631" y="77"/>
                    <a:pt x="625" y="77"/>
                  </a:cubicBezTo>
                  <a:cubicBezTo>
                    <a:pt x="623" y="77"/>
                    <a:pt x="622" y="78"/>
                    <a:pt x="620" y="80"/>
                  </a:cubicBezTo>
                  <a:cubicBezTo>
                    <a:pt x="612" y="88"/>
                    <a:pt x="604" y="96"/>
                    <a:pt x="595" y="96"/>
                  </a:cubicBezTo>
                  <a:cubicBezTo>
                    <a:pt x="554" y="92"/>
                    <a:pt x="517" y="80"/>
                    <a:pt x="481" y="67"/>
                  </a:cubicBezTo>
                  <a:cubicBezTo>
                    <a:pt x="468" y="59"/>
                    <a:pt x="453" y="55"/>
                    <a:pt x="437" y="55"/>
                  </a:cubicBezTo>
                  <a:cubicBezTo>
                    <a:pt x="422" y="55"/>
                    <a:pt x="407" y="59"/>
                    <a:pt x="394" y="67"/>
                  </a:cubicBezTo>
                  <a:cubicBezTo>
                    <a:pt x="393" y="68"/>
                    <a:pt x="391" y="69"/>
                    <a:pt x="390" y="69"/>
                  </a:cubicBezTo>
                  <a:cubicBezTo>
                    <a:pt x="383" y="69"/>
                    <a:pt x="376" y="63"/>
                    <a:pt x="370" y="59"/>
                  </a:cubicBezTo>
                  <a:cubicBezTo>
                    <a:pt x="364" y="59"/>
                    <a:pt x="348" y="52"/>
                    <a:pt x="336" y="52"/>
                  </a:cubicBezTo>
                  <a:cubicBezTo>
                    <a:pt x="332" y="52"/>
                    <a:pt x="328" y="53"/>
                    <a:pt x="325" y="55"/>
                  </a:cubicBezTo>
                  <a:cubicBezTo>
                    <a:pt x="318" y="59"/>
                    <a:pt x="310" y="61"/>
                    <a:pt x="302" y="61"/>
                  </a:cubicBezTo>
                  <a:cubicBezTo>
                    <a:pt x="294" y="61"/>
                    <a:pt x="286" y="59"/>
                    <a:pt x="280" y="55"/>
                  </a:cubicBezTo>
                  <a:cubicBezTo>
                    <a:pt x="263" y="47"/>
                    <a:pt x="247" y="43"/>
                    <a:pt x="230" y="43"/>
                  </a:cubicBezTo>
                  <a:cubicBezTo>
                    <a:pt x="217" y="43"/>
                    <a:pt x="207" y="48"/>
                    <a:pt x="195" y="48"/>
                  </a:cubicBezTo>
                  <a:cubicBezTo>
                    <a:pt x="192" y="48"/>
                    <a:pt x="188" y="48"/>
                    <a:pt x="185" y="47"/>
                  </a:cubicBezTo>
                  <a:cubicBezTo>
                    <a:pt x="148" y="35"/>
                    <a:pt x="107" y="18"/>
                    <a:pt x="66" y="2"/>
                  </a:cubicBezTo>
                  <a:cubicBezTo>
                    <a:pt x="64" y="1"/>
                    <a:pt x="62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59"/>
            <p:cNvSpPr/>
            <p:nvPr/>
          </p:nvSpPr>
          <p:spPr>
            <a:xfrm>
              <a:off x="3018300" y="4606550"/>
              <a:ext cx="13475" cy="7450"/>
            </a:xfrm>
            <a:custGeom>
              <a:avLst/>
              <a:gdLst/>
              <a:ahLst/>
              <a:cxnLst/>
              <a:rect l="l" t="t" r="r" b="b"/>
              <a:pathLst>
                <a:path w="539" h="298" extrusionOk="0">
                  <a:moveTo>
                    <a:pt x="13" y="1"/>
                  </a:moveTo>
                  <a:cubicBezTo>
                    <a:pt x="5" y="5"/>
                    <a:pt x="1" y="5"/>
                    <a:pt x="1" y="9"/>
                  </a:cubicBezTo>
                  <a:lnTo>
                    <a:pt x="1" y="296"/>
                  </a:lnTo>
                  <a:cubicBezTo>
                    <a:pt x="5" y="297"/>
                    <a:pt x="9" y="297"/>
                    <a:pt x="13" y="297"/>
                  </a:cubicBezTo>
                  <a:cubicBezTo>
                    <a:pt x="33" y="297"/>
                    <a:pt x="53" y="289"/>
                    <a:pt x="66" y="272"/>
                  </a:cubicBezTo>
                  <a:cubicBezTo>
                    <a:pt x="74" y="263"/>
                    <a:pt x="83" y="268"/>
                    <a:pt x="91" y="263"/>
                  </a:cubicBezTo>
                  <a:cubicBezTo>
                    <a:pt x="120" y="263"/>
                    <a:pt x="148" y="255"/>
                    <a:pt x="177" y="251"/>
                  </a:cubicBezTo>
                  <a:cubicBezTo>
                    <a:pt x="206" y="239"/>
                    <a:pt x="239" y="227"/>
                    <a:pt x="267" y="222"/>
                  </a:cubicBezTo>
                  <a:cubicBezTo>
                    <a:pt x="288" y="222"/>
                    <a:pt x="308" y="227"/>
                    <a:pt x="328" y="227"/>
                  </a:cubicBezTo>
                  <a:cubicBezTo>
                    <a:pt x="348" y="227"/>
                    <a:pt x="368" y="222"/>
                    <a:pt x="386" y="206"/>
                  </a:cubicBezTo>
                  <a:cubicBezTo>
                    <a:pt x="388" y="204"/>
                    <a:pt x="390" y="203"/>
                    <a:pt x="393" y="203"/>
                  </a:cubicBezTo>
                  <a:cubicBezTo>
                    <a:pt x="396" y="203"/>
                    <a:pt x="400" y="205"/>
                    <a:pt x="403" y="210"/>
                  </a:cubicBezTo>
                  <a:cubicBezTo>
                    <a:pt x="409" y="222"/>
                    <a:pt x="415" y="227"/>
                    <a:pt x="422" y="227"/>
                  </a:cubicBezTo>
                  <a:cubicBezTo>
                    <a:pt x="430" y="227"/>
                    <a:pt x="437" y="221"/>
                    <a:pt x="444" y="210"/>
                  </a:cubicBezTo>
                  <a:cubicBezTo>
                    <a:pt x="449" y="203"/>
                    <a:pt x="456" y="200"/>
                    <a:pt x="463" y="200"/>
                  </a:cubicBezTo>
                  <a:cubicBezTo>
                    <a:pt x="471" y="200"/>
                    <a:pt x="480" y="204"/>
                    <a:pt x="489" y="206"/>
                  </a:cubicBezTo>
                  <a:cubicBezTo>
                    <a:pt x="505" y="206"/>
                    <a:pt x="518" y="198"/>
                    <a:pt x="530" y="185"/>
                  </a:cubicBezTo>
                  <a:cubicBezTo>
                    <a:pt x="534" y="169"/>
                    <a:pt x="538" y="153"/>
                    <a:pt x="538" y="136"/>
                  </a:cubicBezTo>
                  <a:lnTo>
                    <a:pt x="538" y="108"/>
                  </a:lnTo>
                  <a:cubicBezTo>
                    <a:pt x="530" y="95"/>
                    <a:pt x="522" y="83"/>
                    <a:pt x="513" y="75"/>
                  </a:cubicBezTo>
                  <a:cubicBezTo>
                    <a:pt x="509" y="73"/>
                    <a:pt x="505" y="73"/>
                    <a:pt x="501" y="73"/>
                  </a:cubicBezTo>
                  <a:cubicBezTo>
                    <a:pt x="497" y="73"/>
                    <a:pt x="493" y="73"/>
                    <a:pt x="489" y="71"/>
                  </a:cubicBezTo>
                  <a:cubicBezTo>
                    <a:pt x="444" y="67"/>
                    <a:pt x="403" y="54"/>
                    <a:pt x="358" y="42"/>
                  </a:cubicBezTo>
                  <a:cubicBezTo>
                    <a:pt x="329" y="29"/>
                    <a:pt x="299" y="24"/>
                    <a:pt x="268" y="24"/>
                  </a:cubicBezTo>
                  <a:cubicBezTo>
                    <a:pt x="258" y="24"/>
                    <a:pt x="248" y="24"/>
                    <a:pt x="239" y="25"/>
                  </a:cubicBezTo>
                  <a:cubicBezTo>
                    <a:pt x="232" y="27"/>
                    <a:pt x="224" y="28"/>
                    <a:pt x="217" y="28"/>
                  </a:cubicBezTo>
                  <a:cubicBezTo>
                    <a:pt x="207" y="28"/>
                    <a:pt x="197" y="26"/>
                    <a:pt x="189" y="21"/>
                  </a:cubicBezTo>
                  <a:cubicBezTo>
                    <a:pt x="179" y="13"/>
                    <a:pt x="166" y="9"/>
                    <a:pt x="155" y="9"/>
                  </a:cubicBezTo>
                  <a:cubicBezTo>
                    <a:pt x="148" y="9"/>
                    <a:pt x="142" y="10"/>
                    <a:pt x="136" y="13"/>
                  </a:cubicBezTo>
                  <a:cubicBezTo>
                    <a:pt x="130" y="15"/>
                    <a:pt x="124" y="16"/>
                    <a:pt x="118" y="16"/>
                  </a:cubicBezTo>
                  <a:cubicBezTo>
                    <a:pt x="111" y="16"/>
                    <a:pt x="105" y="15"/>
                    <a:pt x="99" y="13"/>
                  </a:cubicBezTo>
                  <a:cubicBezTo>
                    <a:pt x="96" y="13"/>
                    <a:pt x="92" y="4"/>
                    <a:pt x="86" y="4"/>
                  </a:cubicBezTo>
                  <a:cubicBezTo>
                    <a:pt x="85" y="4"/>
                    <a:pt x="84" y="4"/>
                    <a:pt x="83" y="5"/>
                  </a:cubicBezTo>
                  <a:cubicBezTo>
                    <a:pt x="75" y="17"/>
                    <a:pt x="67" y="21"/>
                    <a:pt x="59" y="21"/>
                  </a:cubicBezTo>
                  <a:cubicBezTo>
                    <a:pt x="44" y="21"/>
                    <a:pt x="28" y="9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59"/>
            <p:cNvSpPr/>
            <p:nvPr/>
          </p:nvSpPr>
          <p:spPr>
            <a:xfrm>
              <a:off x="3018300" y="4515700"/>
              <a:ext cx="6600" cy="6275"/>
            </a:xfrm>
            <a:custGeom>
              <a:avLst/>
              <a:gdLst/>
              <a:ahLst/>
              <a:cxnLst/>
              <a:rect l="l" t="t" r="r" b="b"/>
              <a:pathLst>
                <a:path w="264" h="251" extrusionOk="0">
                  <a:moveTo>
                    <a:pt x="80" y="0"/>
                  </a:moveTo>
                  <a:cubicBezTo>
                    <a:pt x="70" y="0"/>
                    <a:pt x="60" y="5"/>
                    <a:pt x="50" y="16"/>
                  </a:cubicBezTo>
                  <a:lnTo>
                    <a:pt x="42" y="16"/>
                  </a:lnTo>
                  <a:cubicBezTo>
                    <a:pt x="29" y="12"/>
                    <a:pt x="13" y="8"/>
                    <a:pt x="1" y="8"/>
                  </a:cubicBezTo>
                  <a:lnTo>
                    <a:pt x="1" y="241"/>
                  </a:lnTo>
                  <a:cubicBezTo>
                    <a:pt x="2" y="240"/>
                    <a:pt x="4" y="240"/>
                    <a:pt x="6" y="240"/>
                  </a:cubicBezTo>
                  <a:cubicBezTo>
                    <a:pt x="14" y="240"/>
                    <a:pt x="24" y="251"/>
                    <a:pt x="34" y="251"/>
                  </a:cubicBezTo>
                  <a:cubicBezTo>
                    <a:pt x="38" y="251"/>
                    <a:pt x="42" y="249"/>
                    <a:pt x="46" y="246"/>
                  </a:cubicBezTo>
                  <a:cubicBezTo>
                    <a:pt x="50" y="235"/>
                    <a:pt x="55" y="233"/>
                    <a:pt x="60" y="233"/>
                  </a:cubicBezTo>
                  <a:cubicBezTo>
                    <a:pt x="63" y="233"/>
                    <a:pt x="67" y="234"/>
                    <a:pt x="70" y="234"/>
                  </a:cubicBezTo>
                  <a:cubicBezTo>
                    <a:pt x="72" y="234"/>
                    <a:pt x="73" y="234"/>
                    <a:pt x="74" y="233"/>
                  </a:cubicBezTo>
                  <a:cubicBezTo>
                    <a:pt x="81" y="231"/>
                    <a:pt x="87" y="231"/>
                    <a:pt x="93" y="231"/>
                  </a:cubicBezTo>
                  <a:cubicBezTo>
                    <a:pt x="99" y="231"/>
                    <a:pt x="105" y="231"/>
                    <a:pt x="111" y="229"/>
                  </a:cubicBezTo>
                  <a:cubicBezTo>
                    <a:pt x="128" y="226"/>
                    <a:pt x="144" y="194"/>
                    <a:pt x="161" y="194"/>
                  </a:cubicBezTo>
                  <a:cubicBezTo>
                    <a:pt x="165" y="194"/>
                    <a:pt x="169" y="196"/>
                    <a:pt x="173" y="200"/>
                  </a:cubicBezTo>
                  <a:cubicBezTo>
                    <a:pt x="174" y="202"/>
                    <a:pt x="175" y="202"/>
                    <a:pt x="177" y="202"/>
                  </a:cubicBezTo>
                  <a:cubicBezTo>
                    <a:pt x="179" y="202"/>
                    <a:pt x="182" y="199"/>
                    <a:pt x="185" y="196"/>
                  </a:cubicBezTo>
                  <a:cubicBezTo>
                    <a:pt x="199" y="183"/>
                    <a:pt x="212" y="175"/>
                    <a:pt x="226" y="175"/>
                  </a:cubicBezTo>
                  <a:cubicBezTo>
                    <a:pt x="229" y="175"/>
                    <a:pt x="232" y="175"/>
                    <a:pt x="234" y="176"/>
                  </a:cubicBezTo>
                  <a:cubicBezTo>
                    <a:pt x="235" y="176"/>
                    <a:pt x="236" y="176"/>
                    <a:pt x="236" y="176"/>
                  </a:cubicBezTo>
                  <a:cubicBezTo>
                    <a:pt x="244" y="176"/>
                    <a:pt x="251" y="150"/>
                    <a:pt x="255" y="127"/>
                  </a:cubicBezTo>
                  <a:cubicBezTo>
                    <a:pt x="259" y="102"/>
                    <a:pt x="263" y="77"/>
                    <a:pt x="263" y="53"/>
                  </a:cubicBezTo>
                  <a:cubicBezTo>
                    <a:pt x="251" y="49"/>
                    <a:pt x="243" y="44"/>
                    <a:pt x="234" y="44"/>
                  </a:cubicBezTo>
                  <a:cubicBezTo>
                    <a:pt x="214" y="40"/>
                    <a:pt x="193" y="32"/>
                    <a:pt x="173" y="28"/>
                  </a:cubicBezTo>
                  <a:cubicBezTo>
                    <a:pt x="169" y="28"/>
                    <a:pt x="161" y="32"/>
                    <a:pt x="157" y="32"/>
                  </a:cubicBezTo>
                  <a:cubicBezTo>
                    <a:pt x="153" y="32"/>
                    <a:pt x="150" y="37"/>
                    <a:pt x="147" y="37"/>
                  </a:cubicBezTo>
                  <a:cubicBezTo>
                    <a:pt x="146" y="37"/>
                    <a:pt x="145" y="37"/>
                    <a:pt x="144" y="36"/>
                  </a:cubicBezTo>
                  <a:cubicBezTo>
                    <a:pt x="123" y="17"/>
                    <a:pt x="101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59"/>
            <p:cNvSpPr/>
            <p:nvPr/>
          </p:nvSpPr>
          <p:spPr>
            <a:xfrm>
              <a:off x="3018300" y="4567850"/>
              <a:ext cx="15525" cy="6725"/>
            </a:xfrm>
            <a:custGeom>
              <a:avLst/>
              <a:gdLst/>
              <a:ahLst/>
              <a:cxnLst/>
              <a:rect l="l" t="t" r="r" b="b"/>
              <a:pathLst>
                <a:path w="621" h="269" extrusionOk="0">
                  <a:moveTo>
                    <a:pt x="29" y="1"/>
                  </a:moveTo>
                  <a:cubicBezTo>
                    <a:pt x="19" y="1"/>
                    <a:pt x="9" y="3"/>
                    <a:pt x="1" y="6"/>
                  </a:cubicBezTo>
                  <a:lnTo>
                    <a:pt x="1" y="260"/>
                  </a:lnTo>
                  <a:cubicBezTo>
                    <a:pt x="9" y="260"/>
                    <a:pt x="17" y="256"/>
                    <a:pt x="25" y="248"/>
                  </a:cubicBezTo>
                  <a:cubicBezTo>
                    <a:pt x="33" y="230"/>
                    <a:pt x="41" y="224"/>
                    <a:pt x="48" y="224"/>
                  </a:cubicBezTo>
                  <a:cubicBezTo>
                    <a:pt x="65" y="224"/>
                    <a:pt x="81" y="257"/>
                    <a:pt x="102" y="257"/>
                  </a:cubicBezTo>
                  <a:cubicBezTo>
                    <a:pt x="104" y="257"/>
                    <a:pt x="106" y="257"/>
                    <a:pt x="107" y="256"/>
                  </a:cubicBezTo>
                  <a:cubicBezTo>
                    <a:pt x="109" y="256"/>
                    <a:pt x="111" y="256"/>
                    <a:pt x="113" y="256"/>
                  </a:cubicBezTo>
                  <a:cubicBezTo>
                    <a:pt x="134" y="256"/>
                    <a:pt x="152" y="268"/>
                    <a:pt x="171" y="268"/>
                  </a:cubicBezTo>
                  <a:cubicBezTo>
                    <a:pt x="180" y="268"/>
                    <a:pt x="189" y="265"/>
                    <a:pt x="198" y="256"/>
                  </a:cubicBezTo>
                  <a:cubicBezTo>
                    <a:pt x="214" y="244"/>
                    <a:pt x="234" y="236"/>
                    <a:pt x="255" y="228"/>
                  </a:cubicBezTo>
                  <a:cubicBezTo>
                    <a:pt x="256" y="227"/>
                    <a:pt x="257" y="227"/>
                    <a:pt x="258" y="227"/>
                  </a:cubicBezTo>
                  <a:cubicBezTo>
                    <a:pt x="271" y="227"/>
                    <a:pt x="284" y="241"/>
                    <a:pt x="297" y="241"/>
                  </a:cubicBezTo>
                  <a:cubicBezTo>
                    <a:pt x="304" y="241"/>
                    <a:pt x="310" y="238"/>
                    <a:pt x="317" y="228"/>
                  </a:cubicBezTo>
                  <a:cubicBezTo>
                    <a:pt x="317" y="228"/>
                    <a:pt x="321" y="236"/>
                    <a:pt x="321" y="240"/>
                  </a:cubicBezTo>
                  <a:cubicBezTo>
                    <a:pt x="332" y="258"/>
                    <a:pt x="345" y="264"/>
                    <a:pt x="357" y="264"/>
                  </a:cubicBezTo>
                  <a:cubicBezTo>
                    <a:pt x="367" y="264"/>
                    <a:pt x="377" y="260"/>
                    <a:pt x="386" y="256"/>
                  </a:cubicBezTo>
                  <a:cubicBezTo>
                    <a:pt x="399" y="248"/>
                    <a:pt x="411" y="236"/>
                    <a:pt x="423" y="232"/>
                  </a:cubicBezTo>
                  <a:cubicBezTo>
                    <a:pt x="436" y="223"/>
                    <a:pt x="440" y="232"/>
                    <a:pt x="448" y="219"/>
                  </a:cubicBezTo>
                  <a:cubicBezTo>
                    <a:pt x="453" y="212"/>
                    <a:pt x="462" y="200"/>
                    <a:pt x="472" y="200"/>
                  </a:cubicBezTo>
                  <a:cubicBezTo>
                    <a:pt x="478" y="200"/>
                    <a:pt x="484" y="205"/>
                    <a:pt x="489" y="219"/>
                  </a:cubicBezTo>
                  <a:cubicBezTo>
                    <a:pt x="503" y="205"/>
                    <a:pt x="519" y="199"/>
                    <a:pt x="535" y="199"/>
                  </a:cubicBezTo>
                  <a:cubicBezTo>
                    <a:pt x="543" y="199"/>
                    <a:pt x="551" y="200"/>
                    <a:pt x="559" y="203"/>
                  </a:cubicBezTo>
                  <a:cubicBezTo>
                    <a:pt x="560" y="203"/>
                    <a:pt x="561" y="204"/>
                    <a:pt x="563" y="204"/>
                  </a:cubicBezTo>
                  <a:cubicBezTo>
                    <a:pt x="573" y="204"/>
                    <a:pt x="581" y="191"/>
                    <a:pt x="591" y="191"/>
                  </a:cubicBezTo>
                  <a:cubicBezTo>
                    <a:pt x="600" y="191"/>
                    <a:pt x="612" y="174"/>
                    <a:pt x="620" y="109"/>
                  </a:cubicBezTo>
                  <a:cubicBezTo>
                    <a:pt x="612" y="35"/>
                    <a:pt x="600" y="35"/>
                    <a:pt x="587" y="35"/>
                  </a:cubicBezTo>
                  <a:cubicBezTo>
                    <a:pt x="563" y="35"/>
                    <a:pt x="534" y="35"/>
                    <a:pt x="505" y="55"/>
                  </a:cubicBezTo>
                  <a:cubicBezTo>
                    <a:pt x="499" y="61"/>
                    <a:pt x="491" y="65"/>
                    <a:pt x="484" y="65"/>
                  </a:cubicBezTo>
                  <a:cubicBezTo>
                    <a:pt x="481" y="65"/>
                    <a:pt x="479" y="65"/>
                    <a:pt x="477" y="63"/>
                  </a:cubicBezTo>
                  <a:cubicBezTo>
                    <a:pt x="472" y="64"/>
                    <a:pt x="467" y="64"/>
                    <a:pt x="463" y="64"/>
                  </a:cubicBezTo>
                  <a:cubicBezTo>
                    <a:pt x="432" y="64"/>
                    <a:pt x="402" y="51"/>
                    <a:pt x="372" y="51"/>
                  </a:cubicBezTo>
                  <a:cubicBezTo>
                    <a:pt x="353" y="51"/>
                    <a:pt x="335" y="56"/>
                    <a:pt x="317" y="72"/>
                  </a:cubicBezTo>
                  <a:cubicBezTo>
                    <a:pt x="315" y="73"/>
                    <a:pt x="314" y="73"/>
                    <a:pt x="312" y="73"/>
                  </a:cubicBezTo>
                  <a:cubicBezTo>
                    <a:pt x="309" y="73"/>
                    <a:pt x="306" y="72"/>
                    <a:pt x="300" y="72"/>
                  </a:cubicBezTo>
                  <a:cubicBezTo>
                    <a:pt x="276" y="59"/>
                    <a:pt x="251" y="68"/>
                    <a:pt x="226" y="55"/>
                  </a:cubicBezTo>
                  <a:cubicBezTo>
                    <a:pt x="202" y="43"/>
                    <a:pt x="173" y="35"/>
                    <a:pt x="148" y="27"/>
                  </a:cubicBezTo>
                  <a:cubicBezTo>
                    <a:pt x="140" y="24"/>
                    <a:pt x="131" y="23"/>
                    <a:pt x="123" y="23"/>
                  </a:cubicBezTo>
                  <a:cubicBezTo>
                    <a:pt x="118" y="23"/>
                    <a:pt x="114" y="23"/>
                    <a:pt x="109" y="23"/>
                  </a:cubicBezTo>
                  <a:cubicBezTo>
                    <a:pt x="96" y="23"/>
                    <a:pt x="83" y="22"/>
                    <a:pt x="70" y="14"/>
                  </a:cubicBezTo>
                  <a:cubicBezTo>
                    <a:pt x="58" y="5"/>
                    <a:pt x="43" y="1"/>
                    <a:pt x="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59"/>
            <p:cNvSpPr/>
            <p:nvPr/>
          </p:nvSpPr>
          <p:spPr>
            <a:xfrm>
              <a:off x="3018300" y="4554625"/>
              <a:ext cx="18900" cy="7150"/>
            </a:xfrm>
            <a:custGeom>
              <a:avLst/>
              <a:gdLst/>
              <a:ahLst/>
              <a:cxnLst/>
              <a:rect l="l" t="t" r="r" b="b"/>
              <a:pathLst>
                <a:path w="756" h="286" extrusionOk="0">
                  <a:moveTo>
                    <a:pt x="33" y="0"/>
                  </a:moveTo>
                  <a:cubicBezTo>
                    <a:pt x="25" y="0"/>
                    <a:pt x="17" y="2"/>
                    <a:pt x="9" y="6"/>
                  </a:cubicBezTo>
                  <a:cubicBezTo>
                    <a:pt x="5" y="6"/>
                    <a:pt x="1" y="6"/>
                    <a:pt x="1" y="10"/>
                  </a:cubicBezTo>
                  <a:lnTo>
                    <a:pt x="1" y="277"/>
                  </a:lnTo>
                  <a:cubicBezTo>
                    <a:pt x="9" y="277"/>
                    <a:pt x="17" y="281"/>
                    <a:pt x="25" y="285"/>
                  </a:cubicBezTo>
                  <a:cubicBezTo>
                    <a:pt x="26" y="285"/>
                    <a:pt x="27" y="285"/>
                    <a:pt x="28" y="285"/>
                  </a:cubicBezTo>
                  <a:cubicBezTo>
                    <a:pt x="34" y="285"/>
                    <a:pt x="38" y="272"/>
                    <a:pt x="46" y="272"/>
                  </a:cubicBezTo>
                  <a:cubicBezTo>
                    <a:pt x="55" y="268"/>
                    <a:pt x="65" y="266"/>
                    <a:pt x="75" y="266"/>
                  </a:cubicBezTo>
                  <a:cubicBezTo>
                    <a:pt x="83" y="266"/>
                    <a:pt x="91" y="267"/>
                    <a:pt x="99" y="268"/>
                  </a:cubicBezTo>
                  <a:cubicBezTo>
                    <a:pt x="124" y="277"/>
                    <a:pt x="148" y="281"/>
                    <a:pt x="173" y="281"/>
                  </a:cubicBezTo>
                  <a:cubicBezTo>
                    <a:pt x="222" y="277"/>
                    <a:pt x="271" y="264"/>
                    <a:pt x="321" y="256"/>
                  </a:cubicBezTo>
                  <a:cubicBezTo>
                    <a:pt x="345" y="252"/>
                    <a:pt x="370" y="252"/>
                    <a:pt x="394" y="248"/>
                  </a:cubicBezTo>
                  <a:cubicBezTo>
                    <a:pt x="411" y="248"/>
                    <a:pt x="423" y="240"/>
                    <a:pt x="431" y="227"/>
                  </a:cubicBezTo>
                  <a:cubicBezTo>
                    <a:pt x="443" y="206"/>
                    <a:pt x="453" y="201"/>
                    <a:pt x="464" y="201"/>
                  </a:cubicBezTo>
                  <a:cubicBezTo>
                    <a:pt x="468" y="201"/>
                    <a:pt x="472" y="202"/>
                    <a:pt x="477" y="203"/>
                  </a:cubicBezTo>
                  <a:cubicBezTo>
                    <a:pt x="493" y="207"/>
                    <a:pt x="497" y="207"/>
                    <a:pt x="509" y="207"/>
                  </a:cubicBezTo>
                  <a:cubicBezTo>
                    <a:pt x="518" y="211"/>
                    <a:pt x="530" y="207"/>
                    <a:pt x="542" y="219"/>
                  </a:cubicBezTo>
                  <a:cubicBezTo>
                    <a:pt x="548" y="225"/>
                    <a:pt x="553" y="229"/>
                    <a:pt x="557" y="229"/>
                  </a:cubicBezTo>
                  <a:cubicBezTo>
                    <a:pt x="562" y="229"/>
                    <a:pt x="567" y="224"/>
                    <a:pt x="571" y="211"/>
                  </a:cubicBezTo>
                  <a:cubicBezTo>
                    <a:pt x="571" y="208"/>
                    <a:pt x="576" y="202"/>
                    <a:pt x="578" y="202"/>
                  </a:cubicBezTo>
                  <a:cubicBezTo>
                    <a:pt x="579" y="202"/>
                    <a:pt x="579" y="202"/>
                    <a:pt x="579" y="203"/>
                  </a:cubicBezTo>
                  <a:cubicBezTo>
                    <a:pt x="588" y="211"/>
                    <a:pt x="597" y="214"/>
                    <a:pt x="607" y="214"/>
                  </a:cubicBezTo>
                  <a:cubicBezTo>
                    <a:pt x="620" y="214"/>
                    <a:pt x="633" y="209"/>
                    <a:pt x="645" y="207"/>
                  </a:cubicBezTo>
                  <a:cubicBezTo>
                    <a:pt x="657" y="203"/>
                    <a:pt x="665" y="199"/>
                    <a:pt x="678" y="190"/>
                  </a:cubicBezTo>
                  <a:cubicBezTo>
                    <a:pt x="686" y="185"/>
                    <a:pt x="693" y="178"/>
                    <a:pt x="702" y="178"/>
                  </a:cubicBezTo>
                  <a:cubicBezTo>
                    <a:pt x="707" y="178"/>
                    <a:pt x="713" y="180"/>
                    <a:pt x="719" y="186"/>
                  </a:cubicBezTo>
                  <a:cubicBezTo>
                    <a:pt x="723" y="193"/>
                    <a:pt x="726" y="196"/>
                    <a:pt x="730" y="196"/>
                  </a:cubicBezTo>
                  <a:cubicBezTo>
                    <a:pt x="739" y="196"/>
                    <a:pt x="747" y="179"/>
                    <a:pt x="756" y="137"/>
                  </a:cubicBezTo>
                  <a:cubicBezTo>
                    <a:pt x="743" y="80"/>
                    <a:pt x="731" y="67"/>
                    <a:pt x="719" y="67"/>
                  </a:cubicBezTo>
                  <a:cubicBezTo>
                    <a:pt x="714" y="68"/>
                    <a:pt x="710" y="68"/>
                    <a:pt x="705" y="68"/>
                  </a:cubicBezTo>
                  <a:cubicBezTo>
                    <a:pt x="686" y="68"/>
                    <a:pt x="666" y="65"/>
                    <a:pt x="647" y="65"/>
                  </a:cubicBezTo>
                  <a:cubicBezTo>
                    <a:pt x="625" y="65"/>
                    <a:pt x="604" y="68"/>
                    <a:pt x="583" y="84"/>
                  </a:cubicBezTo>
                  <a:cubicBezTo>
                    <a:pt x="575" y="90"/>
                    <a:pt x="567" y="92"/>
                    <a:pt x="558" y="92"/>
                  </a:cubicBezTo>
                  <a:cubicBezTo>
                    <a:pt x="538" y="92"/>
                    <a:pt x="518" y="78"/>
                    <a:pt x="497" y="75"/>
                  </a:cubicBezTo>
                  <a:cubicBezTo>
                    <a:pt x="485" y="71"/>
                    <a:pt x="472" y="67"/>
                    <a:pt x="456" y="67"/>
                  </a:cubicBezTo>
                  <a:cubicBezTo>
                    <a:pt x="423" y="67"/>
                    <a:pt x="386" y="75"/>
                    <a:pt x="353" y="75"/>
                  </a:cubicBezTo>
                  <a:cubicBezTo>
                    <a:pt x="340" y="74"/>
                    <a:pt x="326" y="73"/>
                    <a:pt x="312" y="73"/>
                  </a:cubicBezTo>
                  <a:cubicBezTo>
                    <a:pt x="293" y="73"/>
                    <a:pt x="273" y="75"/>
                    <a:pt x="251" y="80"/>
                  </a:cubicBezTo>
                  <a:cubicBezTo>
                    <a:pt x="234" y="80"/>
                    <a:pt x="222" y="80"/>
                    <a:pt x="206" y="75"/>
                  </a:cubicBezTo>
                  <a:cubicBezTo>
                    <a:pt x="198" y="71"/>
                    <a:pt x="193" y="71"/>
                    <a:pt x="185" y="67"/>
                  </a:cubicBezTo>
                  <a:cubicBezTo>
                    <a:pt x="161" y="67"/>
                    <a:pt x="140" y="55"/>
                    <a:pt x="120" y="43"/>
                  </a:cubicBezTo>
                  <a:cubicBezTo>
                    <a:pt x="91" y="20"/>
                    <a:pt x="62" y="0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59"/>
            <p:cNvSpPr/>
            <p:nvPr/>
          </p:nvSpPr>
          <p:spPr>
            <a:xfrm>
              <a:off x="3018300" y="4541625"/>
              <a:ext cx="17050" cy="6800"/>
            </a:xfrm>
            <a:custGeom>
              <a:avLst/>
              <a:gdLst/>
              <a:ahLst/>
              <a:cxnLst/>
              <a:rect l="l" t="t" r="r" b="b"/>
              <a:pathLst>
                <a:path w="682" h="272" extrusionOk="0">
                  <a:moveTo>
                    <a:pt x="1" y="0"/>
                  </a:moveTo>
                  <a:lnTo>
                    <a:pt x="1" y="271"/>
                  </a:lnTo>
                  <a:cubicBezTo>
                    <a:pt x="17" y="271"/>
                    <a:pt x="33" y="263"/>
                    <a:pt x="42" y="247"/>
                  </a:cubicBezTo>
                  <a:cubicBezTo>
                    <a:pt x="54" y="222"/>
                    <a:pt x="62" y="214"/>
                    <a:pt x="74" y="214"/>
                  </a:cubicBezTo>
                  <a:cubicBezTo>
                    <a:pt x="87" y="218"/>
                    <a:pt x="111" y="234"/>
                    <a:pt x="128" y="238"/>
                  </a:cubicBezTo>
                  <a:cubicBezTo>
                    <a:pt x="144" y="247"/>
                    <a:pt x="173" y="255"/>
                    <a:pt x="193" y="263"/>
                  </a:cubicBezTo>
                  <a:cubicBezTo>
                    <a:pt x="198" y="265"/>
                    <a:pt x="203" y="267"/>
                    <a:pt x="208" y="267"/>
                  </a:cubicBezTo>
                  <a:cubicBezTo>
                    <a:pt x="216" y="267"/>
                    <a:pt x="224" y="261"/>
                    <a:pt x="234" y="238"/>
                  </a:cubicBezTo>
                  <a:cubicBezTo>
                    <a:pt x="234" y="231"/>
                    <a:pt x="238" y="228"/>
                    <a:pt x="241" y="228"/>
                  </a:cubicBezTo>
                  <a:cubicBezTo>
                    <a:pt x="243" y="228"/>
                    <a:pt x="245" y="229"/>
                    <a:pt x="247" y="230"/>
                  </a:cubicBezTo>
                  <a:cubicBezTo>
                    <a:pt x="250" y="235"/>
                    <a:pt x="254" y="238"/>
                    <a:pt x="259" y="238"/>
                  </a:cubicBezTo>
                  <a:cubicBezTo>
                    <a:pt x="265" y="238"/>
                    <a:pt x="272" y="233"/>
                    <a:pt x="280" y="226"/>
                  </a:cubicBezTo>
                  <a:cubicBezTo>
                    <a:pt x="284" y="220"/>
                    <a:pt x="288" y="219"/>
                    <a:pt x="292" y="219"/>
                  </a:cubicBezTo>
                  <a:cubicBezTo>
                    <a:pt x="294" y="219"/>
                    <a:pt x="296" y="219"/>
                    <a:pt x="298" y="219"/>
                  </a:cubicBezTo>
                  <a:cubicBezTo>
                    <a:pt x="300" y="219"/>
                    <a:pt x="302" y="219"/>
                    <a:pt x="304" y="218"/>
                  </a:cubicBezTo>
                  <a:cubicBezTo>
                    <a:pt x="325" y="218"/>
                    <a:pt x="353" y="218"/>
                    <a:pt x="374" y="214"/>
                  </a:cubicBezTo>
                  <a:cubicBezTo>
                    <a:pt x="394" y="210"/>
                    <a:pt x="415" y="206"/>
                    <a:pt x="436" y="206"/>
                  </a:cubicBezTo>
                  <a:cubicBezTo>
                    <a:pt x="438" y="206"/>
                    <a:pt x="441" y="207"/>
                    <a:pt x="444" y="207"/>
                  </a:cubicBezTo>
                  <a:cubicBezTo>
                    <a:pt x="456" y="207"/>
                    <a:pt x="466" y="197"/>
                    <a:pt x="477" y="156"/>
                  </a:cubicBezTo>
                  <a:cubicBezTo>
                    <a:pt x="482" y="192"/>
                    <a:pt x="490" y="204"/>
                    <a:pt x="498" y="204"/>
                  </a:cubicBezTo>
                  <a:cubicBezTo>
                    <a:pt x="501" y="204"/>
                    <a:pt x="505" y="201"/>
                    <a:pt x="509" y="197"/>
                  </a:cubicBezTo>
                  <a:cubicBezTo>
                    <a:pt x="518" y="189"/>
                    <a:pt x="521" y="182"/>
                    <a:pt x="523" y="182"/>
                  </a:cubicBezTo>
                  <a:cubicBezTo>
                    <a:pt x="524" y="182"/>
                    <a:pt x="525" y="183"/>
                    <a:pt x="526" y="185"/>
                  </a:cubicBezTo>
                  <a:cubicBezTo>
                    <a:pt x="531" y="203"/>
                    <a:pt x="538" y="209"/>
                    <a:pt x="544" y="209"/>
                  </a:cubicBezTo>
                  <a:cubicBezTo>
                    <a:pt x="552" y="209"/>
                    <a:pt x="560" y="200"/>
                    <a:pt x="567" y="193"/>
                  </a:cubicBezTo>
                  <a:cubicBezTo>
                    <a:pt x="572" y="188"/>
                    <a:pt x="576" y="187"/>
                    <a:pt x="579" y="187"/>
                  </a:cubicBezTo>
                  <a:cubicBezTo>
                    <a:pt x="584" y="187"/>
                    <a:pt x="588" y="191"/>
                    <a:pt x="591" y="191"/>
                  </a:cubicBezTo>
                  <a:cubicBezTo>
                    <a:pt x="593" y="191"/>
                    <a:pt x="594" y="191"/>
                    <a:pt x="596" y="189"/>
                  </a:cubicBezTo>
                  <a:cubicBezTo>
                    <a:pt x="602" y="183"/>
                    <a:pt x="610" y="180"/>
                    <a:pt x="619" y="180"/>
                  </a:cubicBezTo>
                  <a:cubicBezTo>
                    <a:pt x="627" y="180"/>
                    <a:pt x="637" y="183"/>
                    <a:pt x="645" y="189"/>
                  </a:cubicBezTo>
                  <a:cubicBezTo>
                    <a:pt x="647" y="191"/>
                    <a:pt x="650" y="192"/>
                    <a:pt x="654" y="192"/>
                  </a:cubicBezTo>
                  <a:cubicBezTo>
                    <a:pt x="657" y="192"/>
                    <a:pt x="661" y="191"/>
                    <a:pt x="665" y="189"/>
                  </a:cubicBezTo>
                  <a:cubicBezTo>
                    <a:pt x="669" y="189"/>
                    <a:pt x="674" y="185"/>
                    <a:pt x="678" y="173"/>
                  </a:cubicBezTo>
                  <a:cubicBezTo>
                    <a:pt x="682" y="156"/>
                    <a:pt x="682" y="140"/>
                    <a:pt x="682" y="124"/>
                  </a:cubicBezTo>
                  <a:cubicBezTo>
                    <a:pt x="682" y="107"/>
                    <a:pt x="682" y="91"/>
                    <a:pt x="678" y="78"/>
                  </a:cubicBezTo>
                  <a:cubicBezTo>
                    <a:pt x="669" y="62"/>
                    <a:pt x="661" y="54"/>
                    <a:pt x="653" y="54"/>
                  </a:cubicBezTo>
                  <a:cubicBezTo>
                    <a:pt x="604" y="54"/>
                    <a:pt x="559" y="54"/>
                    <a:pt x="513" y="58"/>
                  </a:cubicBezTo>
                  <a:cubicBezTo>
                    <a:pt x="511" y="57"/>
                    <a:pt x="509" y="57"/>
                    <a:pt x="507" y="57"/>
                  </a:cubicBezTo>
                  <a:cubicBezTo>
                    <a:pt x="493" y="57"/>
                    <a:pt x="481" y="68"/>
                    <a:pt x="481" y="83"/>
                  </a:cubicBezTo>
                  <a:cubicBezTo>
                    <a:pt x="478" y="88"/>
                    <a:pt x="476" y="91"/>
                    <a:pt x="474" y="91"/>
                  </a:cubicBezTo>
                  <a:cubicBezTo>
                    <a:pt x="466" y="91"/>
                    <a:pt x="460" y="52"/>
                    <a:pt x="451" y="52"/>
                  </a:cubicBezTo>
                  <a:cubicBezTo>
                    <a:pt x="450" y="52"/>
                    <a:pt x="449" y="52"/>
                    <a:pt x="448" y="54"/>
                  </a:cubicBezTo>
                  <a:lnTo>
                    <a:pt x="386" y="54"/>
                  </a:lnTo>
                  <a:lnTo>
                    <a:pt x="247" y="50"/>
                  </a:lnTo>
                  <a:cubicBezTo>
                    <a:pt x="237" y="48"/>
                    <a:pt x="225" y="47"/>
                    <a:pt x="213" y="47"/>
                  </a:cubicBezTo>
                  <a:cubicBezTo>
                    <a:pt x="202" y="47"/>
                    <a:pt x="189" y="48"/>
                    <a:pt x="177" y="50"/>
                  </a:cubicBezTo>
                  <a:cubicBezTo>
                    <a:pt x="174" y="50"/>
                    <a:pt x="171" y="51"/>
                    <a:pt x="168" y="51"/>
                  </a:cubicBezTo>
                  <a:cubicBezTo>
                    <a:pt x="154" y="51"/>
                    <a:pt x="138" y="43"/>
                    <a:pt x="128" y="33"/>
                  </a:cubicBezTo>
                  <a:cubicBezTo>
                    <a:pt x="120" y="21"/>
                    <a:pt x="107" y="13"/>
                    <a:pt x="91" y="9"/>
                  </a:cubicBezTo>
                  <a:cubicBezTo>
                    <a:pt x="80" y="3"/>
                    <a:pt x="70" y="1"/>
                    <a:pt x="59" y="1"/>
                  </a:cubicBezTo>
                  <a:cubicBezTo>
                    <a:pt x="47" y="1"/>
                    <a:pt x="35" y="3"/>
                    <a:pt x="22" y="3"/>
                  </a:cubicBezTo>
                  <a:cubicBezTo>
                    <a:pt x="15" y="3"/>
                    <a:pt x="8" y="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59"/>
            <p:cNvSpPr/>
            <p:nvPr/>
          </p:nvSpPr>
          <p:spPr>
            <a:xfrm>
              <a:off x="3018300" y="4489825"/>
              <a:ext cx="4550" cy="6175"/>
            </a:xfrm>
            <a:custGeom>
              <a:avLst/>
              <a:gdLst/>
              <a:ahLst/>
              <a:cxnLst/>
              <a:rect l="l" t="t" r="r" b="b"/>
              <a:pathLst>
                <a:path w="182" h="247" extrusionOk="0">
                  <a:moveTo>
                    <a:pt x="1" y="0"/>
                  </a:moveTo>
                  <a:lnTo>
                    <a:pt x="1" y="247"/>
                  </a:lnTo>
                  <a:cubicBezTo>
                    <a:pt x="5" y="247"/>
                    <a:pt x="9" y="242"/>
                    <a:pt x="13" y="238"/>
                  </a:cubicBezTo>
                  <a:cubicBezTo>
                    <a:pt x="15" y="229"/>
                    <a:pt x="19" y="226"/>
                    <a:pt x="23" y="226"/>
                  </a:cubicBezTo>
                  <a:cubicBezTo>
                    <a:pt x="32" y="226"/>
                    <a:pt x="42" y="239"/>
                    <a:pt x="48" y="239"/>
                  </a:cubicBezTo>
                  <a:cubicBezTo>
                    <a:pt x="49" y="239"/>
                    <a:pt x="49" y="239"/>
                    <a:pt x="50" y="238"/>
                  </a:cubicBezTo>
                  <a:cubicBezTo>
                    <a:pt x="69" y="231"/>
                    <a:pt x="85" y="201"/>
                    <a:pt x="104" y="201"/>
                  </a:cubicBezTo>
                  <a:cubicBezTo>
                    <a:pt x="105" y="201"/>
                    <a:pt x="106" y="201"/>
                    <a:pt x="107" y="201"/>
                  </a:cubicBezTo>
                  <a:cubicBezTo>
                    <a:pt x="110" y="202"/>
                    <a:pt x="112" y="203"/>
                    <a:pt x="115" y="203"/>
                  </a:cubicBezTo>
                  <a:cubicBezTo>
                    <a:pt x="127" y="203"/>
                    <a:pt x="136" y="192"/>
                    <a:pt x="148" y="192"/>
                  </a:cubicBezTo>
                  <a:cubicBezTo>
                    <a:pt x="152" y="192"/>
                    <a:pt x="156" y="194"/>
                    <a:pt x="161" y="197"/>
                  </a:cubicBezTo>
                  <a:cubicBezTo>
                    <a:pt x="161" y="198"/>
                    <a:pt x="162" y="198"/>
                    <a:pt x="163" y="198"/>
                  </a:cubicBezTo>
                  <a:cubicBezTo>
                    <a:pt x="170" y="198"/>
                    <a:pt x="177" y="156"/>
                    <a:pt x="177" y="111"/>
                  </a:cubicBezTo>
                  <a:cubicBezTo>
                    <a:pt x="181" y="86"/>
                    <a:pt x="177" y="58"/>
                    <a:pt x="161" y="37"/>
                  </a:cubicBezTo>
                  <a:lnTo>
                    <a:pt x="157" y="37"/>
                  </a:lnTo>
                  <a:lnTo>
                    <a:pt x="103" y="13"/>
                  </a:lnTo>
                  <a:cubicBezTo>
                    <a:pt x="99" y="13"/>
                    <a:pt x="95" y="4"/>
                    <a:pt x="91" y="4"/>
                  </a:cubicBezTo>
                  <a:lnTo>
                    <a:pt x="13" y="4"/>
                  </a:lnTo>
                  <a:cubicBezTo>
                    <a:pt x="13" y="0"/>
                    <a:pt x="5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59"/>
            <p:cNvSpPr/>
            <p:nvPr/>
          </p:nvSpPr>
          <p:spPr>
            <a:xfrm>
              <a:off x="3018300" y="4619650"/>
              <a:ext cx="21875" cy="7750"/>
            </a:xfrm>
            <a:custGeom>
              <a:avLst/>
              <a:gdLst/>
              <a:ahLst/>
              <a:cxnLst/>
              <a:rect l="l" t="t" r="r" b="b"/>
              <a:pathLst>
                <a:path w="875" h="310" extrusionOk="0">
                  <a:moveTo>
                    <a:pt x="9" y="0"/>
                  </a:moveTo>
                  <a:cubicBezTo>
                    <a:pt x="6" y="0"/>
                    <a:pt x="3" y="2"/>
                    <a:pt x="1" y="6"/>
                  </a:cubicBezTo>
                  <a:lnTo>
                    <a:pt x="1" y="302"/>
                  </a:lnTo>
                  <a:cubicBezTo>
                    <a:pt x="5" y="306"/>
                    <a:pt x="9" y="306"/>
                    <a:pt x="13" y="310"/>
                  </a:cubicBezTo>
                  <a:cubicBezTo>
                    <a:pt x="42" y="263"/>
                    <a:pt x="71" y="248"/>
                    <a:pt x="97" y="248"/>
                  </a:cubicBezTo>
                  <a:cubicBezTo>
                    <a:pt x="101" y="248"/>
                    <a:pt x="104" y="248"/>
                    <a:pt x="107" y="248"/>
                  </a:cubicBezTo>
                  <a:lnTo>
                    <a:pt x="144" y="248"/>
                  </a:lnTo>
                  <a:cubicBezTo>
                    <a:pt x="147" y="248"/>
                    <a:pt x="151" y="245"/>
                    <a:pt x="155" y="245"/>
                  </a:cubicBezTo>
                  <a:cubicBezTo>
                    <a:pt x="157" y="245"/>
                    <a:pt x="159" y="246"/>
                    <a:pt x="161" y="248"/>
                  </a:cubicBezTo>
                  <a:cubicBezTo>
                    <a:pt x="166" y="256"/>
                    <a:pt x="172" y="259"/>
                    <a:pt x="178" y="259"/>
                  </a:cubicBezTo>
                  <a:cubicBezTo>
                    <a:pt x="184" y="259"/>
                    <a:pt x="191" y="255"/>
                    <a:pt x="198" y="248"/>
                  </a:cubicBezTo>
                  <a:cubicBezTo>
                    <a:pt x="210" y="232"/>
                    <a:pt x="226" y="240"/>
                    <a:pt x="239" y="236"/>
                  </a:cubicBezTo>
                  <a:cubicBezTo>
                    <a:pt x="267" y="228"/>
                    <a:pt x="296" y="228"/>
                    <a:pt x="321" y="228"/>
                  </a:cubicBezTo>
                  <a:cubicBezTo>
                    <a:pt x="333" y="228"/>
                    <a:pt x="341" y="211"/>
                    <a:pt x="349" y="203"/>
                  </a:cubicBezTo>
                  <a:cubicBezTo>
                    <a:pt x="358" y="195"/>
                    <a:pt x="362" y="191"/>
                    <a:pt x="370" y="187"/>
                  </a:cubicBezTo>
                  <a:cubicBezTo>
                    <a:pt x="380" y="185"/>
                    <a:pt x="391" y="184"/>
                    <a:pt x="402" y="184"/>
                  </a:cubicBezTo>
                  <a:cubicBezTo>
                    <a:pt x="434" y="184"/>
                    <a:pt x="466" y="192"/>
                    <a:pt x="493" y="207"/>
                  </a:cubicBezTo>
                  <a:cubicBezTo>
                    <a:pt x="522" y="215"/>
                    <a:pt x="555" y="224"/>
                    <a:pt x="587" y="224"/>
                  </a:cubicBezTo>
                  <a:cubicBezTo>
                    <a:pt x="628" y="224"/>
                    <a:pt x="665" y="220"/>
                    <a:pt x="706" y="215"/>
                  </a:cubicBezTo>
                  <a:cubicBezTo>
                    <a:pt x="733" y="213"/>
                    <a:pt x="759" y="199"/>
                    <a:pt x="787" y="199"/>
                  </a:cubicBezTo>
                  <a:cubicBezTo>
                    <a:pt x="798" y="199"/>
                    <a:pt x="809" y="201"/>
                    <a:pt x="821" y="207"/>
                  </a:cubicBezTo>
                  <a:lnTo>
                    <a:pt x="846" y="207"/>
                  </a:lnTo>
                  <a:cubicBezTo>
                    <a:pt x="854" y="207"/>
                    <a:pt x="866" y="183"/>
                    <a:pt x="875" y="133"/>
                  </a:cubicBezTo>
                  <a:cubicBezTo>
                    <a:pt x="866" y="97"/>
                    <a:pt x="858" y="91"/>
                    <a:pt x="851" y="91"/>
                  </a:cubicBezTo>
                  <a:cubicBezTo>
                    <a:pt x="847" y="91"/>
                    <a:pt x="844" y="92"/>
                    <a:pt x="842" y="92"/>
                  </a:cubicBezTo>
                  <a:lnTo>
                    <a:pt x="731" y="92"/>
                  </a:lnTo>
                  <a:cubicBezTo>
                    <a:pt x="715" y="92"/>
                    <a:pt x="702" y="80"/>
                    <a:pt x="690" y="80"/>
                  </a:cubicBezTo>
                  <a:cubicBezTo>
                    <a:pt x="674" y="80"/>
                    <a:pt x="649" y="92"/>
                    <a:pt x="632" y="92"/>
                  </a:cubicBezTo>
                  <a:cubicBezTo>
                    <a:pt x="604" y="92"/>
                    <a:pt x="579" y="92"/>
                    <a:pt x="555" y="84"/>
                  </a:cubicBezTo>
                  <a:cubicBezTo>
                    <a:pt x="530" y="80"/>
                    <a:pt x="501" y="60"/>
                    <a:pt x="481" y="51"/>
                  </a:cubicBezTo>
                  <a:cubicBezTo>
                    <a:pt x="477" y="51"/>
                    <a:pt x="474" y="50"/>
                    <a:pt x="471" y="50"/>
                  </a:cubicBezTo>
                  <a:cubicBezTo>
                    <a:pt x="462" y="50"/>
                    <a:pt x="453" y="53"/>
                    <a:pt x="445" y="53"/>
                  </a:cubicBezTo>
                  <a:cubicBezTo>
                    <a:pt x="439" y="53"/>
                    <a:pt x="433" y="52"/>
                    <a:pt x="427" y="47"/>
                  </a:cubicBezTo>
                  <a:cubicBezTo>
                    <a:pt x="419" y="43"/>
                    <a:pt x="411" y="42"/>
                    <a:pt x="403" y="42"/>
                  </a:cubicBezTo>
                  <a:cubicBezTo>
                    <a:pt x="378" y="42"/>
                    <a:pt x="354" y="56"/>
                    <a:pt x="329" y="60"/>
                  </a:cubicBezTo>
                  <a:cubicBezTo>
                    <a:pt x="297" y="62"/>
                    <a:pt x="267" y="79"/>
                    <a:pt x="236" y="79"/>
                  </a:cubicBezTo>
                  <a:cubicBezTo>
                    <a:pt x="219" y="79"/>
                    <a:pt x="202" y="74"/>
                    <a:pt x="185" y="60"/>
                  </a:cubicBezTo>
                  <a:cubicBezTo>
                    <a:pt x="177" y="51"/>
                    <a:pt x="169" y="47"/>
                    <a:pt x="157" y="43"/>
                  </a:cubicBezTo>
                  <a:cubicBezTo>
                    <a:pt x="136" y="40"/>
                    <a:pt x="114" y="37"/>
                    <a:pt x="91" y="37"/>
                  </a:cubicBezTo>
                  <a:cubicBezTo>
                    <a:pt x="81" y="37"/>
                    <a:pt x="72" y="38"/>
                    <a:pt x="62" y="39"/>
                  </a:cubicBezTo>
                  <a:cubicBezTo>
                    <a:pt x="46" y="39"/>
                    <a:pt x="33" y="14"/>
                    <a:pt x="17" y="6"/>
                  </a:cubicBezTo>
                  <a:cubicBezTo>
                    <a:pt x="15" y="2"/>
                    <a:pt x="12" y="0"/>
                    <a:pt x="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59"/>
            <p:cNvSpPr/>
            <p:nvPr/>
          </p:nvSpPr>
          <p:spPr>
            <a:xfrm>
              <a:off x="3018200" y="4502450"/>
              <a:ext cx="11300" cy="6775"/>
            </a:xfrm>
            <a:custGeom>
              <a:avLst/>
              <a:gdLst/>
              <a:ahLst/>
              <a:cxnLst/>
              <a:rect l="l" t="t" r="r" b="b"/>
              <a:pathLst>
                <a:path w="452" h="271" extrusionOk="0">
                  <a:moveTo>
                    <a:pt x="33" y="0"/>
                  </a:moveTo>
                  <a:cubicBezTo>
                    <a:pt x="29" y="0"/>
                    <a:pt x="25" y="1"/>
                    <a:pt x="21" y="4"/>
                  </a:cubicBezTo>
                  <a:cubicBezTo>
                    <a:pt x="17" y="4"/>
                    <a:pt x="9" y="8"/>
                    <a:pt x="5" y="8"/>
                  </a:cubicBezTo>
                  <a:lnTo>
                    <a:pt x="0" y="8"/>
                  </a:lnTo>
                  <a:lnTo>
                    <a:pt x="0" y="271"/>
                  </a:lnTo>
                  <a:cubicBezTo>
                    <a:pt x="5" y="267"/>
                    <a:pt x="5" y="267"/>
                    <a:pt x="9" y="263"/>
                  </a:cubicBezTo>
                  <a:cubicBezTo>
                    <a:pt x="12" y="256"/>
                    <a:pt x="15" y="254"/>
                    <a:pt x="18" y="254"/>
                  </a:cubicBezTo>
                  <a:cubicBezTo>
                    <a:pt x="26" y="254"/>
                    <a:pt x="33" y="265"/>
                    <a:pt x="40" y="265"/>
                  </a:cubicBezTo>
                  <a:cubicBezTo>
                    <a:pt x="42" y="265"/>
                    <a:pt x="44" y="264"/>
                    <a:pt x="46" y="263"/>
                  </a:cubicBezTo>
                  <a:cubicBezTo>
                    <a:pt x="58" y="246"/>
                    <a:pt x="70" y="254"/>
                    <a:pt x="78" y="246"/>
                  </a:cubicBezTo>
                  <a:cubicBezTo>
                    <a:pt x="91" y="234"/>
                    <a:pt x="99" y="209"/>
                    <a:pt x="111" y="201"/>
                  </a:cubicBezTo>
                  <a:cubicBezTo>
                    <a:pt x="148" y="189"/>
                    <a:pt x="189" y="181"/>
                    <a:pt x="226" y="181"/>
                  </a:cubicBezTo>
                  <a:cubicBezTo>
                    <a:pt x="238" y="181"/>
                    <a:pt x="251" y="185"/>
                    <a:pt x="263" y="189"/>
                  </a:cubicBezTo>
                  <a:cubicBezTo>
                    <a:pt x="269" y="192"/>
                    <a:pt x="282" y="210"/>
                    <a:pt x="293" y="210"/>
                  </a:cubicBezTo>
                  <a:cubicBezTo>
                    <a:pt x="297" y="210"/>
                    <a:pt x="301" y="208"/>
                    <a:pt x="304" y="201"/>
                  </a:cubicBezTo>
                  <a:cubicBezTo>
                    <a:pt x="310" y="192"/>
                    <a:pt x="316" y="190"/>
                    <a:pt x="321" y="190"/>
                  </a:cubicBezTo>
                  <a:cubicBezTo>
                    <a:pt x="327" y="190"/>
                    <a:pt x="333" y="192"/>
                    <a:pt x="339" y="192"/>
                  </a:cubicBezTo>
                  <a:cubicBezTo>
                    <a:pt x="342" y="192"/>
                    <a:pt x="346" y="192"/>
                    <a:pt x="349" y="189"/>
                  </a:cubicBezTo>
                  <a:cubicBezTo>
                    <a:pt x="361" y="177"/>
                    <a:pt x="379" y="170"/>
                    <a:pt x="396" y="170"/>
                  </a:cubicBezTo>
                  <a:cubicBezTo>
                    <a:pt x="409" y="170"/>
                    <a:pt x="421" y="174"/>
                    <a:pt x="431" y="181"/>
                  </a:cubicBezTo>
                  <a:cubicBezTo>
                    <a:pt x="432" y="181"/>
                    <a:pt x="433" y="181"/>
                    <a:pt x="434" y="181"/>
                  </a:cubicBezTo>
                  <a:cubicBezTo>
                    <a:pt x="444" y="181"/>
                    <a:pt x="448" y="161"/>
                    <a:pt x="452" y="127"/>
                  </a:cubicBezTo>
                  <a:cubicBezTo>
                    <a:pt x="452" y="94"/>
                    <a:pt x="448" y="57"/>
                    <a:pt x="440" y="57"/>
                  </a:cubicBezTo>
                  <a:cubicBezTo>
                    <a:pt x="439" y="58"/>
                    <a:pt x="438" y="58"/>
                    <a:pt x="437" y="58"/>
                  </a:cubicBezTo>
                  <a:cubicBezTo>
                    <a:pt x="426" y="58"/>
                    <a:pt x="416" y="41"/>
                    <a:pt x="405" y="41"/>
                  </a:cubicBezTo>
                  <a:cubicBezTo>
                    <a:pt x="405" y="41"/>
                    <a:pt x="404" y="41"/>
                    <a:pt x="403" y="41"/>
                  </a:cubicBezTo>
                  <a:cubicBezTo>
                    <a:pt x="374" y="49"/>
                    <a:pt x="349" y="62"/>
                    <a:pt x="325" y="78"/>
                  </a:cubicBezTo>
                  <a:cubicBezTo>
                    <a:pt x="322" y="78"/>
                    <a:pt x="319" y="82"/>
                    <a:pt x="316" y="82"/>
                  </a:cubicBezTo>
                  <a:cubicBezTo>
                    <a:pt x="315" y="82"/>
                    <a:pt x="314" y="81"/>
                    <a:pt x="312" y="78"/>
                  </a:cubicBezTo>
                  <a:cubicBezTo>
                    <a:pt x="296" y="53"/>
                    <a:pt x="267" y="33"/>
                    <a:pt x="234" y="29"/>
                  </a:cubicBezTo>
                  <a:cubicBezTo>
                    <a:pt x="226" y="29"/>
                    <a:pt x="214" y="37"/>
                    <a:pt x="202" y="37"/>
                  </a:cubicBezTo>
                  <a:cubicBezTo>
                    <a:pt x="180" y="33"/>
                    <a:pt x="158" y="11"/>
                    <a:pt x="134" y="11"/>
                  </a:cubicBezTo>
                  <a:cubicBezTo>
                    <a:pt x="131" y="11"/>
                    <a:pt x="127" y="11"/>
                    <a:pt x="124" y="12"/>
                  </a:cubicBezTo>
                  <a:cubicBezTo>
                    <a:pt x="121" y="14"/>
                    <a:pt x="118" y="14"/>
                    <a:pt x="115" y="14"/>
                  </a:cubicBezTo>
                  <a:cubicBezTo>
                    <a:pt x="104" y="14"/>
                    <a:pt x="94" y="6"/>
                    <a:pt x="83" y="6"/>
                  </a:cubicBezTo>
                  <a:cubicBezTo>
                    <a:pt x="80" y="6"/>
                    <a:pt x="77" y="7"/>
                    <a:pt x="74" y="8"/>
                  </a:cubicBezTo>
                  <a:cubicBezTo>
                    <a:pt x="72" y="9"/>
                    <a:pt x="71" y="9"/>
                    <a:pt x="69" y="9"/>
                  </a:cubicBezTo>
                  <a:cubicBezTo>
                    <a:pt x="55" y="9"/>
                    <a:pt x="44" y="0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59"/>
            <p:cNvSpPr/>
            <p:nvPr/>
          </p:nvSpPr>
          <p:spPr>
            <a:xfrm>
              <a:off x="3018300" y="4529000"/>
              <a:ext cx="13875" cy="6225"/>
            </a:xfrm>
            <a:custGeom>
              <a:avLst/>
              <a:gdLst/>
              <a:ahLst/>
              <a:cxnLst/>
              <a:rect l="l" t="t" r="r" b="b"/>
              <a:pathLst>
                <a:path w="555" h="249" extrusionOk="0">
                  <a:moveTo>
                    <a:pt x="1" y="1"/>
                  </a:moveTo>
                  <a:lnTo>
                    <a:pt x="1" y="235"/>
                  </a:lnTo>
                  <a:lnTo>
                    <a:pt x="5" y="235"/>
                  </a:lnTo>
                  <a:cubicBezTo>
                    <a:pt x="11" y="233"/>
                    <a:pt x="18" y="232"/>
                    <a:pt x="24" y="232"/>
                  </a:cubicBezTo>
                  <a:cubicBezTo>
                    <a:pt x="38" y="232"/>
                    <a:pt x="53" y="236"/>
                    <a:pt x="67" y="236"/>
                  </a:cubicBezTo>
                  <a:cubicBezTo>
                    <a:pt x="71" y="236"/>
                    <a:pt x="75" y="235"/>
                    <a:pt x="79" y="235"/>
                  </a:cubicBezTo>
                  <a:cubicBezTo>
                    <a:pt x="103" y="231"/>
                    <a:pt x="128" y="231"/>
                    <a:pt x="148" y="226"/>
                  </a:cubicBezTo>
                  <a:cubicBezTo>
                    <a:pt x="151" y="226"/>
                    <a:pt x="154" y="220"/>
                    <a:pt x="158" y="220"/>
                  </a:cubicBezTo>
                  <a:cubicBezTo>
                    <a:pt x="159" y="220"/>
                    <a:pt x="160" y="220"/>
                    <a:pt x="161" y="222"/>
                  </a:cubicBezTo>
                  <a:cubicBezTo>
                    <a:pt x="165" y="230"/>
                    <a:pt x="170" y="233"/>
                    <a:pt x="176" y="233"/>
                  </a:cubicBezTo>
                  <a:cubicBezTo>
                    <a:pt x="185" y="233"/>
                    <a:pt x="195" y="224"/>
                    <a:pt x="205" y="224"/>
                  </a:cubicBezTo>
                  <a:cubicBezTo>
                    <a:pt x="212" y="224"/>
                    <a:pt x="219" y="229"/>
                    <a:pt x="226" y="247"/>
                  </a:cubicBezTo>
                  <a:cubicBezTo>
                    <a:pt x="226" y="248"/>
                    <a:pt x="227" y="249"/>
                    <a:pt x="227" y="249"/>
                  </a:cubicBezTo>
                  <a:cubicBezTo>
                    <a:pt x="229" y="249"/>
                    <a:pt x="232" y="247"/>
                    <a:pt x="234" y="247"/>
                  </a:cubicBezTo>
                  <a:cubicBezTo>
                    <a:pt x="246" y="221"/>
                    <a:pt x="258" y="209"/>
                    <a:pt x="270" y="209"/>
                  </a:cubicBezTo>
                  <a:cubicBezTo>
                    <a:pt x="274" y="209"/>
                    <a:pt x="279" y="211"/>
                    <a:pt x="284" y="214"/>
                  </a:cubicBezTo>
                  <a:cubicBezTo>
                    <a:pt x="287" y="216"/>
                    <a:pt x="290" y="216"/>
                    <a:pt x="293" y="216"/>
                  </a:cubicBezTo>
                  <a:cubicBezTo>
                    <a:pt x="307" y="216"/>
                    <a:pt x="321" y="205"/>
                    <a:pt x="337" y="202"/>
                  </a:cubicBezTo>
                  <a:cubicBezTo>
                    <a:pt x="340" y="202"/>
                    <a:pt x="343" y="202"/>
                    <a:pt x="346" y="202"/>
                  </a:cubicBezTo>
                  <a:cubicBezTo>
                    <a:pt x="359" y="202"/>
                    <a:pt x="369" y="199"/>
                    <a:pt x="382" y="173"/>
                  </a:cubicBezTo>
                  <a:cubicBezTo>
                    <a:pt x="382" y="170"/>
                    <a:pt x="383" y="169"/>
                    <a:pt x="385" y="169"/>
                  </a:cubicBezTo>
                  <a:cubicBezTo>
                    <a:pt x="388" y="169"/>
                    <a:pt x="392" y="172"/>
                    <a:pt x="394" y="177"/>
                  </a:cubicBezTo>
                  <a:cubicBezTo>
                    <a:pt x="405" y="199"/>
                    <a:pt x="416" y="206"/>
                    <a:pt x="428" y="206"/>
                  </a:cubicBezTo>
                  <a:cubicBezTo>
                    <a:pt x="446" y="206"/>
                    <a:pt x="464" y="188"/>
                    <a:pt x="485" y="185"/>
                  </a:cubicBezTo>
                  <a:cubicBezTo>
                    <a:pt x="492" y="155"/>
                    <a:pt x="501" y="142"/>
                    <a:pt x="512" y="142"/>
                  </a:cubicBezTo>
                  <a:cubicBezTo>
                    <a:pt x="519" y="142"/>
                    <a:pt x="526" y="147"/>
                    <a:pt x="534" y="157"/>
                  </a:cubicBezTo>
                  <a:cubicBezTo>
                    <a:pt x="536" y="158"/>
                    <a:pt x="537" y="159"/>
                    <a:pt x="539" y="159"/>
                  </a:cubicBezTo>
                  <a:cubicBezTo>
                    <a:pt x="548" y="159"/>
                    <a:pt x="555" y="127"/>
                    <a:pt x="555" y="95"/>
                  </a:cubicBezTo>
                  <a:cubicBezTo>
                    <a:pt x="550" y="54"/>
                    <a:pt x="546" y="42"/>
                    <a:pt x="534" y="38"/>
                  </a:cubicBezTo>
                  <a:cubicBezTo>
                    <a:pt x="534" y="38"/>
                    <a:pt x="530" y="38"/>
                    <a:pt x="526" y="46"/>
                  </a:cubicBezTo>
                  <a:cubicBezTo>
                    <a:pt x="520" y="58"/>
                    <a:pt x="513" y="64"/>
                    <a:pt x="507" y="64"/>
                  </a:cubicBezTo>
                  <a:cubicBezTo>
                    <a:pt x="501" y="64"/>
                    <a:pt x="495" y="58"/>
                    <a:pt x="489" y="46"/>
                  </a:cubicBezTo>
                  <a:cubicBezTo>
                    <a:pt x="487" y="42"/>
                    <a:pt x="484" y="41"/>
                    <a:pt x="481" y="41"/>
                  </a:cubicBezTo>
                  <a:cubicBezTo>
                    <a:pt x="478" y="41"/>
                    <a:pt x="475" y="42"/>
                    <a:pt x="472" y="42"/>
                  </a:cubicBezTo>
                  <a:cubicBezTo>
                    <a:pt x="466" y="41"/>
                    <a:pt x="460" y="40"/>
                    <a:pt x="454" y="40"/>
                  </a:cubicBezTo>
                  <a:cubicBezTo>
                    <a:pt x="436" y="40"/>
                    <a:pt x="417" y="45"/>
                    <a:pt x="399" y="54"/>
                  </a:cubicBezTo>
                  <a:cubicBezTo>
                    <a:pt x="394" y="56"/>
                    <a:pt x="389" y="57"/>
                    <a:pt x="384" y="57"/>
                  </a:cubicBezTo>
                  <a:cubicBezTo>
                    <a:pt x="370" y="57"/>
                    <a:pt x="357" y="49"/>
                    <a:pt x="341" y="46"/>
                  </a:cubicBezTo>
                  <a:cubicBezTo>
                    <a:pt x="329" y="42"/>
                    <a:pt x="316" y="40"/>
                    <a:pt x="302" y="40"/>
                  </a:cubicBezTo>
                  <a:cubicBezTo>
                    <a:pt x="289" y="40"/>
                    <a:pt x="276" y="42"/>
                    <a:pt x="263" y="46"/>
                  </a:cubicBezTo>
                  <a:cubicBezTo>
                    <a:pt x="253" y="48"/>
                    <a:pt x="243" y="54"/>
                    <a:pt x="234" y="54"/>
                  </a:cubicBezTo>
                  <a:cubicBezTo>
                    <a:pt x="228" y="54"/>
                    <a:pt x="223" y="52"/>
                    <a:pt x="218" y="46"/>
                  </a:cubicBezTo>
                  <a:cubicBezTo>
                    <a:pt x="214" y="42"/>
                    <a:pt x="210" y="38"/>
                    <a:pt x="206" y="38"/>
                  </a:cubicBezTo>
                  <a:cubicBezTo>
                    <a:pt x="201" y="39"/>
                    <a:pt x="196" y="40"/>
                    <a:pt x="191" y="40"/>
                  </a:cubicBezTo>
                  <a:cubicBezTo>
                    <a:pt x="164" y="40"/>
                    <a:pt x="139" y="22"/>
                    <a:pt x="111" y="5"/>
                  </a:cubicBezTo>
                  <a:cubicBezTo>
                    <a:pt x="103" y="1"/>
                    <a:pt x="91" y="1"/>
                    <a:pt x="79" y="1"/>
                  </a:cubicBezTo>
                  <a:cubicBezTo>
                    <a:pt x="69" y="1"/>
                    <a:pt x="60" y="15"/>
                    <a:pt x="51" y="15"/>
                  </a:cubicBezTo>
                  <a:cubicBezTo>
                    <a:pt x="48" y="15"/>
                    <a:pt x="45" y="13"/>
                    <a:pt x="42" y="9"/>
                  </a:cubicBezTo>
                  <a:cubicBezTo>
                    <a:pt x="37" y="3"/>
                    <a:pt x="32" y="1"/>
                    <a:pt x="27" y="1"/>
                  </a:cubicBezTo>
                  <a:cubicBezTo>
                    <a:pt x="21" y="1"/>
                    <a:pt x="15" y="3"/>
                    <a:pt x="9" y="3"/>
                  </a:cubicBezTo>
                  <a:cubicBezTo>
                    <a:pt x="6" y="3"/>
                    <a:pt x="3" y="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Google Shape;1342;p73">
            <a:extLst>
              <a:ext uri="{FF2B5EF4-FFF2-40B4-BE49-F238E27FC236}">
                <a16:creationId xmlns:a16="http://schemas.microsoft.com/office/drawing/2014/main" id="{1A0C1587-4822-8E1F-B380-A963B983B6A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51933">
            <a:off x="2808173" y="3699665"/>
            <a:ext cx="3103098" cy="133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495;p109">
            <a:extLst>
              <a:ext uri="{FF2B5EF4-FFF2-40B4-BE49-F238E27FC236}">
                <a16:creationId xmlns:a16="http://schemas.microsoft.com/office/drawing/2014/main" id="{430F5848-1FDB-FA1A-1C27-BD523703F2E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92254">
            <a:off x="233034" y="152226"/>
            <a:ext cx="1312052" cy="1142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966;p116">
            <a:extLst>
              <a:ext uri="{FF2B5EF4-FFF2-40B4-BE49-F238E27FC236}">
                <a16:creationId xmlns:a16="http://schemas.microsoft.com/office/drawing/2014/main" id="{A1BC2587-D941-29FE-B870-D5A358045B14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87163" y="541622"/>
            <a:ext cx="892297" cy="883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974;p117">
            <a:extLst>
              <a:ext uri="{FF2B5EF4-FFF2-40B4-BE49-F238E27FC236}">
                <a16:creationId xmlns:a16="http://schemas.microsoft.com/office/drawing/2014/main" id="{354B9BBE-627F-EE49-8025-969C1F7E1040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74226" y="116285"/>
            <a:ext cx="1657073" cy="946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01757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62"/>
          <p:cNvSpPr/>
          <p:nvPr/>
        </p:nvSpPr>
        <p:spPr>
          <a:xfrm rot="5400000">
            <a:off x="2706272" y="2827873"/>
            <a:ext cx="3752500" cy="45719"/>
          </a:xfrm>
          <a:custGeom>
            <a:avLst/>
            <a:gdLst/>
            <a:ahLst/>
            <a:cxnLst/>
            <a:rect l="l" t="t" r="r" b="b"/>
            <a:pathLst>
              <a:path w="137199" h="1426" extrusionOk="0">
                <a:moveTo>
                  <a:pt x="12716" y="0"/>
                </a:moveTo>
                <a:cubicBezTo>
                  <a:pt x="1" y="0"/>
                  <a:pt x="1" y="1426"/>
                  <a:pt x="12716" y="1426"/>
                </a:cubicBezTo>
                <a:cubicBezTo>
                  <a:pt x="13005" y="1426"/>
                  <a:pt x="13301" y="1425"/>
                  <a:pt x="13603" y="1424"/>
                </a:cubicBezTo>
                <a:cubicBezTo>
                  <a:pt x="54189" y="1285"/>
                  <a:pt x="94810" y="1008"/>
                  <a:pt x="135396" y="800"/>
                </a:cubicBezTo>
                <a:cubicBezTo>
                  <a:pt x="137198" y="800"/>
                  <a:pt x="137198" y="627"/>
                  <a:pt x="135396" y="627"/>
                </a:cubicBezTo>
                <a:cubicBezTo>
                  <a:pt x="94810" y="419"/>
                  <a:pt x="54189" y="141"/>
                  <a:pt x="13603" y="3"/>
                </a:cubicBezTo>
                <a:cubicBezTo>
                  <a:pt x="13301" y="1"/>
                  <a:pt x="13005" y="0"/>
                  <a:pt x="127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512;p59">
            <a:extLst>
              <a:ext uri="{FF2B5EF4-FFF2-40B4-BE49-F238E27FC236}">
                <a16:creationId xmlns:a16="http://schemas.microsoft.com/office/drawing/2014/main" id="{DEB92AC0-42B1-6FF2-9254-EA6FB073FF83}"/>
              </a:ext>
            </a:extLst>
          </p:cNvPr>
          <p:cNvSpPr txBox="1">
            <a:spLocks/>
          </p:cNvSpPr>
          <p:nvPr/>
        </p:nvSpPr>
        <p:spPr>
          <a:xfrm>
            <a:off x="1762104" y="87340"/>
            <a:ext cx="5634900" cy="887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0" indent="0"/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Jesús y las Cosas Materiales</a:t>
            </a:r>
          </a:p>
        </p:txBody>
      </p:sp>
      <p:sp>
        <p:nvSpPr>
          <p:cNvPr id="13" name="Google Shape;1090;p63">
            <a:extLst>
              <a:ext uri="{FF2B5EF4-FFF2-40B4-BE49-F238E27FC236}">
                <a16:creationId xmlns:a16="http://schemas.microsoft.com/office/drawing/2014/main" id="{0DE1A0A0-1D90-1926-F2EF-B79158B9D15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94861" y="4458702"/>
            <a:ext cx="1788753" cy="5365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Lucas 12:15</a:t>
            </a:r>
            <a:endParaRPr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Google Shape;1092;p63">
            <a:extLst>
              <a:ext uri="{FF2B5EF4-FFF2-40B4-BE49-F238E27FC236}">
                <a16:creationId xmlns:a16="http://schemas.microsoft.com/office/drawing/2014/main" id="{B7638C67-2750-B053-B0F0-4A905D9DA59E}"/>
              </a:ext>
            </a:extLst>
          </p:cNvPr>
          <p:cNvSpPr txBox="1">
            <a:spLocks/>
          </p:cNvSpPr>
          <p:nvPr/>
        </p:nvSpPr>
        <p:spPr>
          <a:xfrm>
            <a:off x="340962" y="1203481"/>
            <a:ext cx="3921072" cy="2880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s-ES" sz="2800" dirty="0">
                <a:solidFill>
                  <a:schemeClr val="accent5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les dijo: Mirad, y guardaos de toda avaricia; porque la vida del hombre no consiste en la abundancia de los bienes que posee.</a:t>
            </a:r>
          </a:p>
        </p:txBody>
      </p:sp>
      <p:sp>
        <p:nvSpPr>
          <p:cNvPr id="15" name="Google Shape;1090;p63">
            <a:extLst>
              <a:ext uri="{FF2B5EF4-FFF2-40B4-BE49-F238E27FC236}">
                <a16:creationId xmlns:a16="http://schemas.microsoft.com/office/drawing/2014/main" id="{70964035-D388-4C77-9E97-CA4074C23A73}"/>
              </a:ext>
            </a:extLst>
          </p:cNvPr>
          <p:cNvSpPr txBox="1">
            <a:spLocks/>
          </p:cNvSpPr>
          <p:nvPr/>
        </p:nvSpPr>
        <p:spPr>
          <a:xfrm>
            <a:off x="7163432" y="4458702"/>
            <a:ext cx="1788753" cy="536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ressed"/>
              <a:buNone/>
              <a:defRPr sz="30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ressed"/>
              <a:buNone/>
              <a:defRPr sz="24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ressed"/>
              <a:buNone/>
              <a:defRPr sz="24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ressed"/>
              <a:buNone/>
              <a:defRPr sz="24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ressed"/>
              <a:buNone/>
              <a:defRPr sz="24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ressed"/>
              <a:buNone/>
              <a:defRPr sz="24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ressed"/>
              <a:buNone/>
              <a:defRPr sz="24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ressed"/>
              <a:buNone/>
              <a:defRPr sz="24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ressed"/>
              <a:buNone/>
              <a:defRPr sz="24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9pPr>
          </a:lstStyle>
          <a:p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Mateo 6:20-21</a:t>
            </a:r>
          </a:p>
        </p:txBody>
      </p:sp>
      <p:sp>
        <p:nvSpPr>
          <p:cNvPr id="16" name="Google Shape;1092;p63">
            <a:extLst>
              <a:ext uri="{FF2B5EF4-FFF2-40B4-BE49-F238E27FC236}">
                <a16:creationId xmlns:a16="http://schemas.microsoft.com/office/drawing/2014/main" id="{BB0E58A1-8B33-CABE-9579-70B030AD6496}"/>
              </a:ext>
            </a:extLst>
          </p:cNvPr>
          <p:cNvSpPr txBox="1">
            <a:spLocks/>
          </p:cNvSpPr>
          <p:nvPr/>
        </p:nvSpPr>
        <p:spPr>
          <a:xfrm>
            <a:off x="4605382" y="986508"/>
            <a:ext cx="4461125" cy="3472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s-ES" sz="2200" dirty="0">
                <a:solidFill>
                  <a:schemeClr val="accent5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os hagáis tesoros en la tierra, donde la polilla y el orín corrompen, y donde ladrones minan y hurtan; sino haceos, tesoros en el cielo, donde ni la polilla ni el orín corrompen, y donde ladrones no minan ni hurtan. Porque donde esté vuestro tesoro, allí estará también vuestro corazón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4" name="Google Shape;1254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4368" y="3101486"/>
            <a:ext cx="1549339" cy="16770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12;p59">
            <a:extLst>
              <a:ext uri="{FF2B5EF4-FFF2-40B4-BE49-F238E27FC236}">
                <a16:creationId xmlns:a16="http://schemas.microsoft.com/office/drawing/2014/main" id="{F2CFD32C-DFE0-11F5-1A1C-951A523D7402}"/>
              </a:ext>
            </a:extLst>
          </p:cNvPr>
          <p:cNvSpPr txBox="1">
            <a:spLocks/>
          </p:cNvSpPr>
          <p:nvPr/>
        </p:nvSpPr>
        <p:spPr>
          <a:xfrm>
            <a:off x="1762104" y="87340"/>
            <a:ext cx="5634900" cy="887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ivvic Light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0" indent="0"/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Jesús y las Cosas Materiales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C9697F5-3B59-28DB-4684-BF4C4A351AFF}"/>
              </a:ext>
            </a:extLst>
          </p:cNvPr>
          <p:cNvSpPr txBox="1"/>
          <p:nvPr/>
        </p:nvSpPr>
        <p:spPr>
          <a:xfrm>
            <a:off x="3348329" y="897945"/>
            <a:ext cx="246894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 panose="00000500000000000000" pitchFamily="2" charset="-79"/>
                <a:cs typeface="Amatic SC" panose="00000500000000000000" pitchFamily="2" charset="-79"/>
              </a:rPr>
              <a:t>Lucas 12:16-34</a:t>
            </a:r>
          </a:p>
          <a:p>
            <a:pPr algn="ctr"/>
            <a:r>
              <a:rPr lang="es-MX" sz="32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 panose="00000500000000000000" pitchFamily="2" charset="-79"/>
                <a:cs typeface="Amatic SC" panose="00000500000000000000" pitchFamily="2" charset="-79"/>
              </a:rPr>
              <a:t>Lucas 5:27-29</a:t>
            </a:r>
          </a:p>
          <a:p>
            <a:pPr algn="ctr"/>
            <a:r>
              <a:rPr lang="es-MX" sz="32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 panose="00000500000000000000" pitchFamily="2" charset="-79"/>
                <a:cs typeface="Amatic SC" panose="00000500000000000000" pitchFamily="2" charset="-79"/>
              </a:rPr>
              <a:t>Lucas 19:1-10</a:t>
            </a:r>
          </a:p>
          <a:p>
            <a:pPr algn="ctr"/>
            <a:r>
              <a:rPr lang="es-MX" sz="32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 panose="00000500000000000000" pitchFamily="2" charset="-79"/>
                <a:cs typeface="Amatic SC" panose="00000500000000000000" pitchFamily="2" charset="-79"/>
              </a:rPr>
              <a:t>Proverbios 15:16-17</a:t>
            </a:r>
          </a:p>
        </p:txBody>
      </p:sp>
      <p:sp>
        <p:nvSpPr>
          <p:cNvPr id="30" name="Google Shape;1125;p65">
            <a:extLst>
              <a:ext uri="{FF2B5EF4-FFF2-40B4-BE49-F238E27FC236}">
                <a16:creationId xmlns:a16="http://schemas.microsoft.com/office/drawing/2014/main" id="{F96C1243-F611-6962-164D-7BF4E0FB7E4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71755" y="897945"/>
            <a:ext cx="874266" cy="8871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 panose="00000500000000000000" pitchFamily="2" charset="-79"/>
                <a:cs typeface="Amatic SC" panose="00000500000000000000" pitchFamily="2" charset="-79"/>
              </a:rPr>
              <a:t>FE</a:t>
            </a:r>
            <a:endParaRPr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31" name="Google Shape;1125;p65">
            <a:extLst>
              <a:ext uri="{FF2B5EF4-FFF2-40B4-BE49-F238E27FC236}">
                <a16:creationId xmlns:a16="http://schemas.microsoft.com/office/drawing/2014/main" id="{AE818726-C500-2989-45DC-5B1D4C09D017}"/>
              </a:ext>
            </a:extLst>
          </p:cNvPr>
          <p:cNvSpPr txBox="1">
            <a:spLocks/>
          </p:cNvSpPr>
          <p:nvPr/>
        </p:nvSpPr>
        <p:spPr>
          <a:xfrm>
            <a:off x="5950036" y="967460"/>
            <a:ext cx="2236833" cy="8871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0" indent="0"/>
            <a:r>
              <a:rPr lang="es-MX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 panose="00000500000000000000" pitchFamily="2" charset="-79"/>
                <a:cs typeface="Amatic SC" panose="00000500000000000000" pitchFamily="2" charset="-79"/>
              </a:rPr>
              <a:t>Renuncia</a:t>
            </a:r>
          </a:p>
        </p:txBody>
      </p:sp>
      <p:sp>
        <p:nvSpPr>
          <p:cNvPr id="32" name="Google Shape;1125;p65">
            <a:extLst>
              <a:ext uri="{FF2B5EF4-FFF2-40B4-BE49-F238E27FC236}">
                <a16:creationId xmlns:a16="http://schemas.microsoft.com/office/drawing/2014/main" id="{E2BBDE66-DB1F-E056-D30B-2DB462974166}"/>
              </a:ext>
            </a:extLst>
          </p:cNvPr>
          <p:cNvSpPr txBox="1">
            <a:spLocks/>
          </p:cNvSpPr>
          <p:nvPr/>
        </p:nvSpPr>
        <p:spPr>
          <a:xfrm rot="21341439">
            <a:off x="170438" y="3946039"/>
            <a:ext cx="3573978" cy="8871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0" indent="0"/>
            <a:r>
              <a:rPr lang="es-MX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 panose="00000500000000000000" pitchFamily="2" charset="-79"/>
                <a:cs typeface="Amatic SC" panose="00000500000000000000" pitchFamily="2" charset="-79"/>
              </a:rPr>
              <a:t>Entendimiento</a:t>
            </a:r>
          </a:p>
        </p:txBody>
      </p:sp>
      <p:sp>
        <p:nvSpPr>
          <p:cNvPr id="33" name="Google Shape;1125;p65">
            <a:extLst>
              <a:ext uri="{FF2B5EF4-FFF2-40B4-BE49-F238E27FC236}">
                <a16:creationId xmlns:a16="http://schemas.microsoft.com/office/drawing/2014/main" id="{1BD2F6E1-83B4-2D6D-4E38-5EC2F917E931}"/>
              </a:ext>
            </a:extLst>
          </p:cNvPr>
          <p:cNvSpPr txBox="1">
            <a:spLocks/>
          </p:cNvSpPr>
          <p:nvPr/>
        </p:nvSpPr>
        <p:spPr>
          <a:xfrm>
            <a:off x="6375408" y="3936922"/>
            <a:ext cx="2236833" cy="8871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0" indent="0"/>
            <a:r>
              <a:rPr lang="es-MX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 panose="00000500000000000000" pitchFamily="2" charset="-79"/>
                <a:cs typeface="Amatic SC" panose="00000500000000000000" pitchFamily="2" charset="-79"/>
              </a:rPr>
              <a:t>Relación</a:t>
            </a:r>
          </a:p>
        </p:txBody>
      </p:sp>
      <p:sp>
        <p:nvSpPr>
          <p:cNvPr id="34" name="Google Shape;1125;p65">
            <a:extLst>
              <a:ext uri="{FF2B5EF4-FFF2-40B4-BE49-F238E27FC236}">
                <a16:creationId xmlns:a16="http://schemas.microsoft.com/office/drawing/2014/main" id="{15EC56BE-1E13-CF29-EC9E-D909386B53C0}"/>
              </a:ext>
            </a:extLst>
          </p:cNvPr>
          <p:cNvSpPr txBox="1">
            <a:spLocks/>
          </p:cNvSpPr>
          <p:nvPr/>
        </p:nvSpPr>
        <p:spPr>
          <a:xfrm rot="216215">
            <a:off x="1670553" y="1281597"/>
            <a:ext cx="1769329" cy="8871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0" indent="0"/>
            <a:r>
              <a:rPr lang="es-MX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 panose="00000500000000000000" pitchFamily="2" charset="-79"/>
                <a:cs typeface="Amatic SC" panose="00000500000000000000" pitchFamily="2" charset="-79"/>
              </a:rPr>
              <a:t>Seguir</a:t>
            </a:r>
          </a:p>
        </p:txBody>
      </p:sp>
      <p:sp>
        <p:nvSpPr>
          <p:cNvPr id="35" name="Google Shape;1125;p65">
            <a:extLst>
              <a:ext uri="{FF2B5EF4-FFF2-40B4-BE49-F238E27FC236}">
                <a16:creationId xmlns:a16="http://schemas.microsoft.com/office/drawing/2014/main" id="{B1678C73-5505-DB66-13FB-606A3B6D0996}"/>
              </a:ext>
            </a:extLst>
          </p:cNvPr>
          <p:cNvSpPr txBox="1">
            <a:spLocks/>
          </p:cNvSpPr>
          <p:nvPr/>
        </p:nvSpPr>
        <p:spPr>
          <a:xfrm rot="390480">
            <a:off x="6193664" y="2363735"/>
            <a:ext cx="2525617" cy="8871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0" indent="0"/>
            <a:r>
              <a:rPr lang="es-MX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 panose="00000500000000000000" pitchFamily="2" charset="-79"/>
                <a:cs typeface="Amatic SC" panose="00000500000000000000" pitchFamily="2" charset="-79"/>
              </a:rPr>
              <a:t>Reparación</a:t>
            </a:r>
          </a:p>
        </p:txBody>
      </p:sp>
      <p:sp>
        <p:nvSpPr>
          <p:cNvPr id="36" name="Google Shape;1125;p65">
            <a:extLst>
              <a:ext uri="{FF2B5EF4-FFF2-40B4-BE49-F238E27FC236}">
                <a16:creationId xmlns:a16="http://schemas.microsoft.com/office/drawing/2014/main" id="{F3E35A55-146D-E2F8-9213-82DA4A1C3ABF}"/>
              </a:ext>
            </a:extLst>
          </p:cNvPr>
          <p:cNvSpPr txBox="1">
            <a:spLocks/>
          </p:cNvSpPr>
          <p:nvPr/>
        </p:nvSpPr>
        <p:spPr>
          <a:xfrm rot="390480">
            <a:off x="381613" y="2558841"/>
            <a:ext cx="2525617" cy="8871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400" b="0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 b="0" i="0" u="none" strike="noStrike" cap="none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0" indent="0"/>
            <a:r>
              <a:rPr lang="es-MX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 panose="00000500000000000000" pitchFamily="2" charset="-79"/>
                <a:cs typeface="Amatic SC" panose="00000500000000000000" pitchFamily="2" charset="-79"/>
              </a:rPr>
              <a:t>Enfoque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59"/>
          <p:cNvSpPr txBox="1">
            <a:spLocks noGrp="1"/>
          </p:cNvSpPr>
          <p:nvPr>
            <p:ph type="subTitle" idx="1"/>
          </p:nvPr>
        </p:nvSpPr>
        <p:spPr>
          <a:xfrm>
            <a:off x="1755944" y="1697121"/>
            <a:ext cx="5634900" cy="137735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Jesús Proveedor</a:t>
            </a:r>
            <a:endParaRPr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  <p:grpSp>
        <p:nvGrpSpPr>
          <p:cNvPr id="514" name="Google Shape;514;p59"/>
          <p:cNvGrpSpPr/>
          <p:nvPr/>
        </p:nvGrpSpPr>
        <p:grpSpPr>
          <a:xfrm>
            <a:off x="1601858" y="1362358"/>
            <a:ext cx="5950469" cy="2225500"/>
            <a:chOff x="3013175" y="4489825"/>
            <a:chExt cx="1829000" cy="982850"/>
          </a:xfrm>
        </p:grpSpPr>
        <p:sp>
          <p:nvSpPr>
            <p:cNvPr id="515" name="Google Shape;515;p59"/>
            <p:cNvSpPr/>
            <p:nvPr/>
          </p:nvSpPr>
          <p:spPr>
            <a:xfrm>
              <a:off x="3053600" y="4530125"/>
              <a:ext cx="1748175" cy="902150"/>
            </a:xfrm>
            <a:custGeom>
              <a:avLst/>
              <a:gdLst/>
              <a:ahLst/>
              <a:cxnLst/>
              <a:rect l="l" t="t" r="r" b="b"/>
              <a:pathLst>
                <a:path w="69927" h="36086" extrusionOk="0">
                  <a:moveTo>
                    <a:pt x="222" y="206"/>
                  </a:moveTo>
                  <a:lnTo>
                    <a:pt x="56543" y="255"/>
                  </a:lnTo>
                  <a:lnTo>
                    <a:pt x="69665" y="268"/>
                  </a:lnTo>
                  <a:cubicBezTo>
                    <a:pt x="69661" y="5585"/>
                    <a:pt x="69657" y="10907"/>
                    <a:pt x="69653" y="16229"/>
                  </a:cubicBezTo>
                  <a:cubicBezTo>
                    <a:pt x="69649" y="22249"/>
                    <a:pt x="69632" y="28145"/>
                    <a:pt x="69706" y="33553"/>
                  </a:cubicBezTo>
                  <a:cubicBezTo>
                    <a:pt x="69724" y="34904"/>
                    <a:pt x="69753" y="35641"/>
                    <a:pt x="69784" y="35863"/>
                  </a:cubicBezTo>
                  <a:lnTo>
                    <a:pt x="69784" y="35863"/>
                  </a:lnTo>
                  <a:cubicBezTo>
                    <a:pt x="69729" y="35857"/>
                    <a:pt x="69545" y="35851"/>
                    <a:pt x="69300" y="35851"/>
                  </a:cubicBezTo>
                  <a:lnTo>
                    <a:pt x="34714" y="35880"/>
                  </a:lnTo>
                  <a:lnTo>
                    <a:pt x="201" y="35880"/>
                  </a:lnTo>
                  <a:cubicBezTo>
                    <a:pt x="209" y="24058"/>
                    <a:pt x="213" y="12216"/>
                    <a:pt x="222" y="346"/>
                  </a:cubicBezTo>
                  <a:lnTo>
                    <a:pt x="222" y="206"/>
                  </a:lnTo>
                  <a:close/>
                  <a:moveTo>
                    <a:pt x="17" y="1"/>
                  </a:moveTo>
                  <a:lnTo>
                    <a:pt x="17" y="8737"/>
                  </a:lnTo>
                  <a:cubicBezTo>
                    <a:pt x="12" y="17579"/>
                    <a:pt x="4" y="26775"/>
                    <a:pt x="0" y="36081"/>
                  </a:cubicBezTo>
                  <a:lnTo>
                    <a:pt x="18030" y="36085"/>
                  </a:lnTo>
                  <a:lnTo>
                    <a:pt x="35809" y="36065"/>
                  </a:lnTo>
                  <a:cubicBezTo>
                    <a:pt x="47540" y="36036"/>
                    <a:pt x="58960" y="35983"/>
                    <a:pt x="69550" y="35876"/>
                  </a:cubicBezTo>
                  <a:cubicBezTo>
                    <a:pt x="69680" y="35875"/>
                    <a:pt x="69755" y="35872"/>
                    <a:pt x="69785" y="35869"/>
                  </a:cubicBezTo>
                  <a:lnTo>
                    <a:pt x="69785" y="35869"/>
                  </a:lnTo>
                  <a:cubicBezTo>
                    <a:pt x="69792" y="35913"/>
                    <a:pt x="69798" y="35935"/>
                    <a:pt x="69805" y="35935"/>
                  </a:cubicBezTo>
                  <a:cubicBezTo>
                    <a:pt x="69865" y="35935"/>
                    <a:pt x="69926" y="34067"/>
                    <a:pt x="69924" y="31046"/>
                  </a:cubicBezTo>
                  <a:cubicBezTo>
                    <a:pt x="69924" y="20706"/>
                    <a:pt x="69924" y="10362"/>
                    <a:pt x="69920" y="13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59"/>
            <p:cNvSpPr/>
            <p:nvPr/>
          </p:nvSpPr>
          <p:spPr>
            <a:xfrm>
              <a:off x="3013175" y="4491050"/>
              <a:ext cx="1829000" cy="981625"/>
            </a:xfrm>
            <a:custGeom>
              <a:avLst/>
              <a:gdLst/>
              <a:ahLst/>
              <a:cxnLst/>
              <a:rect l="l" t="t" r="r" b="b"/>
              <a:pathLst>
                <a:path w="73160" h="39265" extrusionOk="0">
                  <a:moveTo>
                    <a:pt x="222" y="202"/>
                  </a:moveTo>
                  <a:lnTo>
                    <a:pt x="59978" y="255"/>
                  </a:lnTo>
                  <a:lnTo>
                    <a:pt x="72903" y="263"/>
                  </a:lnTo>
                  <a:lnTo>
                    <a:pt x="72891" y="18211"/>
                  </a:lnTo>
                  <a:cubicBezTo>
                    <a:pt x="72887" y="24596"/>
                    <a:pt x="72866" y="30853"/>
                    <a:pt x="72940" y="36585"/>
                  </a:cubicBezTo>
                  <a:cubicBezTo>
                    <a:pt x="72957" y="38029"/>
                    <a:pt x="72986" y="38812"/>
                    <a:pt x="73017" y="39040"/>
                  </a:cubicBezTo>
                  <a:lnTo>
                    <a:pt x="73017" y="39040"/>
                  </a:lnTo>
                  <a:cubicBezTo>
                    <a:pt x="72960" y="39035"/>
                    <a:pt x="72763" y="39031"/>
                    <a:pt x="72501" y="39031"/>
                  </a:cubicBezTo>
                  <a:lnTo>
                    <a:pt x="36314" y="39056"/>
                  </a:lnTo>
                  <a:lnTo>
                    <a:pt x="206" y="39056"/>
                  </a:lnTo>
                  <a:cubicBezTo>
                    <a:pt x="210" y="26184"/>
                    <a:pt x="218" y="13283"/>
                    <a:pt x="222" y="358"/>
                  </a:cubicBezTo>
                  <a:lnTo>
                    <a:pt x="222" y="202"/>
                  </a:lnTo>
                  <a:close/>
                  <a:moveTo>
                    <a:pt x="17" y="1"/>
                  </a:moveTo>
                  <a:lnTo>
                    <a:pt x="17" y="9258"/>
                  </a:lnTo>
                  <a:cubicBezTo>
                    <a:pt x="13" y="18954"/>
                    <a:pt x="9" y="29048"/>
                    <a:pt x="0" y="39261"/>
                  </a:cubicBezTo>
                  <a:lnTo>
                    <a:pt x="18871" y="39265"/>
                  </a:lnTo>
                  <a:lnTo>
                    <a:pt x="37471" y="39240"/>
                  </a:lnTo>
                  <a:cubicBezTo>
                    <a:pt x="49744" y="39216"/>
                    <a:pt x="61681" y="39158"/>
                    <a:pt x="72768" y="39051"/>
                  </a:cubicBezTo>
                  <a:cubicBezTo>
                    <a:pt x="72906" y="39050"/>
                    <a:pt x="72986" y="39048"/>
                    <a:pt x="73017" y="39046"/>
                  </a:cubicBezTo>
                  <a:lnTo>
                    <a:pt x="73017" y="39046"/>
                  </a:lnTo>
                  <a:cubicBezTo>
                    <a:pt x="73024" y="39090"/>
                    <a:pt x="73030" y="39112"/>
                    <a:pt x="73036" y="39112"/>
                  </a:cubicBezTo>
                  <a:cubicBezTo>
                    <a:pt x="73097" y="39112"/>
                    <a:pt x="73160" y="37131"/>
                    <a:pt x="73157" y="33926"/>
                  </a:cubicBezTo>
                  <a:cubicBezTo>
                    <a:pt x="73157" y="22626"/>
                    <a:pt x="73157" y="11321"/>
                    <a:pt x="73153" y="9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59"/>
            <p:cNvSpPr/>
            <p:nvPr/>
          </p:nvSpPr>
          <p:spPr>
            <a:xfrm>
              <a:off x="4800975" y="5395600"/>
              <a:ext cx="4725" cy="3775"/>
            </a:xfrm>
            <a:custGeom>
              <a:avLst/>
              <a:gdLst/>
              <a:ahLst/>
              <a:cxnLst/>
              <a:rect l="l" t="t" r="r" b="b"/>
              <a:pathLst>
                <a:path w="189" h="151" extrusionOk="0">
                  <a:moveTo>
                    <a:pt x="42" y="1"/>
                  </a:moveTo>
                  <a:cubicBezTo>
                    <a:pt x="32" y="1"/>
                    <a:pt x="23" y="7"/>
                    <a:pt x="12" y="26"/>
                  </a:cubicBezTo>
                  <a:cubicBezTo>
                    <a:pt x="8" y="42"/>
                    <a:pt x="4" y="55"/>
                    <a:pt x="0" y="71"/>
                  </a:cubicBezTo>
                  <a:cubicBezTo>
                    <a:pt x="9" y="121"/>
                    <a:pt x="18" y="150"/>
                    <a:pt x="28" y="150"/>
                  </a:cubicBezTo>
                  <a:cubicBezTo>
                    <a:pt x="32" y="150"/>
                    <a:pt x="37" y="146"/>
                    <a:pt x="41" y="137"/>
                  </a:cubicBezTo>
                  <a:cubicBezTo>
                    <a:pt x="50" y="120"/>
                    <a:pt x="57" y="110"/>
                    <a:pt x="64" y="110"/>
                  </a:cubicBezTo>
                  <a:cubicBezTo>
                    <a:pt x="71" y="110"/>
                    <a:pt x="78" y="119"/>
                    <a:pt x="86" y="137"/>
                  </a:cubicBezTo>
                  <a:cubicBezTo>
                    <a:pt x="90" y="146"/>
                    <a:pt x="95" y="151"/>
                    <a:pt x="100" y="151"/>
                  </a:cubicBezTo>
                  <a:cubicBezTo>
                    <a:pt x="105" y="151"/>
                    <a:pt x="111" y="145"/>
                    <a:pt x="115" y="137"/>
                  </a:cubicBezTo>
                  <a:cubicBezTo>
                    <a:pt x="122" y="127"/>
                    <a:pt x="130" y="119"/>
                    <a:pt x="139" y="119"/>
                  </a:cubicBezTo>
                  <a:cubicBezTo>
                    <a:pt x="146" y="119"/>
                    <a:pt x="153" y="124"/>
                    <a:pt x="160" y="137"/>
                  </a:cubicBezTo>
                  <a:cubicBezTo>
                    <a:pt x="163" y="143"/>
                    <a:pt x="166" y="146"/>
                    <a:pt x="169" y="146"/>
                  </a:cubicBezTo>
                  <a:cubicBezTo>
                    <a:pt x="174" y="146"/>
                    <a:pt x="179" y="136"/>
                    <a:pt x="185" y="112"/>
                  </a:cubicBezTo>
                  <a:cubicBezTo>
                    <a:pt x="189" y="87"/>
                    <a:pt x="189" y="59"/>
                    <a:pt x="185" y="34"/>
                  </a:cubicBezTo>
                  <a:cubicBezTo>
                    <a:pt x="181" y="30"/>
                    <a:pt x="177" y="26"/>
                    <a:pt x="177" y="26"/>
                  </a:cubicBezTo>
                  <a:cubicBezTo>
                    <a:pt x="175" y="26"/>
                    <a:pt x="174" y="26"/>
                    <a:pt x="172" y="26"/>
                  </a:cubicBezTo>
                  <a:cubicBezTo>
                    <a:pt x="146" y="26"/>
                    <a:pt x="122" y="2"/>
                    <a:pt x="99" y="2"/>
                  </a:cubicBezTo>
                  <a:cubicBezTo>
                    <a:pt x="91" y="2"/>
                    <a:pt x="82" y="5"/>
                    <a:pt x="74" y="14"/>
                  </a:cubicBezTo>
                  <a:cubicBezTo>
                    <a:pt x="72" y="14"/>
                    <a:pt x="71" y="15"/>
                    <a:pt x="70" y="15"/>
                  </a:cubicBezTo>
                  <a:cubicBezTo>
                    <a:pt x="64" y="15"/>
                    <a:pt x="61" y="9"/>
                    <a:pt x="58" y="5"/>
                  </a:cubicBezTo>
                  <a:cubicBezTo>
                    <a:pt x="52" y="2"/>
                    <a:pt x="47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59"/>
            <p:cNvSpPr/>
            <p:nvPr/>
          </p:nvSpPr>
          <p:spPr>
            <a:xfrm>
              <a:off x="4810300" y="5395425"/>
              <a:ext cx="3100" cy="3825"/>
            </a:xfrm>
            <a:custGeom>
              <a:avLst/>
              <a:gdLst/>
              <a:ahLst/>
              <a:cxnLst/>
              <a:rect l="l" t="t" r="r" b="b"/>
              <a:pathLst>
                <a:path w="124" h="153" extrusionOk="0">
                  <a:moveTo>
                    <a:pt x="87" y="0"/>
                  </a:moveTo>
                  <a:lnTo>
                    <a:pt x="17" y="12"/>
                  </a:lnTo>
                  <a:lnTo>
                    <a:pt x="13" y="12"/>
                  </a:lnTo>
                  <a:cubicBezTo>
                    <a:pt x="5" y="16"/>
                    <a:pt x="0" y="33"/>
                    <a:pt x="0" y="70"/>
                  </a:cubicBezTo>
                  <a:cubicBezTo>
                    <a:pt x="0" y="107"/>
                    <a:pt x="5" y="144"/>
                    <a:pt x="13" y="144"/>
                  </a:cubicBezTo>
                  <a:cubicBezTo>
                    <a:pt x="19" y="147"/>
                    <a:pt x="31" y="153"/>
                    <a:pt x="42" y="153"/>
                  </a:cubicBezTo>
                  <a:cubicBezTo>
                    <a:pt x="45" y="153"/>
                    <a:pt x="47" y="153"/>
                    <a:pt x="50" y="152"/>
                  </a:cubicBezTo>
                  <a:cubicBezTo>
                    <a:pt x="59" y="146"/>
                    <a:pt x="70" y="121"/>
                    <a:pt x="81" y="121"/>
                  </a:cubicBezTo>
                  <a:cubicBezTo>
                    <a:pt x="84" y="121"/>
                    <a:pt x="88" y="124"/>
                    <a:pt x="91" y="131"/>
                  </a:cubicBezTo>
                  <a:cubicBezTo>
                    <a:pt x="92" y="133"/>
                    <a:pt x="92" y="134"/>
                    <a:pt x="93" y="134"/>
                  </a:cubicBezTo>
                  <a:cubicBezTo>
                    <a:pt x="98" y="134"/>
                    <a:pt x="104" y="121"/>
                    <a:pt x="107" y="111"/>
                  </a:cubicBezTo>
                  <a:cubicBezTo>
                    <a:pt x="119" y="90"/>
                    <a:pt x="124" y="70"/>
                    <a:pt x="119" y="45"/>
                  </a:cubicBezTo>
                  <a:cubicBezTo>
                    <a:pt x="119" y="8"/>
                    <a:pt x="111" y="0"/>
                    <a:pt x="107" y="0"/>
                  </a:cubicBezTo>
                  <a:cubicBezTo>
                    <a:pt x="99" y="0"/>
                    <a:pt x="91" y="0"/>
                    <a:pt x="87" y="4"/>
                  </a:cubicBezTo>
                  <a:lnTo>
                    <a:pt x="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59"/>
            <p:cNvSpPr/>
            <p:nvPr/>
          </p:nvSpPr>
          <p:spPr>
            <a:xfrm>
              <a:off x="4813475" y="5395625"/>
              <a:ext cx="1575" cy="2675"/>
            </a:xfrm>
            <a:custGeom>
              <a:avLst/>
              <a:gdLst/>
              <a:ahLst/>
              <a:cxnLst/>
              <a:rect l="l" t="t" r="r" b="b"/>
              <a:pathLst>
                <a:path w="63" h="107" extrusionOk="0">
                  <a:moveTo>
                    <a:pt x="26" y="0"/>
                  </a:moveTo>
                  <a:cubicBezTo>
                    <a:pt x="15" y="0"/>
                    <a:pt x="8" y="3"/>
                    <a:pt x="1" y="70"/>
                  </a:cubicBezTo>
                  <a:cubicBezTo>
                    <a:pt x="13" y="95"/>
                    <a:pt x="25" y="107"/>
                    <a:pt x="36" y="107"/>
                  </a:cubicBezTo>
                  <a:cubicBezTo>
                    <a:pt x="43" y="107"/>
                    <a:pt x="50" y="102"/>
                    <a:pt x="58" y="95"/>
                  </a:cubicBezTo>
                  <a:cubicBezTo>
                    <a:pt x="58" y="82"/>
                    <a:pt x="62" y="70"/>
                    <a:pt x="62" y="58"/>
                  </a:cubicBezTo>
                  <a:cubicBezTo>
                    <a:pt x="62" y="45"/>
                    <a:pt x="58" y="33"/>
                    <a:pt x="58" y="21"/>
                  </a:cubicBezTo>
                  <a:cubicBezTo>
                    <a:pt x="46" y="8"/>
                    <a:pt x="38" y="0"/>
                    <a:pt x="29" y="0"/>
                  </a:cubicBezTo>
                  <a:cubicBezTo>
                    <a:pt x="28" y="0"/>
                    <a:pt x="27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59"/>
            <p:cNvSpPr/>
            <p:nvPr/>
          </p:nvSpPr>
          <p:spPr>
            <a:xfrm>
              <a:off x="4815225" y="5395350"/>
              <a:ext cx="1250" cy="3250"/>
            </a:xfrm>
            <a:custGeom>
              <a:avLst/>
              <a:gdLst/>
              <a:ahLst/>
              <a:cxnLst/>
              <a:rect l="l" t="t" r="r" b="b"/>
              <a:pathLst>
                <a:path w="50" h="130" extrusionOk="0">
                  <a:moveTo>
                    <a:pt x="30" y="1"/>
                  </a:moveTo>
                  <a:cubicBezTo>
                    <a:pt x="19" y="1"/>
                    <a:pt x="10" y="20"/>
                    <a:pt x="0" y="69"/>
                  </a:cubicBezTo>
                  <a:cubicBezTo>
                    <a:pt x="11" y="107"/>
                    <a:pt x="19" y="130"/>
                    <a:pt x="29" y="130"/>
                  </a:cubicBezTo>
                  <a:cubicBezTo>
                    <a:pt x="34" y="130"/>
                    <a:pt x="39" y="122"/>
                    <a:pt x="46" y="106"/>
                  </a:cubicBezTo>
                  <a:cubicBezTo>
                    <a:pt x="50" y="89"/>
                    <a:pt x="50" y="69"/>
                    <a:pt x="50" y="52"/>
                  </a:cubicBezTo>
                  <a:cubicBezTo>
                    <a:pt x="50" y="36"/>
                    <a:pt x="46" y="19"/>
                    <a:pt x="41" y="7"/>
                  </a:cubicBezTo>
                  <a:cubicBezTo>
                    <a:pt x="37" y="3"/>
                    <a:pt x="33" y="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59"/>
            <p:cNvSpPr/>
            <p:nvPr/>
          </p:nvSpPr>
          <p:spPr>
            <a:xfrm>
              <a:off x="4807625" y="5395850"/>
              <a:ext cx="950" cy="3400"/>
            </a:xfrm>
            <a:custGeom>
              <a:avLst/>
              <a:gdLst/>
              <a:ahLst/>
              <a:cxnLst/>
              <a:rect l="l" t="t" r="r" b="b"/>
              <a:pathLst>
                <a:path w="38" h="136" extrusionOk="0">
                  <a:moveTo>
                    <a:pt x="18" y="0"/>
                  </a:moveTo>
                  <a:cubicBezTo>
                    <a:pt x="13" y="0"/>
                    <a:pt x="9" y="18"/>
                    <a:pt x="1" y="53"/>
                  </a:cubicBezTo>
                  <a:cubicBezTo>
                    <a:pt x="1" y="102"/>
                    <a:pt x="9" y="131"/>
                    <a:pt x="17" y="135"/>
                  </a:cubicBezTo>
                  <a:cubicBezTo>
                    <a:pt x="18" y="135"/>
                    <a:pt x="18" y="135"/>
                    <a:pt x="19" y="135"/>
                  </a:cubicBezTo>
                  <a:cubicBezTo>
                    <a:pt x="27" y="135"/>
                    <a:pt x="34" y="110"/>
                    <a:pt x="38" y="53"/>
                  </a:cubicBezTo>
                  <a:cubicBezTo>
                    <a:pt x="27" y="18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59"/>
            <p:cNvSpPr/>
            <p:nvPr/>
          </p:nvSpPr>
          <p:spPr>
            <a:xfrm>
              <a:off x="4808975" y="5395925"/>
              <a:ext cx="1050" cy="3425"/>
            </a:xfrm>
            <a:custGeom>
              <a:avLst/>
              <a:gdLst/>
              <a:ahLst/>
              <a:cxnLst/>
              <a:rect l="l" t="t" r="r" b="b"/>
              <a:pathLst>
                <a:path w="42" h="137" extrusionOk="0">
                  <a:moveTo>
                    <a:pt x="21" y="1"/>
                  </a:moveTo>
                  <a:cubicBezTo>
                    <a:pt x="8" y="1"/>
                    <a:pt x="4" y="25"/>
                    <a:pt x="4" y="58"/>
                  </a:cubicBezTo>
                  <a:cubicBezTo>
                    <a:pt x="0" y="83"/>
                    <a:pt x="4" y="111"/>
                    <a:pt x="21" y="136"/>
                  </a:cubicBezTo>
                  <a:cubicBezTo>
                    <a:pt x="21" y="136"/>
                    <a:pt x="22" y="136"/>
                    <a:pt x="22" y="136"/>
                  </a:cubicBezTo>
                  <a:cubicBezTo>
                    <a:pt x="30" y="136"/>
                    <a:pt x="37" y="109"/>
                    <a:pt x="37" y="70"/>
                  </a:cubicBezTo>
                  <a:cubicBezTo>
                    <a:pt x="41" y="58"/>
                    <a:pt x="37" y="42"/>
                    <a:pt x="37" y="29"/>
                  </a:cubicBezTo>
                  <a:cubicBezTo>
                    <a:pt x="33" y="21"/>
                    <a:pt x="29" y="9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59"/>
            <p:cNvSpPr/>
            <p:nvPr/>
          </p:nvSpPr>
          <p:spPr>
            <a:xfrm>
              <a:off x="4806400" y="5395725"/>
              <a:ext cx="950" cy="3075"/>
            </a:xfrm>
            <a:custGeom>
              <a:avLst/>
              <a:gdLst/>
              <a:ahLst/>
              <a:cxnLst/>
              <a:rect l="l" t="t" r="r" b="b"/>
              <a:pathLst>
                <a:path w="38" h="123" extrusionOk="0">
                  <a:moveTo>
                    <a:pt x="17" y="0"/>
                  </a:moveTo>
                  <a:cubicBezTo>
                    <a:pt x="13" y="9"/>
                    <a:pt x="9" y="21"/>
                    <a:pt x="5" y="33"/>
                  </a:cubicBezTo>
                  <a:cubicBezTo>
                    <a:pt x="1" y="50"/>
                    <a:pt x="1" y="66"/>
                    <a:pt x="5" y="82"/>
                  </a:cubicBezTo>
                  <a:cubicBezTo>
                    <a:pt x="7" y="108"/>
                    <a:pt x="15" y="123"/>
                    <a:pt x="22" y="123"/>
                  </a:cubicBezTo>
                  <a:cubicBezTo>
                    <a:pt x="26" y="123"/>
                    <a:pt x="30" y="118"/>
                    <a:pt x="33" y="107"/>
                  </a:cubicBezTo>
                  <a:cubicBezTo>
                    <a:pt x="33" y="82"/>
                    <a:pt x="37" y="62"/>
                    <a:pt x="37" y="41"/>
                  </a:cubicBezTo>
                  <a:cubicBezTo>
                    <a:pt x="37" y="29"/>
                    <a:pt x="33" y="21"/>
                    <a:pt x="29" y="9"/>
                  </a:cubicBezTo>
                  <a:cubicBezTo>
                    <a:pt x="25" y="4"/>
                    <a:pt x="21" y="4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59"/>
            <p:cNvSpPr/>
            <p:nvPr/>
          </p:nvSpPr>
          <p:spPr>
            <a:xfrm>
              <a:off x="4806925" y="5434200"/>
              <a:ext cx="9350" cy="4400"/>
            </a:xfrm>
            <a:custGeom>
              <a:avLst/>
              <a:gdLst/>
              <a:ahLst/>
              <a:cxnLst/>
              <a:rect l="l" t="t" r="r" b="b"/>
              <a:pathLst>
                <a:path w="374" h="176" extrusionOk="0">
                  <a:moveTo>
                    <a:pt x="357" y="0"/>
                  </a:moveTo>
                  <a:cubicBezTo>
                    <a:pt x="328" y="0"/>
                    <a:pt x="295" y="0"/>
                    <a:pt x="271" y="4"/>
                  </a:cubicBezTo>
                  <a:cubicBezTo>
                    <a:pt x="213" y="16"/>
                    <a:pt x="160" y="29"/>
                    <a:pt x="111" y="45"/>
                  </a:cubicBezTo>
                  <a:cubicBezTo>
                    <a:pt x="99" y="49"/>
                    <a:pt x="85" y="51"/>
                    <a:pt x="72" y="51"/>
                  </a:cubicBezTo>
                  <a:cubicBezTo>
                    <a:pt x="60" y="51"/>
                    <a:pt x="47" y="49"/>
                    <a:pt x="37" y="45"/>
                  </a:cubicBezTo>
                  <a:cubicBezTo>
                    <a:pt x="21" y="45"/>
                    <a:pt x="8" y="45"/>
                    <a:pt x="0" y="90"/>
                  </a:cubicBezTo>
                  <a:cubicBezTo>
                    <a:pt x="4" y="156"/>
                    <a:pt x="12" y="156"/>
                    <a:pt x="21" y="164"/>
                  </a:cubicBezTo>
                  <a:cubicBezTo>
                    <a:pt x="26" y="170"/>
                    <a:pt x="32" y="176"/>
                    <a:pt x="38" y="176"/>
                  </a:cubicBezTo>
                  <a:cubicBezTo>
                    <a:pt x="40" y="176"/>
                    <a:pt x="43" y="175"/>
                    <a:pt x="45" y="172"/>
                  </a:cubicBezTo>
                  <a:cubicBezTo>
                    <a:pt x="55" y="162"/>
                    <a:pt x="65" y="159"/>
                    <a:pt x="74" y="159"/>
                  </a:cubicBezTo>
                  <a:cubicBezTo>
                    <a:pt x="83" y="159"/>
                    <a:pt x="92" y="162"/>
                    <a:pt x="103" y="164"/>
                  </a:cubicBezTo>
                  <a:cubicBezTo>
                    <a:pt x="107" y="166"/>
                    <a:pt x="111" y="167"/>
                    <a:pt x="115" y="167"/>
                  </a:cubicBezTo>
                  <a:cubicBezTo>
                    <a:pt x="127" y="167"/>
                    <a:pt x="140" y="160"/>
                    <a:pt x="152" y="160"/>
                  </a:cubicBezTo>
                  <a:lnTo>
                    <a:pt x="263" y="144"/>
                  </a:lnTo>
                  <a:cubicBezTo>
                    <a:pt x="271" y="140"/>
                    <a:pt x="275" y="140"/>
                    <a:pt x="283" y="135"/>
                  </a:cubicBezTo>
                  <a:cubicBezTo>
                    <a:pt x="292" y="131"/>
                    <a:pt x="301" y="123"/>
                    <a:pt x="310" y="123"/>
                  </a:cubicBezTo>
                  <a:cubicBezTo>
                    <a:pt x="317" y="123"/>
                    <a:pt x="325" y="129"/>
                    <a:pt x="332" y="148"/>
                  </a:cubicBezTo>
                  <a:cubicBezTo>
                    <a:pt x="338" y="159"/>
                    <a:pt x="343" y="164"/>
                    <a:pt x="347" y="164"/>
                  </a:cubicBezTo>
                  <a:cubicBezTo>
                    <a:pt x="357" y="164"/>
                    <a:pt x="363" y="130"/>
                    <a:pt x="369" y="82"/>
                  </a:cubicBezTo>
                  <a:cubicBezTo>
                    <a:pt x="373" y="57"/>
                    <a:pt x="369" y="33"/>
                    <a:pt x="361" y="4"/>
                  </a:cubicBezTo>
                  <a:cubicBezTo>
                    <a:pt x="361" y="4"/>
                    <a:pt x="357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9"/>
            <p:cNvSpPr/>
            <p:nvPr/>
          </p:nvSpPr>
          <p:spPr>
            <a:xfrm>
              <a:off x="4816250" y="5433975"/>
              <a:ext cx="1250" cy="3425"/>
            </a:xfrm>
            <a:custGeom>
              <a:avLst/>
              <a:gdLst/>
              <a:ahLst/>
              <a:cxnLst/>
              <a:rect l="l" t="t" r="r" b="b"/>
              <a:pathLst>
                <a:path w="50" h="137" extrusionOk="0">
                  <a:moveTo>
                    <a:pt x="25" y="0"/>
                  </a:moveTo>
                  <a:cubicBezTo>
                    <a:pt x="17" y="0"/>
                    <a:pt x="9" y="14"/>
                    <a:pt x="0" y="50"/>
                  </a:cubicBezTo>
                  <a:cubicBezTo>
                    <a:pt x="6" y="119"/>
                    <a:pt x="15" y="136"/>
                    <a:pt x="24" y="136"/>
                  </a:cubicBezTo>
                  <a:cubicBezTo>
                    <a:pt x="29" y="136"/>
                    <a:pt x="33" y="132"/>
                    <a:pt x="37" y="128"/>
                  </a:cubicBezTo>
                  <a:cubicBezTo>
                    <a:pt x="50" y="116"/>
                    <a:pt x="50" y="91"/>
                    <a:pt x="50" y="34"/>
                  </a:cubicBezTo>
                  <a:cubicBezTo>
                    <a:pt x="41" y="15"/>
                    <a:pt x="33" y="0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59"/>
            <p:cNvSpPr/>
            <p:nvPr/>
          </p:nvSpPr>
          <p:spPr>
            <a:xfrm>
              <a:off x="4818000" y="5434525"/>
              <a:ext cx="1250" cy="3325"/>
            </a:xfrm>
            <a:custGeom>
              <a:avLst/>
              <a:gdLst/>
              <a:ahLst/>
              <a:cxnLst/>
              <a:rect l="l" t="t" r="r" b="b"/>
              <a:pathLst>
                <a:path w="50" h="133" extrusionOk="0">
                  <a:moveTo>
                    <a:pt x="27" y="0"/>
                  </a:moveTo>
                  <a:cubicBezTo>
                    <a:pt x="21" y="0"/>
                    <a:pt x="15" y="8"/>
                    <a:pt x="8" y="12"/>
                  </a:cubicBezTo>
                  <a:cubicBezTo>
                    <a:pt x="4" y="36"/>
                    <a:pt x="0" y="57"/>
                    <a:pt x="8" y="81"/>
                  </a:cubicBezTo>
                  <a:cubicBezTo>
                    <a:pt x="12" y="110"/>
                    <a:pt x="19" y="132"/>
                    <a:pt x="26" y="132"/>
                  </a:cubicBezTo>
                  <a:cubicBezTo>
                    <a:pt x="27" y="132"/>
                    <a:pt x="28" y="132"/>
                    <a:pt x="29" y="131"/>
                  </a:cubicBezTo>
                  <a:cubicBezTo>
                    <a:pt x="41" y="122"/>
                    <a:pt x="45" y="86"/>
                    <a:pt x="49" y="32"/>
                  </a:cubicBezTo>
                  <a:cubicBezTo>
                    <a:pt x="41" y="8"/>
                    <a:pt x="34" y="0"/>
                    <a:pt x="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59"/>
            <p:cNvSpPr/>
            <p:nvPr/>
          </p:nvSpPr>
          <p:spPr>
            <a:xfrm>
              <a:off x="4802400" y="5435400"/>
              <a:ext cx="750" cy="2600"/>
            </a:xfrm>
            <a:custGeom>
              <a:avLst/>
              <a:gdLst/>
              <a:ahLst/>
              <a:cxnLst/>
              <a:rect l="l" t="t" r="r" b="b"/>
              <a:pathLst>
                <a:path w="30" h="104" extrusionOk="0">
                  <a:moveTo>
                    <a:pt x="19" y="0"/>
                  </a:moveTo>
                  <a:cubicBezTo>
                    <a:pt x="18" y="0"/>
                    <a:pt x="17" y="1"/>
                    <a:pt x="17" y="1"/>
                  </a:cubicBezTo>
                  <a:cubicBezTo>
                    <a:pt x="13" y="1"/>
                    <a:pt x="5" y="1"/>
                    <a:pt x="1" y="30"/>
                  </a:cubicBezTo>
                  <a:cubicBezTo>
                    <a:pt x="1" y="51"/>
                    <a:pt x="5" y="75"/>
                    <a:pt x="5" y="104"/>
                  </a:cubicBezTo>
                  <a:cubicBezTo>
                    <a:pt x="13" y="96"/>
                    <a:pt x="21" y="96"/>
                    <a:pt x="25" y="87"/>
                  </a:cubicBezTo>
                  <a:cubicBezTo>
                    <a:pt x="29" y="75"/>
                    <a:pt x="29" y="63"/>
                    <a:pt x="29" y="51"/>
                  </a:cubicBezTo>
                  <a:cubicBezTo>
                    <a:pt x="29" y="34"/>
                    <a:pt x="29" y="22"/>
                    <a:pt x="25" y="5"/>
                  </a:cubicBezTo>
                  <a:cubicBezTo>
                    <a:pt x="23" y="1"/>
                    <a:pt x="21" y="0"/>
                    <a:pt x="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59"/>
            <p:cNvSpPr/>
            <p:nvPr/>
          </p:nvSpPr>
          <p:spPr>
            <a:xfrm>
              <a:off x="4812975" y="5355775"/>
              <a:ext cx="15000" cy="5650"/>
            </a:xfrm>
            <a:custGeom>
              <a:avLst/>
              <a:gdLst/>
              <a:ahLst/>
              <a:cxnLst/>
              <a:rect l="l" t="t" r="r" b="b"/>
              <a:pathLst>
                <a:path w="600" h="226" extrusionOk="0">
                  <a:moveTo>
                    <a:pt x="514" y="0"/>
                  </a:moveTo>
                  <a:cubicBezTo>
                    <a:pt x="507" y="0"/>
                    <a:pt x="499" y="21"/>
                    <a:pt x="488" y="64"/>
                  </a:cubicBezTo>
                  <a:cubicBezTo>
                    <a:pt x="477" y="17"/>
                    <a:pt x="465" y="8"/>
                    <a:pt x="452" y="8"/>
                  </a:cubicBezTo>
                  <a:cubicBezTo>
                    <a:pt x="444" y="8"/>
                    <a:pt x="435" y="12"/>
                    <a:pt x="426" y="12"/>
                  </a:cubicBezTo>
                  <a:cubicBezTo>
                    <a:pt x="424" y="12"/>
                    <a:pt x="421" y="11"/>
                    <a:pt x="419" y="10"/>
                  </a:cubicBezTo>
                  <a:cubicBezTo>
                    <a:pt x="417" y="10"/>
                    <a:pt x="416" y="10"/>
                    <a:pt x="414" y="10"/>
                  </a:cubicBezTo>
                  <a:cubicBezTo>
                    <a:pt x="403" y="10"/>
                    <a:pt x="388" y="23"/>
                    <a:pt x="374" y="23"/>
                  </a:cubicBezTo>
                  <a:cubicBezTo>
                    <a:pt x="347" y="25"/>
                    <a:pt x="320" y="35"/>
                    <a:pt x="291" y="35"/>
                  </a:cubicBezTo>
                  <a:cubicBezTo>
                    <a:pt x="275" y="35"/>
                    <a:pt x="259" y="32"/>
                    <a:pt x="242" y="23"/>
                  </a:cubicBezTo>
                  <a:cubicBezTo>
                    <a:pt x="238" y="21"/>
                    <a:pt x="234" y="20"/>
                    <a:pt x="230" y="20"/>
                  </a:cubicBezTo>
                  <a:cubicBezTo>
                    <a:pt x="218" y="20"/>
                    <a:pt x="205" y="28"/>
                    <a:pt x="193" y="31"/>
                  </a:cubicBezTo>
                  <a:cubicBezTo>
                    <a:pt x="185" y="27"/>
                    <a:pt x="177" y="27"/>
                    <a:pt x="172" y="23"/>
                  </a:cubicBezTo>
                  <a:cubicBezTo>
                    <a:pt x="155" y="20"/>
                    <a:pt x="139" y="12"/>
                    <a:pt x="124" y="12"/>
                  </a:cubicBezTo>
                  <a:cubicBezTo>
                    <a:pt x="114" y="12"/>
                    <a:pt x="104" y="15"/>
                    <a:pt x="95" y="27"/>
                  </a:cubicBezTo>
                  <a:cubicBezTo>
                    <a:pt x="88" y="34"/>
                    <a:pt x="81" y="36"/>
                    <a:pt x="74" y="36"/>
                  </a:cubicBezTo>
                  <a:cubicBezTo>
                    <a:pt x="61" y="36"/>
                    <a:pt x="48" y="27"/>
                    <a:pt x="37" y="27"/>
                  </a:cubicBezTo>
                  <a:cubicBezTo>
                    <a:pt x="29" y="27"/>
                    <a:pt x="17" y="31"/>
                    <a:pt x="12" y="39"/>
                  </a:cubicBezTo>
                  <a:cubicBezTo>
                    <a:pt x="8" y="47"/>
                    <a:pt x="4" y="60"/>
                    <a:pt x="4" y="72"/>
                  </a:cubicBezTo>
                  <a:cubicBezTo>
                    <a:pt x="0" y="80"/>
                    <a:pt x="0" y="84"/>
                    <a:pt x="4" y="92"/>
                  </a:cubicBezTo>
                  <a:cubicBezTo>
                    <a:pt x="4" y="113"/>
                    <a:pt x="4" y="129"/>
                    <a:pt x="4" y="146"/>
                  </a:cubicBezTo>
                  <a:cubicBezTo>
                    <a:pt x="8" y="150"/>
                    <a:pt x="12" y="154"/>
                    <a:pt x="12" y="154"/>
                  </a:cubicBezTo>
                  <a:lnTo>
                    <a:pt x="95" y="142"/>
                  </a:lnTo>
                  <a:cubicBezTo>
                    <a:pt x="95" y="142"/>
                    <a:pt x="99" y="146"/>
                    <a:pt x="103" y="146"/>
                  </a:cubicBezTo>
                  <a:cubicBezTo>
                    <a:pt x="106" y="149"/>
                    <a:pt x="114" y="157"/>
                    <a:pt x="119" y="157"/>
                  </a:cubicBezTo>
                  <a:cubicBezTo>
                    <a:pt x="121" y="157"/>
                    <a:pt x="122" y="156"/>
                    <a:pt x="123" y="154"/>
                  </a:cubicBezTo>
                  <a:cubicBezTo>
                    <a:pt x="130" y="140"/>
                    <a:pt x="145" y="132"/>
                    <a:pt x="160" y="132"/>
                  </a:cubicBezTo>
                  <a:cubicBezTo>
                    <a:pt x="163" y="132"/>
                    <a:pt x="166" y="133"/>
                    <a:pt x="168" y="133"/>
                  </a:cubicBezTo>
                  <a:cubicBezTo>
                    <a:pt x="197" y="142"/>
                    <a:pt x="226" y="158"/>
                    <a:pt x="250" y="170"/>
                  </a:cubicBezTo>
                  <a:cubicBezTo>
                    <a:pt x="283" y="183"/>
                    <a:pt x="308" y="203"/>
                    <a:pt x="337" y="224"/>
                  </a:cubicBezTo>
                  <a:cubicBezTo>
                    <a:pt x="338" y="225"/>
                    <a:pt x="339" y="225"/>
                    <a:pt x="340" y="225"/>
                  </a:cubicBezTo>
                  <a:cubicBezTo>
                    <a:pt x="347" y="225"/>
                    <a:pt x="353" y="211"/>
                    <a:pt x="363" y="211"/>
                  </a:cubicBezTo>
                  <a:cubicBezTo>
                    <a:pt x="363" y="211"/>
                    <a:pt x="364" y="211"/>
                    <a:pt x="365" y="211"/>
                  </a:cubicBezTo>
                  <a:cubicBezTo>
                    <a:pt x="366" y="212"/>
                    <a:pt x="367" y="212"/>
                    <a:pt x="367" y="212"/>
                  </a:cubicBezTo>
                  <a:cubicBezTo>
                    <a:pt x="377" y="212"/>
                    <a:pt x="387" y="193"/>
                    <a:pt x="397" y="193"/>
                  </a:cubicBezTo>
                  <a:cubicBezTo>
                    <a:pt x="403" y="193"/>
                    <a:pt x="409" y="199"/>
                    <a:pt x="415" y="220"/>
                  </a:cubicBezTo>
                  <a:lnTo>
                    <a:pt x="488" y="125"/>
                  </a:lnTo>
                  <a:cubicBezTo>
                    <a:pt x="497" y="158"/>
                    <a:pt x="509" y="162"/>
                    <a:pt x="521" y="166"/>
                  </a:cubicBezTo>
                  <a:cubicBezTo>
                    <a:pt x="531" y="166"/>
                    <a:pt x="549" y="151"/>
                    <a:pt x="566" y="151"/>
                  </a:cubicBezTo>
                  <a:cubicBezTo>
                    <a:pt x="570" y="151"/>
                    <a:pt x="575" y="152"/>
                    <a:pt x="579" y="154"/>
                  </a:cubicBezTo>
                  <a:cubicBezTo>
                    <a:pt x="579" y="154"/>
                    <a:pt x="580" y="154"/>
                    <a:pt x="580" y="154"/>
                  </a:cubicBezTo>
                  <a:cubicBezTo>
                    <a:pt x="588" y="154"/>
                    <a:pt x="595" y="126"/>
                    <a:pt x="599" y="72"/>
                  </a:cubicBezTo>
                  <a:cubicBezTo>
                    <a:pt x="599" y="31"/>
                    <a:pt x="593" y="14"/>
                    <a:pt x="585" y="14"/>
                  </a:cubicBezTo>
                  <a:cubicBezTo>
                    <a:pt x="584" y="14"/>
                    <a:pt x="584" y="14"/>
                    <a:pt x="583" y="14"/>
                  </a:cubicBezTo>
                  <a:cubicBezTo>
                    <a:pt x="575" y="17"/>
                    <a:pt x="566" y="19"/>
                    <a:pt x="558" y="19"/>
                  </a:cubicBezTo>
                  <a:cubicBezTo>
                    <a:pt x="543" y="19"/>
                    <a:pt x="528" y="13"/>
                    <a:pt x="517" y="2"/>
                  </a:cubicBezTo>
                  <a:cubicBezTo>
                    <a:pt x="516" y="1"/>
                    <a:pt x="515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59"/>
            <p:cNvSpPr/>
            <p:nvPr/>
          </p:nvSpPr>
          <p:spPr>
            <a:xfrm>
              <a:off x="4804975" y="5355825"/>
              <a:ext cx="2375" cy="3125"/>
            </a:xfrm>
            <a:custGeom>
              <a:avLst/>
              <a:gdLst/>
              <a:ahLst/>
              <a:cxnLst/>
              <a:rect l="l" t="t" r="r" b="b"/>
              <a:pathLst>
                <a:path w="95" h="125" extrusionOk="0">
                  <a:moveTo>
                    <a:pt x="25" y="0"/>
                  </a:moveTo>
                  <a:cubicBezTo>
                    <a:pt x="12" y="8"/>
                    <a:pt x="12" y="8"/>
                    <a:pt x="0" y="66"/>
                  </a:cubicBezTo>
                  <a:cubicBezTo>
                    <a:pt x="4" y="111"/>
                    <a:pt x="12" y="119"/>
                    <a:pt x="21" y="119"/>
                  </a:cubicBezTo>
                  <a:cubicBezTo>
                    <a:pt x="22" y="119"/>
                    <a:pt x="23" y="120"/>
                    <a:pt x="24" y="120"/>
                  </a:cubicBezTo>
                  <a:cubicBezTo>
                    <a:pt x="34" y="120"/>
                    <a:pt x="45" y="108"/>
                    <a:pt x="56" y="108"/>
                  </a:cubicBezTo>
                  <a:cubicBezTo>
                    <a:pt x="62" y="108"/>
                    <a:pt x="68" y="112"/>
                    <a:pt x="74" y="123"/>
                  </a:cubicBezTo>
                  <a:cubicBezTo>
                    <a:pt x="74" y="124"/>
                    <a:pt x="74" y="125"/>
                    <a:pt x="74" y="125"/>
                  </a:cubicBezTo>
                  <a:cubicBezTo>
                    <a:pt x="74" y="125"/>
                    <a:pt x="75" y="122"/>
                    <a:pt x="78" y="119"/>
                  </a:cubicBezTo>
                  <a:cubicBezTo>
                    <a:pt x="86" y="99"/>
                    <a:pt x="94" y="74"/>
                    <a:pt x="90" y="53"/>
                  </a:cubicBezTo>
                  <a:cubicBezTo>
                    <a:pt x="90" y="21"/>
                    <a:pt x="86" y="0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59"/>
            <p:cNvSpPr/>
            <p:nvPr/>
          </p:nvSpPr>
          <p:spPr>
            <a:xfrm>
              <a:off x="4809075" y="5355500"/>
              <a:ext cx="1150" cy="3400"/>
            </a:xfrm>
            <a:custGeom>
              <a:avLst/>
              <a:gdLst/>
              <a:ahLst/>
              <a:cxnLst/>
              <a:rect l="l" t="t" r="r" b="b"/>
              <a:pathLst>
                <a:path w="46" h="136" extrusionOk="0">
                  <a:moveTo>
                    <a:pt x="34" y="0"/>
                  </a:moveTo>
                  <a:cubicBezTo>
                    <a:pt x="34" y="0"/>
                    <a:pt x="33" y="0"/>
                    <a:pt x="33" y="1"/>
                  </a:cubicBezTo>
                  <a:cubicBezTo>
                    <a:pt x="21" y="9"/>
                    <a:pt x="13" y="21"/>
                    <a:pt x="8" y="34"/>
                  </a:cubicBezTo>
                  <a:cubicBezTo>
                    <a:pt x="0" y="62"/>
                    <a:pt x="4" y="95"/>
                    <a:pt x="13" y="124"/>
                  </a:cubicBezTo>
                  <a:cubicBezTo>
                    <a:pt x="18" y="130"/>
                    <a:pt x="22" y="136"/>
                    <a:pt x="27" y="136"/>
                  </a:cubicBezTo>
                  <a:cubicBezTo>
                    <a:pt x="29" y="136"/>
                    <a:pt x="31" y="135"/>
                    <a:pt x="33" y="132"/>
                  </a:cubicBezTo>
                  <a:cubicBezTo>
                    <a:pt x="41" y="112"/>
                    <a:pt x="45" y="87"/>
                    <a:pt x="45" y="66"/>
                  </a:cubicBezTo>
                  <a:cubicBezTo>
                    <a:pt x="42" y="21"/>
                    <a:pt x="38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59"/>
            <p:cNvSpPr/>
            <p:nvPr/>
          </p:nvSpPr>
          <p:spPr>
            <a:xfrm>
              <a:off x="4810700" y="5355925"/>
              <a:ext cx="1050" cy="3550"/>
            </a:xfrm>
            <a:custGeom>
              <a:avLst/>
              <a:gdLst/>
              <a:ahLst/>
              <a:cxnLst/>
              <a:rect l="l" t="t" r="r" b="b"/>
              <a:pathLst>
                <a:path w="42" h="142" extrusionOk="0">
                  <a:moveTo>
                    <a:pt x="20" y="0"/>
                  </a:moveTo>
                  <a:cubicBezTo>
                    <a:pt x="15" y="0"/>
                    <a:pt x="10" y="6"/>
                    <a:pt x="5" y="13"/>
                  </a:cubicBezTo>
                  <a:cubicBezTo>
                    <a:pt x="1" y="33"/>
                    <a:pt x="1" y="54"/>
                    <a:pt x="1" y="74"/>
                  </a:cubicBezTo>
                  <a:cubicBezTo>
                    <a:pt x="5" y="111"/>
                    <a:pt x="15" y="141"/>
                    <a:pt x="23" y="141"/>
                  </a:cubicBezTo>
                  <a:cubicBezTo>
                    <a:pt x="24" y="141"/>
                    <a:pt x="25" y="141"/>
                    <a:pt x="25" y="140"/>
                  </a:cubicBezTo>
                  <a:cubicBezTo>
                    <a:pt x="38" y="107"/>
                    <a:pt x="42" y="74"/>
                    <a:pt x="42" y="45"/>
                  </a:cubicBezTo>
                  <a:cubicBezTo>
                    <a:pt x="35" y="12"/>
                    <a:pt x="27" y="0"/>
                    <a:pt x="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59"/>
            <p:cNvSpPr/>
            <p:nvPr/>
          </p:nvSpPr>
          <p:spPr>
            <a:xfrm>
              <a:off x="4811950" y="5356050"/>
              <a:ext cx="825" cy="3500"/>
            </a:xfrm>
            <a:custGeom>
              <a:avLst/>
              <a:gdLst/>
              <a:ahLst/>
              <a:cxnLst/>
              <a:rect l="l" t="t" r="r" b="b"/>
              <a:pathLst>
                <a:path w="33" h="140" extrusionOk="0">
                  <a:moveTo>
                    <a:pt x="18" y="1"/>
                  </a:moveTo>
                  <a:cubicBezTo>
                    <a:pt x="13" y="1"/>
                    <a:pt x="8" y="18"/>
                    <a:pt x="0" y="53"/>
                  </a:cubicBezTo>
                  <a:cubicBezTo>
                    <a:pt x="0" y="114"/>
                    <a:pt x="8" y="135"/>
                    <a:pt x="17" y="139"/>
                  </a:cubicBezTo>
                  <a:cubicBezTo>
                    <a:pt x="17" y="140"/>
                    <a:pt x="18" y="140"/>
                    <a:pt x="19" y="140"/>
                  </a:cubicBezTo>
                  <a:cubicBezTo>
                    <a:pt x="26" y="140"/>
                    <a:pt x="33" y="102"/>
                    <a:pt x="33" y="57"/>
                  </a:cubicBezTo>
                  <a:cubicBezTo>
                    <a:pt x="27" y="19"/>
                    <a:pt x="23" y="1"/>
                    <a:pt x="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59"/>
            <p:cNvSpPr/>
            <p:nvPr/>
          </p:nvSpPr>
          <p:spPr>
            <a:xfrm>
              <a:off x="4807950" y="5355750"/>
              <a:ext cx="825" cy="2775"/>
            </a:xfrm>
            <a:custGeom>
              <a:avLst/>
              <a:gdLst/>
              <a:ahLst/>
              <a:cxnLst/>
              <a:rect l="l" t="t" r="r" b="b"/>
              <a:pathLst>
                <a:path w="33" h="111" extrusionOk="0">
                  <a:moveTo>
                    <a:pt x="18" y="0"/>
                  </a:moveTo>
                  <a:cubicBezTo>
                    <a:pt x="12" y="0"/>
                    <a:pt x="6" y="15"/>
                    <a:pt x="0" y="44"/>
                  </a:cubicBezTo>
                  <a:cubicBezTo>
                    <a:pt x="6" y="97"/>
                    <a:pt x="12" y="110"/>
                    <a:pt x="18" y="110"/>
                  </a:cubicBezTo>
                  <a:cubicBezTo>
                    <a:pt x="20" y="110"/>
                    <a:pt x="22" y="108"/>
                    <a:pt x="25" y="106"/>
                  </a:cubicBezTo>
                  <a:cubicBezTo>
                    <a:pt x="33" y="85"/>
                    <a:pt x="33" y="65"/>
                    <a:pt x="33" y="44"/>
                  </a:cubicBezTo>
                  <a:cubicBezTo>
                    <a:pt x="33" y="32"/>
                    <a:pt x="29" y="20"/>
                    <a:pt x="25" y="7"/>
                  </a:cubicBezTo>
                  <a:cubicBezTo>
                    <a:pt x="22" y="3"/>
                    <a:pt x="20" y="0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59"/>
            <p:cNvSpPr/>
            <p:nvPr/>
          </p:nvSpPr>
          <p:spPr>
            <a:xfrm>
              <a:off x="4827950" y="5356025"/>
              <a:ext cx="850" cy="2800"/>
            </a:xfrm>
            <a:custGeom>
              <a:avLst/>
              <a:gdLst/>
              <a:ahLst/>
              <a:cxnLst/>
              <a:rect l="l" t="t" r="r" b="b"/>
              <a:pathLst>
                <a:path w="34" h="112" extrusionOk="0">
                  <a:moveTo>
                    <a:pt x="18" y="0"/>
                  </a:moveTo>
                  <a:cubicBezTo>
                    <a:pt x="16" y="0"/>
                    <a:pt x="14" y="2"/>
                    <a:pt x="13" y="4"/>
                  </a:cubicBezTo>
                  <a:cubicBezTo>
                    <a:pt x="4" y="33"/>
                    <a:pt x="0" y="66"/>
                    <a:pt x="8" y="95"/>
                  </a:cubicBezTo>
                  <a:lnTo>
                    <a:pt x="25" y="111"/>
                  </a:lnTo>
                  <a:cubicBezTo>
                    <a:pt x="33" y="78"/>
                    <a:pt x="33" y="45"/>
                    <a:pt x="29" y="17"/>
                  </a:cubicBezTo>
                  <a:cubicBezTo>
                    <a:pt x="26" y="6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59"/>
            <p:cNvSpPr/>
            <p:nvPr/>
          </p:nvSpPr>
          <p:spPr>
            <a:xfrm>
              <a:off x="4811225" y="5447725"/>
              <a:ext cx="10600" cy="3650"/>
            </a:xfrm>
            <a:custGeom>
              <a:avLst/>
              <a:gdLst/>
              <a:ahLst/>
              <a:cxnLst/>
              <a:rect l="l" t="t" r="r" b="b"/>
              <a:pathLst>
                <a:path w="424" h="146" extrusionOk="0">
                  <a:moveTo>
                    <a:pt x="374" y="5"/>
                  </a:moveTo>
                  <a:cubicBezTo>
                    <a:pt x="349" y="9"/>
                    <a:pt x="329" y="9"/>
                    <a:pt x="308" y="13"/>
                  </a:cubicBezTo>
                  <a:cubicBezTo>
                    <a:pt x="259" y="13"/>
                    <a:pt x="214" y="17"/>
                    <a:pt x="169" y="21"/>
                  </a:cubicBezTo>
                  <a:cubicBezTo>
                    <a:pt x="166" y="22"/>
                    <a:pt x="163" y="22"/>
                    <a:pt x="161" y="22"/>
                  </a:cubicBezTo>
                  <a:cubicBezTo>
                    <a:pt x="146" y="22"/>
                    <a:pt x="133" y="18"/>
                    <a:pt x="120" y="18"/>
                  </a:cubicBezTo>
                  <a:cubicBezTo>
                    <a:pt x="106" y="18"/>
                    <a:pt x="92" y="22"/>
                    <a:pt x="78" y="42"/>
                  </a:cubicBezTo>
                  <a:cubicBezTo>
                    <a:pt x="78" y="42"/>
                    <a:pt x="77" y="43"/>
                    <a:pt x="76" y="43"/>
                  </a:cubicBezTo>
                  <a:cubicBezTo>
                    <a:pt x="72" y="43"/>
                    <a:pt x="65" y="33"/>
                    <a:pt x="62" y="29"/>
                  </a:cubicBezTo>
                  <a:cubicBezTo>
                    <a:pt x="55" y="22"/>
                    <a:pt x="48" y="18"/>
                    <a:pt x="40" y="18"/>
                  </a:cubicBezTo>
                  <a:cubicBezTo>
                    <a:pt x="27" y="18"/>
                    <a:pt x="14" y="33"/>
                    <a:pt x="0" y="79"/>
                  </a:cubicBezTo>
                  <a:cubicBezTo>
                    <a:pt x="12" y="114"/>
                    <a:pt x="24" y="131"/>
                    <a:pt x="36" y="131"/>
                  </a:cubicBezTo>
                  <a:cubicBezTo>
                    <a:pt x="41" y="131"/>
                    <a:pt x="45" y="128"/>
                    <a:pt x="50" y="124"/>
                  </a:cubicBezTo>
                  <a:cubicBezTo>
                    <a:pt x="56" y="119"/>
                    <a:pt x="62" y="117"/>
                    <a:pt x="68" y="117"/>
                  </a:cubicBezTo>
                  <a:cubicBezTo>
                    <a:pt x="76" y="117"/>
                    <a:pt x="85" y="122"/>
                    <a:pt x="95" y="132"/>
                  </a:cubicBezTo>
                  <a:cubicBezTo>
                    <a:pt x="107" y="141"/>
                    <a:pt x="122" y="146"/>
                    <a:pt x="137" y="146"/>
                  </a:cubicBezTo>
                  <a:cubicBezTo>
                    <a:pt x="142" y="146"/>
                    <a:pt x="147" y="145"/>
                    <a:pt x="152" y="144"/>
                  </a:cubicBezTo>
                  <a:cubicBezTo>
                    <a:pt x="230" y="144"/>
                    <a:pt x="304" y="140"/>
                    <a:pt x="382" y="136"/>
                  </a:cubicBezTo>
                  <a:cubicBezTo>
                    <a:pt x="398" y="136"/>
                    <a:pt x="411" y="132"/>
                    <a:pt x="423" y="91"/>
                  </a:cubicBezTo>
                  <a:lnTo>
                    <a:pt x="423" y="34"/>
                  </a:lnTo>
                  <a:cubicBezTo>
                    <a:pt x="407" y="1"/>
                    <a:pt x="390" y="9"/>
                    <a:pt x="374" y="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59"/>
            <p:cNvSpPr/>
            <p:nvPr/>
          </p:nvSpPr>
          <p:spPr>
            <a:xfrm>
              <a:off x="4810100" y="5448625"/>
              <a:ext cx="950" cy="2000"/>
            </a:xfrm>
            <a:custGeom>
              <a:avLst/>
              <a:gdLst/>
              <a:ahLst/>
              <a:cxnLst/>
              <a:rect l="l" t="t" r="r" b="b"/>
              <a:pathLst>
                <a:path w="38" h="80" extrusionOk="0">
                  <a:moveTo>
                    <a:pt x="18" y="0"/>
                  </a:moveTo>
                  <a:cubicBezTo>
                    <a:pt x="12" y="0"/>
                    <a:pt x="6" y="9"/>
                    <a:pt x="0" y="34"/>
                  </a:cubicBezTo>
                  <a:cubicBezTo>
                    <a:pt x="8" y="64"/>
                    <a:pt x="14" y="79"/>
                    <a:pt x="19" y="79"/>
                  </a:cubicBezTo>
                  <a:cubicBezTo>
                    <a:pt x="25" y="79"/>
                    <a:pt x="31" y="61"/>
                    <a:pt x="37" y="22"/>
                  </a:cubicBezTo>
                  <a:cubicBezTo>
                    <a:pt x="31" y="11"/>
                    <a:pt x="24" y="0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59"/>
            <p:cNvSpPr/>
            <p:nvPr/>
          </p:nvSpPr>
          <p:spPr>
            <a:xfrm>
              <a:off x="4803225" y="5460875"/>
              <a:ext cx="10075" cy="3500"/>
            </a:xfrm>
            <a:custGeom>
              <a:avLst/>
              <a:gdLst/>
              <a:ahLst/>
              <a:cxnLst/>
              <a:rect l="l" t="t" r="r" b="b"/>
              <a:pathLst>
                <a:path w="403" h="140" extrusionOk="0">
                  <a:moveTo>
                    <a:pt x="64" y="0"/>
                  </a:moveTo>
                  <a:cubicBezTo>
                    <a:pt x="53" y="0"/>
                    <a:pt x="41" y="2"/>
                    <a:pt x="29" y="8"/>
                  </a:cubicBezTo>
                  <a:cubicBezTo>
                    <a:pt x="21" y="12"/>
                    <a:pt x="13" y="29"/>
                    <a:pt x="0" y="41"/>
                  </a:cubicBezTo>
                  <a:cubicBezTo>
                    <a:pt x="9" y="115"/>
                    <a:pt x="17" y="123"/>
                    <a:pt x="29" y="123"/>
                  </a:cubicBezTo>
                  <a:cubicBezTo>
                    <a:pt x="35" y="125"/>
                    <a:pt x="43" y="125"/>
                    <a:pt x="52" y="125"/>
                  </a:cubicBezTo>
                  <a:cubicBezTo>
                    <a:pt x="61" y="125"/>
                    <a:pt x="70" y="125"/>
                    <a:pt x="78" y="127"/>
                  </a:cubicBezTo>
                  <a:cubicBezTo>
                    <a:pt x="132" y="131"/>
                    <a:pt x="185" y="139"/>
                    <a:pt x="242" y="139"/>
                  </a:cubicBezTo>
                  <a:cubicBezTo>
                    <a:pt x="271" y="135"/>
                    <a:pt x="296" y="131"/>
                    <a:pt x="320" y="123"/>
                  </a:cubicBezTo>
                  <a:lnTo>
                    <a:pt x="374" y="123"/>
                  </a:lnTo>
                  <a:cubicBezTo>
                    <a:pt x="382" y="123"/>
                    <a:pt x="390" y="115"/>
                    <a:pt x="394" y="107"/>
                  </a:cubicBezTo>
                  <a:cubicBezTo>
                    <a:pt x="398" y="90"/>
                    <a:pt x="402" y="74"/>
                    <a:pt x="402" y="61"/>
                  </a:cubicBezTo>
                  <a:cubicBezTo>
                    <a:pt x="402" y="45"/>
                    <a:pt x="398" y="33"/>
                    <a:pt x="394" y="20"/>
                  </a:cubicBezTo>
                  <a:cubicBezTo>
                    <a:pt x="390" y="8"/>
                    <a:pt x="386" y="8"/>
                    <a:pt x="378" y="8"/>
                  </a:cubicBezTo>
                  <a:cubicBezTo>
                    <a:pt x="345" y="12"/>
                    <a:pt x="312" y="20"/>
                    <a:pt x="279" y="20"/>
                  </a:cubicBezTo>
                  <a:cubicBezTo>
                    <a:pt x="238" y="20"/>
                    <a:pt x="193" y="20"/>
                    <a:pt x="152" y="16"/>
                  </a:cubicBezTo>
                  <a:cubicBezTo>
                    <a:pt x="123" y="13"/>
                    <a:pt x="94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59"/>
            <p:cNvSpPr/>
            <p:nvPr/>
          </p:nvSpPr>
          <p:spPr>
            <a:xfrm>
              <a:off x="4801175" y="5461000"/>
              <a:ext cx="1775" cy="2950"/>
            </a:xfrm>
            <a:custGeom>
              <a:avLst/>
              <a:gdLst/>
              <a:ahLst/>
              <a:cxnLst/>
              <a:rect l="l" t="t" r="r" b="b"/>
              <a:pathLst>
                <a:path w="71" h="118" extrusionOk="0">
                  <a:moveTo>
                    <a:pt x="34" y="0"/>
                  </a:moveTo>
                  <a:cubicBezTo>
                    <a:pt x="22" y="0"/>
                    <a:pt x="11" y="11"/>
                    <a:pt x="0" y="44"/>
                  </a:cubicBezTo>
                  <a:cubicBezTo>
                    <a:pt x="13" y="104"/>
                    <a:pt x="26" y="118"/>
                    <a:pt x="39" y="118"/>
                  </a:cubicBezTo>
                  <a:cubicBezTo>
                    <a:pt x="47" y="118"/>
                    <a:pt x="54" y="113"/>
                    <a:pt x="62" y="110"/>
                  </a:cubicBezTo>
                  <a:cubicBezTo>
                    <a:pt x="66" y="93"/>
                    <a:pt x="70" y="77"/>
                    <a:pt x="70" y="61"/>
                  </a:cubicBezTo>
                  <a:cubicBezTo>
                    <a:pt x="70" y="44"/>
                    <a:pt x="66" y="32"/>
                    <a:pt x="62" y="15"/>
                  </a:cubicBezTo>
                  <a:cubicBezTo>
                    <a:pt x="52" y="8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59"/>
            <p:cNvSpPr/>
            <p:nvPr/>
          </p:nvSpPr>
          <p:spPr>
            <a:xfrm>
              <a:off x="4798700" y="5461275"/>
              <a:ext cx="1775" cy="3000"/>
            </a:xfrm>
            <a:custGeom>
              <a:avLst/>
              <a:gdLst/>
              <a:ahLst/>
              <a:cxnLst/>
              <a:rect l="l" t="t" r="r" b="b"/>
              <a:pathLst>
                <a:path w="71" h="120" extrusionOk="0">
                  <a:moveTo>
                    <a:pt x="50" y="0"/>
                  </a:moveTo>
                  <a:cubicBezTo>
                    <a:pt x="34" y="4"/>
                    <a:pt x="21" y="13"/>
                    <a:pt x="13" y="25"/>
                  </a:cubicBezTo>
                  <a:cubicBezTo>
                    <a:pt x="5" y="45"/>
                    <a:pt x="1" y="66"/>
                    <a:pt x="1" y="86"/>
                  </a:cubicBezTo>
                  <a:cubicBezTo>
                    <a:pt x="5" y="99"/>
                    <a:pt x="9" y="119"/>
                    <a:pt x="13" y="119"/>
                  </a:cubicBezTo>
                  <a:cubicBezTo>
                    <a:pt x="25" y="115"/>
                    <a:pt x="42" y="115"/>
                    <a:pt x="54" y="111"/>
                  </a:cubicBezTo>
                  <a:cubicBezTo>
                    <a:pt x="58" y="107"/>
                    <a:pt x="58" y="107"/>
                    <a:pt x="71" y="33"/>
                  </a:cubicBezTo>
                  <a:cubicBezTo>
                    <a:pt x="62" y="21"/>
                    <a:pt x="54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59"/>
            <p:cNvSpPr/>
            <p:nvPr/>
          </p:nvSpPr>
          <p:spPr>
            <a:xfrm>
              <a:off x="4796975" y="5461450"/>
              <a:ext cx="825" cy="2150"/>
            </a:xfrm>
            <a:custGeom>
              <a:avLst/>
              <a:gdLst/>
              <a:ahLst/>
              <a:cxnLst/>
              <a:rect l="l" t="t" r="r" b="b"/>
              <a:pathLst>
                <a:path w="33" h="86" extrusionOk="0">
                  <a:moveTo>
                    <a:pt x="16" y="0"/>
                  </a:moveTo>
                  <a:cubicBezTo>
                    <a:pt x="12" y="0"/>
                    <a:pt x="8" y="16"/>
                    <a:pt x="0" y="47"/>
                  </a:cubicBezTo>
                  <a:cubicBezTo>
                    <a:pt x="4" y="72"/>
                    <a:pt x="9" y="85"/>
                    <a:pt x="15" y="85"/>
                  </a:cubicBezTo>
                  <a:cubicBezTo>
                    <a:pt x="21" y="85"/>
                    <a:pt x="27" y="73"/>
                    <a:pt x="33" y="47"/>
                  </a:cubicBezTo>
                  <a:cubicBezTo>
                    <a:pt x="25" y="16"/>
                    <a:pt x="21" y="0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59"/>
            <p:cNvSpPr/>
            <p:nvPr/>
          </p:nvSpPr>
          <p:spPr>
            <a:xfrm>
              <a:off x="4810700" y="5342200"/>
              <a:ext cx="1050" cy="2875"/>
            </a:xfrm>
            <a:custGeom>
              <a:avLst/>
              <a:gdLst/>
              <a:ahLst/>
              <a:cxnLst/>
              <a:rect l="l" t="t" r="r" b="b"/>
              <a:pathLst>
                <a:path w="42" h="115" extrusionOk="0">
                  <a:moveTo>
                    <a:pt x="24" y="0"/>
                  </a:moveTo>
                  <a:cubicBezTo>
                    <a:pt x="18" y="0"/>
                    <a:pt x="11" y="13"/>
                    <a:pt x="5" y="28"/>
                  </a:cubicBezTo>
                  <a:cubicBezTo>
                    <a:pt x="1" y="53"/>
                    <a:pt x="1" y="77"/>
                    <a:pt x="5" y="98"/>
                  </a:cubicBezTo>
                  <a:cubicBezTo>
                    <a:pt x="13" y="110"/>
                    <a:pt x="21" y="114"/>
                    <a:pt x="25" y="114"/>
                  </a:cubicBezTo>
                  <a:cubicBezTo>
                    <a:pt x="34" y="114"/>
                    <a:pt x="42" y="94"/>
                    <a:pt x="42" y="40"/>
                  </a:cubicBezTo>
                  <a:cubicBezTo>
                    <a:pt x="36" y="11"/>
                    <a:pt x="30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59"/>
            <p:cNvSpPr/>
            <p:nvPr/>
          </p:nvSpPr>
          <p:spPr>
            <a:xfrm>
              <a:off x="4818000" y="5342375"/>
              <a:ext cx="850" cy="2725"/>
            </a:xfrm>
            <a:custGeom>
              <a:avLst/>
              <a:gdLst/>
              <a:ahLst/>
              <a:cxnLst/>
              <a:rect l="l" t="t" r="r" b="b"/>
              <a:pathLst>
                <a:path w="34" h="109" extrusionOk="0">
                  <a:moveTo>
                    <a:pt x="16" y="1"/>
                  </a:moveTo>
                  <a:cubicBezTo>
                    <a:pt x="13" y="1"/>
                    <a:pt x="11" y="2"/>
                    <a:pt x="8" y="5"/>
                  </a:cubicBezTo>
                  <a:cubicBezTo>
                    <a:pt x="0" y="13"/>
                    <a:pt x="0" y="25"/>
                    <a:pt x="0" y="38"/>
                  </a:cubicBezTo>
                  <a:cubicBezTo>
                    <a:pt x="0" y="58"/>
                    <a:pt x="0" y="79"/>
                    <a:pt x="4" y="95"/>
                  </a:cubicBezTo>
                  <a:cubicBezTo>
                    <a:pt x="8" y="104"/>
                    <a:pt x="11" y="109"/>
                    <a:pt x="14" y="109"/>
                  </a:cubicBezTo>
                  <a:cubicBezTo>
                    <a:pt x="20" y="109"/>
                    <a:pt x="25" y="88"/>
                    <a:pt x="33" y="46"/>
                  </a:cubicBezTo>
                  <a:cubicBezTo>
                    <a:pt x="27" y="11"/>
                    <a:pt x="21" y="1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59"/>
            <p:cNvSpPr/>
            <p:nvPr/>
          </p:nvSpPr>
          <p:spPr>
            <a:xfrm>
              <a:off x="4812150" y="5342275"/>
              <a:ext cx="5350" cy="3600"/>
            </a:xfrm>
            <a:custGeom>
              <a:avLst/>
              <a:gdLst/>
              <a:ahLst/>
              <a:cxnLst/>
              <a:rect l="l" t="t" r="r" b="b"/>
              <a:pathLst>
                <a:path w="214" h="144" extrusionOk="0">
                  <a:moveTo>
                    <a:pt x="25" y="1"/>
                  </a:moveTo>
                  <a:cubicBezTo>
                    <a:pt x="17" y="1"/>
                    <a:pt x="9" y="13"/>
                    <a:pt x="0" y="37"/>
                  </a:cubicBezTo>
                  <a:cubicBezTo>
                    <a:pt x="7" y="118"/>
                    <a:pt x="16" y="144"/>
                    <a:pt x="26" y="144"/>
                  </a:cubicBezTo>
                  <a:cubicBezTo>
                    <a:pt x="29" y="144"/>
                    <a:pt x="31" y="142"/>
                    <a:pt x="33" y="140"/>
                  </a:cubicBezTo>
                  <a:cubicBezTo>
                    <a:pt x="40" y="134"/>
                    <a:pt x="47" y="132"/>
                    <a:pt x="53" y="132"/>
                  </a:cubicBezTo>
                  <a:cubicBezTo>
                    <a:pt x="68" y="132"/>
                    <a:pt x="83" y="142"/>
                    <a:pt x="97" y="142"/>
                  </a:cubicBezTo>
                  <a:cubicBezTo>
                    <a:pt x="101" y="142"/>
                    <a:pt x="104" y="141"/>
                    <a:pt x="107" y="140"/>
                  </a:cubicBezTo>
                  <a:cubicBezTo>
                    <a:pt x="109" y="140"/>
                    <a:pt x="112" y="139"/>
                    <a:pt x="114" y="139"/>
                  </a:cubicBezTo>
                  <a:cubicBezTo>
                    <a:pt x="123" y="139"/>
                    <a:pt x="132" y="142"/>
                    <a:pt x="139" y="142"/>
                  </a:cubicBezTo>
                  <a:cubicBezTo>
                    <a:pt x="149" y="142"/>
                    <a:pt x="158" y="138"/>
                    <a:pt x="169" y="120"/>
                  </a:cubicBezTo>
                  <a:cubicBezTo>
                    <a:pt x="169" y="118"/>
                    <a:pt x="170" y="118"/>
                    <a:pt x="171" y="118"/>
                  </a:cubicBezTo>
                  <a:cubicBezTo>
                    <a:pt x="175" y="118"/>
                    <a:pt x="182" y="132"/>
                    <a:pt x="185" y="136"/>
                  </a:cubicBezTo>
                  <a:cubicBezTo>
                    <a:pt x="187" y="138"/>
                    <a:pt x="189" y="139"/>
                    <a:pt x="191" y="139"/>
                  </a:cubicBezTo>
                  <a:cubicBezTo>
                    <a:pt x="197" y="139"/>
                    <a:pt x="202" y="129"/>
                    <a:pt x="205" y="99"/>
                  </a:cubicBezTo>
                  <a:cubicBezTo>
                    <a:pt x="214" y="70"/>
                    <a:pt x="210" y="42"/>
                    <a:pt x="201" y="13"/>
                  </a:cubicBezTo>
                  <a:cubicBezTo>
                    <a:pt x="201" y="9"/>
                    <a:pt x="197" y="5"/>
                    <a:pt x="193" y="5"/>
                  </a:cubicBezTo>
                  <a:lnTo>
                    <a:pt x="107" y="5"/>
                  </a:lnTo>
                  <a:cubicBezTo>
                    <a:pt x="82" y="5"/>
                    <a:pt x="54" y="5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59"/>
            <p:cNvSpPr/>
            <p:nvPr/>
          </p:nvSpPr>
          <p:spPr>
            <a:xfrm>
              <a:off x="4807825" y="5342725"/>
              <a:ext cx="1175" cy="3075"/>
            </a:xfrm>
            <a:custGeom>
              <a:avLst/>
              <a:gdLst/>
              <a:ahLst/>
              <a:cxnLst/>
              <a:rect l="l" t="t" r="r" b="b"/>
              <a:pathLst>
                <a:path w="47" h="123" extrusionOk="0">
                  <a:moveTo>
                    <a:pt x="28" y="1"/>
                  </a:moveTo>
                  <a:cubicBezTo>
                    <a:pt x="22" y="1"/>
                    <a:pt x="13" y="19"/>
                    <a:pt x="1" y="56"/>
                  </a:cubicBezTo>
                  <a:cubicBezTo>
                    <a:pt x="5" y="110"/>
                    <a:pt x="13" y="122"/>
                    <a:pt x="22" y="122"/>
                  </a:cubicBezTo>
                  <a:cubicBezTo>
                    <a:pt x="30" y="118"/>
                    <a:pt x="42" y="122"/>
                    <a:pt x="46" y="56"/>
                  </a:cubicBezTo>
                  <a:cubicBezTo>
                    <a:pt x="40" y="19"/>
                    <a:pt x="35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59"/>
            <p:cNvSpPr/>
            <p:nvPr/>
          </p:nvSpPr>
          <p:spPr>
            <a:xfrm>
              <a:off x="4823025" y="5342800"/>
              <a:ext cx="850" cy="3075"/>
            </a:xfrm>
            <a:custGeom>
              <a:avLst/>
              <a:gdLst/>
              <a:ahLst/>
              <a:cxnLst/>
              <a:rect l="l" t="t" r="r" b="b"/>
              <a:pathLst>
                <a:path w="34" h="123" extrusionOk="0">
                  <a:moveTo>
                    <a:pt x="13" y="0"/>
                  </a:moveTo>
                  <a:cubicBezTo>
                    <a:pt x="4" y="0"/>
                    <a:pt x="0" y="21"/>
                    <a:pt x="0" y="53"/>
                  </a:cubicBezTo>
                  <a:cubicBezTo>
                    <a:pt x="0" y="74"/>
                    <a:pt x="4" y="94"/>
                    <a:pt x="8" y="115"/>
                  </a:cubicBezTo>
                  <a:cubicBezTo>
                    <a:pt x="11" y="120"/>
                    <a:pt x="14" y="122"/>
                    <a:pt x="16" y="122"/>
                  </a:cubicBezTo>
                  <a:cubicBezTo>
                    <a:pt x="23" y="122"/>
                    <a:pt x="27" y="94"/>
                    <a:pt x="33" y="25"/>
                  </a:cubicBezTo>
                  <a:cubicBezTo>
                    <a:pt x="25" y="16"/>
                    <a:pt x="17" y="4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59"/>
            <p:cNvSpPr/>
            <p:nvPr/>
          </p:nvSpPr>
          <p:spPr>
            <a:xfrm>
              <a:off x="4809475" y="5342575"/>
              <a:ext cx="950" cy="3000"/>
            </a:xfrm>
            <a:custGeom>
              <a:avLst/>
              <a:gdLst/>
              <a:ahLst/>
              <a:cxnLst/>
              <a:rect l="l" t="t" r="r" b="b"/>
              <a:pathLst>
                <a:path w="38" h="120" extrusionOk="0">
                  <a:moveTo>
                    <a:pt x="21" y="0"/>
                  </a:moveTo>
                  <a:cubicBezTo>
                    <a:pt x="17" y="0"/>
                    <a:pt x="12" y="6"/>
                    <a:pt x="9" y="13"/>
                  </a:cubicBezTo>
                  <a:cubicBezTo>
                    <a:pt x="1" y="42"/>
                    <a:pt x="1" y="66"/>
                    <a:pt x="9" y="95"/>
                  </a:cubicBezTo>
                  <a:cubicBezTo>
                    <a:pt x="13" y="112"/>
                    <a:pt x="17" y="120"/>
                    <a:pt x="25" y="120"/>
                  </a:cubicBezTo>
                  <a:cubicBezTo>
                    <a:pt x="29" y="120"/>
                    <a:pt x="29" y="116"/>
                    <a:pt x="38" y="38"/>
                  </a:cubicBezTo>
                  <a:cubicBezTo>
                    <a:pt x="33" y="10"/>
                    <a:pt x="27" y="0"/>
                    <a:pt x="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9"/>
            <p:cNvSpPr/>
            <p:nvPr/>
          </p:nvSpPr>
          <p:spPr>
            <a:xfrm>
              <a:off x="4819625" y="5342725"/>
              <a:ext cx="850" cy="3000"/>
            </a:xfrm>
            <a:custGeom>
              <a:avLst/>
              <a:gdLst/>
              <a:ahLst/>
              <a:cxnLst/>
              <a:rect l="l" t="t" r="r" b="b"/>
              <a:pathLst>
                <a:path w="34" h="120" extrusionOk="0">
                  <a:moveTo>
                    <a:pt x="15" y="0"/>
                  </a:moveTo>
                  <a:cubicBezTo>
                    <a:pt x="10" y="0"/>
                    <a:pt x="7" y="14"/>
                    <a:pt x="1" y="40"/>
                  </a:cubicBezTo>
                  <a:cubicBezTo>
                    <a:pt x="5" y="91"/>
                    <a:pt x="8" y="119"/>
                    <a:pt x="18" y="119"/>
                  </a:cubicBezTo>
                  <a:cubicBezTo>
                    <a:pt x="19" y="119"/>
                    <a:pt x="20" y="119"/>
                    <a:pt x="21" y="118"/>
                  </a:cubicBezTo>
                  <a:cubicBezTo>
                    <a:pt x="30" y="97"/>
                    <a:pt x="34" y="73"/>
                    <a:pt x="30" y="52"/>
                  </a:cubicBezTo>
                  <a:cubicBezTo>
                    <a:pt x="30" y="36"/>
                    <a:pt x="25" y="19"/>
                    <a:pt x="21" y="7"/>
                  </a:cubicBezTo>
                  <a:cubicBezTo>
                    <a:pt x="19" y="2"/>
                    <a:pt x="17" y="0"/>
                    <a:pt x="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59"/>
            <p:cNvSpPr/>
            <p:nvPr/>
          </p:nvSpPr>
          <p:spPr>
            <a:xfrm>
              <a:off x="4821900" y="5342675"/>
              <a:ext cx="725" cy="3225"/>
            </a:xfrm>
            <a:custGeom>
              <a:avLst/>
              <a:gdLst/>
              <a:ahLst/>
              <a:cxnLst/>
              <a:rect l="l" t="t" r="r" b="b"/>
              <a:pathLst>
                <a:path w="29" h="129" extrusionOk="0">
                  <a:moveTo>
                    <a:pt x="17" y="1"/>
                  </a:moveTo>
                  <a:cubicBezTo>
                    <a:pt x="8" y="1"/>
                    <a:pt x="4" y="26"/>
                    <a:pt x="0" y="108"/>
                  </a:cubicBezTo>
                  <a:cubicBezTo>
                    <a:pt x="7" y="118"/>
                    <a:pt x="11" y="128"/>
                    <a:pt x="15" y="128"/>
                  </a:cubicBezTo>
                  <a:cubicBezTo>
                    <a:pt x="18" y="128"/>
                    <a:pt x="21" y="121"/>
                    <a:pt x="25" y="99"/>
                  </a:cubicBezTo>
                  <a:cubicBezTo>
                    <a:pt x="29" y="79"/>
                    <a:pt x="29" y="58"/>
                    <a:pt x="29" y="38"/>
                  </a:cubicBezTo>
                  <a:cubicBezTo>
                    <a:pt x="29" y="26"/>
                    <a:pt x="25" y="13"/>
                    <a:pt x="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59"/>
            <p:cNvSpPr/>
            <p:nvPr/>
          </p:nvSpPr>
          <p:spPr>
            <a:xfrm>
              <a:off x="4806300" y="5343325"/>
              <a:ext cx="850" cy="2425"/>
            </a:xfrm>
            <a:custGeom>
              <a:avLst/>
              <a:gdLst/>
              <a:ahLst/>
              <a:cxnLst/>
              <a:rect l="l" t="t" r="r" b="b"/>
              <a:pathLst>
                <a:path w="34" h="97" extrusionOk="0">
                  <a:moveTo>
                    <a:pt x="17" y="1"/>
                  </a:moveTo>
                  <a:cubicBezTo>
                    <a:pt x="12" y="1"/>
                    <a:pt x="6" y="8"/>
                    <a:pt x="0" y="45"/>
                  </a:cubicBezTo>
                  <a:cubicBezTo>
                    <a:pt x="6" y="81"/>
                    <a:pt x="11" y="96"/>
                    <a:pt x="17" y="96"/>
                  </a:cubicBezTo>
                  <a:cubicBezTo>
                    <a:pt x="20" y="96"/>
                    <a:pt x="22" y="92"/>
                    <a:pt x="25" y="86"/>
                  </a:cubicBezTo>
                  <a:cubicBezTo>
                    <a:pt x="29" y="73"/>
                    <a:pt x="33" y="57"/>
                    <a:pt x="33" y="41"/>
                  </a:cubicBezTo>
                  <a:cubicBezTo>
                    <a:pt x="33" y="28"/>
                    <a:pt x="29" y="16"/>
                    <a:pt x="25" y="4"/>
                  </a:cubicBezTo>
                  <a:cubicBezTo>
                    <a:pt x="22" y="2"/>
                    <a:pt x="20" y="1"/>
                    <a:pt x="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9"/>
            <p:cNvSpPr/>
            <p:nvPr/>
          </p:nvSpPr>
          <p:spPr>
            <a:xfrm>
              <a:off x="4820750" y="5342975"/>
              <a:ext cx="550" cy="2625"/>
            </a:xfrm>
            <a:custGeom>
              <a:avLst/>
              <a:gdLst/>
              <a:ahLst/>
              <a:cxnLst/>
              <a:rect l="l" t="t" r="r" b="b"/>
              <a:pathLst>
                <a:path w="22" h="105" extrusionOk="0">
                  <a:moveTo>
                    <a:pt x="12" y="1"/>
                  </a:moveTo>
                  <a:cubicBezTo>
                    <a:pt x="5" y="1"/>
                    <a:pt x="1" y="24"/>
                    <a:pt x="1" y="50"/>
                  </a:cubicBezTo>
                  <a:cubicBezTo>
                    <a:pt x="1" y="79"/>
                    <a:pt x="5" y="104"/>
                    <a:pt x="13" y="104"/>
                  </a:cubicBezTo>
                  <a:cubicBezTo>
                    <a:pt x="14" y="104"/>
                    <a:pt x="14" y="104"/>
                    <a:pt x="14" y="104"/>
                  </a:cubicBezTo>
                  <a:cubicBezTo>
                    <a:pt x="18" y="104"/>
                    <a:pt x="22" y="84"/>
                    <a:pt x="22" y="46"/>
                  </a:cubicBezTo>
                  <a:cubicBezTo>
                    <a:pt x="22" y="22"/>
                    <a:pt x="17" y="1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9"/>
            <p:cNvSpPr/>
            <p:nvPr/>
          </p:nvSpPr>
          <p:spPr>
            <a:xfrm>
              <a:off x="4804650" y="5382225"/>
              <a:ext cx="3725" cy="3400"/>
            </a:xfrm>
            <a:custGeom>
              <a:avLst/>
              <a:gdLst/>
              <a:ahLst/>
              <a:cxnLst/>
              <a:rect l="l" t="t" r="r" b="b"/>
              <a:pathLst>
                <a:path w="149" h="136" extrusionOk="0">
                  <a:moveTo>
                    <a:pt x="41" y="0"/>
                  </a:moveTo>
                  <a:cubicBezTo>
                    <a:pt x="27" y="0"/>
                    <a:pt x="14" y="16"/>
                    <a:pt x="1" y="56"/>
                  </a:cubicBezTo>
                  <a:cubicBezTo>
                    <a:pt x="7" y="113"/>
                    <a:pt x="18" y="136"/>
                    <a:pt x="29" y="136"/>
                  </a:cubicBezTo>
                  <a:cubicBezTo>
                    <a:pt x="32" y="136"/>
                    <a:pt x="35" y="134"/>
                    <a:pt x="38" y="130"/>
                  </a:cubicBezTo>
                  <a:cubicBezTo>
                    <a:pt x="47" y="119"/>
                    <a:pt x="56" y="115"/>
                    <a:pt x="65" y="115"/>
                  </a:cubicBezTo>
                  <a:cubicBezTo>
                    <a:pt x="83" y="115"/>
                    <a:pt x="101" y="130"/>
                    <a:pt x="120" y="130"/>
                  </a:cubicBezTo>
                  <a:cubicBezTo>
                    <a:pt x="128" y="130"/>
                    <a:pt x="136" y="122"/>
                    <a:pt x="149" y="118"/>
                  </a:cubicBezTo>
                  <a:cubicBezTo>
                    <a:pt x="149" y="48"/>
                    <a:pt x="144" y="23"/>
                    <a:pt x="136" y="19"/>
                  </a:cubicBezTo>
                  <a:cubicBezTo>
                    <a:pt x="124" y="11"/>
                    <a:pt x="112" y="7"/>
                    <a:pt x="103" y="7"/>
                  </a:cubicBezTo>
                  <a:cubicBezTo>
                    <a:pt x="83" y="7"/>
                    <a:pt x="66" y="3"/>
                    <a:pt x="50" y="3"/>
                  </a:cubicBezTo>
                  <a:cubicBezTo>
                    <a:pt x="47" y="1"/>
                    <a:pt x="44" y="0"/>
                    <a:pt x="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9"/>
            <p:cNvSpPr/>
            <p:nvPr/>
          </p:nvSpPr>
          <p:spPr>
            <a:xfrm>
              <a:off x="4802000" y="5383050"/>
              <a:ext cx="1850" cy="2825"/>
            </a:xfrm>
            <a:custGeom>
              <a:avLst/>
              <a:gdLst/>
              <a:ahLst/>
              <a:cxnLst/>
              <a:rect l="l" t="t" r="r" b="b"/>
              <a:pathLst>
                <a:path w="74" h="113" extrusionOk="0">
                  <a:moveTo>
                    <a:pt x="51" y="0"/>
                  </a:moveTo>
                  <a:cubicBezTo>
                    <a:pt x="45" y="0"/>
                    <a:pt x="39" y="7"/>
                    <a:pt x="33" y="11"/>
                  </a:cubicBezTo>
                  <a:cubicBezTo>
                    <a:pt x="17" y="19"/>
                    <a:pt x="8" y="11"/>
                    <a:pt x="0" y="76"/>
                  </a:cubicBezTo>
                  <a:cubicBezTo>
                    <a:pt x="13" y="102"/>
                    <a:pt x="25" y="112"/>
                    <a:pt x="36" y="112"/>
                  </a:cubicBezTo>
                  <a:cubicBezTo>
                    <a:pt x="46" y="112"/>
                    <a:pt x="56" y="105"/>
                    <a:pt x="66" y="93"/>
                  </a:cubicBezTo>
                  <a:cubicBezTo>
                    <a:pt x="70" y="72"/>
                    <a:pt x="74" y="52"/>
                    <a:pt x="74" y="35"/>
                  </a:cubicBezTo>
                  <a:cubicBezTo>
                    <a:pt x="65" y="8"/>
                    <a:pt x="58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59"/>
            <p:cNvSpPr/>
            <p:nvPr/>
          </p:nvSpPr>
          <p:spPr>
            <a:xfrm>
              <a:off x="4799525" y="5382475"/>
              <a:ext cx="1575" cy="3325"/>
            </a:xfrm>
            <a:custGeom>
              <a:avLst/>
              <a:gdLst/>
              <a:ahLst/>
              <a:cxnLst/>
              <a:rect l="l" t="t" r="r" b="b"/>
              <a:pathLst>
                <a:path w="63" h="133" extrusionOk="0">
                  <a:moveTo>
                    <a:pt x="44" y="17"/>
                  </a:moveTo>
                  <a:cubicBezTo>
                    <a:pt x="44" y="17"/>
                    <a:pt x="43" y="17"/>
                    <a:pt x="42" y="17"/>
                  </a:cubicBezTo>
                  <a:cubicBezTo>
                    <a:pt x="29" y="30"/>
                    <a:pt x="13" y="1"/>
                    <a:pt x="1" y="71"/>
                  </a:cubicBezTo>
                  <a:cubicBezTo>
                    <a:pt x="1" y="124"/>
                    <a:pt x="13" y="132"/>
                    <a:pt x="21" y="132"/>
                  </a:cubicBezTo>
                  <a:cubicBezTo>
                    <a:pt x="29" y="132"/>
                    <a:pt x="50" y="132"/>
                    <a:pt x="62" y="79"/>
                  </a:cubicBezTo>
                  <a:cubicBezTo>
                    <a:pt x="59" y="32"/>
                    <a:pt x="52" y="17"/>
                    <a:pt x="44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59"/>
            <p:cNvSpPr/>
            <p:nvPr/>
          </p:nvSpPr>
          <p:spPr>
            <a:xfrm>
              <a:off x="4817175" y="5382575"/>
              <a:ext cx="1150" cy="3525"/>
            </a:xfrm>
            <a:custGeom>
              <a:avLst/>
              <a:gdLst/>
              <a:ahLst/>
              <a:cxnLst/>
              <a:rect l="l" t="t" r="r" b="b"/>
              <a:pathLst>
                <a:path w="46" h="141" extrusionOk="0">
                  <a:moveTo>
                    <a:pt x="28" y="1"/>
                  </a:moveTo>
                  <a:cubicBezTo>
                    <a:pt x="20" y="1"/>
                    <a:pt x="7" y="5"/>
                    <a:pt x="0" y="46"/>
                  </a:cubicBezTo>
                  <a:cubicBezTo>
                    <a:pt x="6" y="109"/>
                    <a:pt x="15" y="141"/>
                    <a:pt x="24" y="141"/>
                  </a:cubicBezTo>
                  <a:cubicBezTo>
                    <a:pt x="29" y="141"/>
                    <a:pt x="33" y="133"/>
                    <a:pt x="37" y="116"/>
                  </a:cubicBezTo>
                  <a:cubicBezTo>
                    <a:pt x="41" y="95"/>
                    <a:pt x="46" y="71"/>
                    <a:pt x="46" y="46"/>
                  </a:cubicBezTo>
                  <a:cubicBezTo>
                    <a:pt x="46" y="9"/>
                    <a:pt x="37" y="1"/>
                    <a:pt x="33" y="1"/>
                  </a:cubicBezTo>
                  <a:cubicBezTo>
                    <a:pt x="32" y="1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9"/>
            <p:cNvSpPr/>
            <p:nvPr/>
          </p:nvSpPr>
          <p:spPr>
            <a:xfrm>
              <a:off x="4815525" y="5382600"/>
              <a:ext cx="950" cy="2850"/>
            </a:xfrm>
            <a:custGeom>
              <a:avLst/>
              <a:gdLst/>
              <a:ahLst/>
              <a:cxnLst/>
              <a:rect l="l" t="t" r="r" b="b"/>
              <a:pathLst>
                <a:path w="38" h="114" extrusionOk="0">
                  <a:moveTo>
                    <a:pt x="17" y="0"/>
                  </a:moveTo>
                  <a:cubicBezTo>
                    <a:pt x="13" y="4"/>
                    <a:pt x="9" y="8"/>
                    <a:pt x="9" y="17"/>
                  </a:cubicBezTo>
                  <a:cubicBezTo>
                    <a:pt x="1" y="41"/>
                    <a:pt x="1" y="66"/>
                    <a:pt x="9" y="94"/>
                  </a:cubicBezTo>
                  <a:cubicBezTo>
                    <a:pt x="12" y="104"/>
                    <a:pt x="18" y="114"/>
                    <a:pt x="22" y="114"/>
                  </a:cubicBezTo>
                  <a:cubicBezTo>
                    <a:pt x="23" y="114"/>
                    <a:pt x="24" y="113"/>
                    <a:pt x="25" y="111"/>
                  </a:cubicBezTo>
                  <a:cubicBezTo>
                    <a:pt x="29" y="94"/>
                    <a:pt x="34" y="78"/>
                    <a:pt x="34" y="62"/>
                  </a:cubicBezTo>
                  <a:cubicBezTo>
                    <a:pt x="38" y="41"/>
                    <a:pt x="34" y="21"/>
                    <a:pt x="25" y="4"/>
                  </a:cubicBezTo>
                  <a:cubicBezTo>
                    <a:pt x="21" y="0"/>
                    <a:pt x="21" y="0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59"/>
            <p:cNvSpPr/>
            <p:nvPr/>
          </p:nvSpPr>
          <p:spPr>
            <a:xfrm>
              <a:off x="4808750" y="5382900"/>
              <a:ext cx="750" cy="2475"/>
            </a:xfrm>
            <a:custGeom>
              <a:avLst/>
              <a:gdLst/>
              <a:ahLst/>
              <a:cxnLst/>
              <a:rect l="l" t="t" r="r" b="b"/>
              <a:pathLst>
                <a:path w="30" h="99" extrusionOk="0">
                  <a:moveTo>
                    <a:pt x="14" y="0"/>
                  </a:moveTo>
                  <a:cubicBezTo>
                    <a:pt x="10" y="0"/>
                    <a:pt x="7" y="13"/>
                    <a:pt x="1" y="37"/>
                  </a:cubicBezTo>
                  <a:cubicBezTo>
                    <a:pt x="1" y="70"/>
                    <a:pt x="1" y="95"/>
                    <a:pt x="9" y="99"/>
                  </a:cubicBezTo>
                  <a:cubicBezTo>
                    <a:pt x="10" y="99"/>
                    <a:pt x="11" y="99"/>
                    <a:pt x="12" y="99"/>
                  </a:cubicBezTo>
                  <a:cubicBezTo>
                    <a:pt x="19" y="99"/>
                    <a:pt x="26" y="96"/>
                    <a:pt x="30" y="37"/>
                  </a:cubicBezTo>
                  <a:cubicBezTo>
                    <a:pt x="21" y="13"/>
                    <a:pt x="17" y="0"/>
                    <a:pt x="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59"/>
            <p:cNvSpPr/>
            <p:nvPr/>
          </p:nvSpPr>
          <p:spPr>
            <a:xfrm>
              <a:off x="4812250" y="5382700"/>
              <a:ext cx="650" cy="2600"/>
            </a:xfrm>
            <a:custGeom>
              <a:avLst/>
              <a:gdLst/>
              <a:ahLst/>
              <a:cxnLst/>
              <a:rect l="l" t="t" r="r" b="b"/>
              <a:pathLst>
                <a:path w="26" h="104" extrusionOk="0">
                  <a:moveTo>
                    <a:pt x="9" y="0"/>
                  </a:moveTo>
                  <a:cubicBezTo>
                    <a:pt x="5" y="17"/>
                    <a:pt x="0" y="33"/>
                    <a:pt x="0" y="45"/>
                  </a:cubicBezTo>
                  <a:cubicBezTo>
                    <a:pt x="0" y="78"/>
                    <a:pt x="5" y="99"/>
                    <a:pt x="9" y="103"/>
                  </a:cubicBezTo>
                  <a:cubicBezTo>
                    <a:pt x="9" y="103"/>
                    <a:pt x="10" y="103"/>
                    <a:pt x="11" y="103"/>
                  </a:cubicBezTo>
                  <a:cubicBezTo>
                    <a:pt x="18" y="103"/>
                    <a:pt x="25" y="84"/>
                    <a:pt x="25" y="25"/>
                  </a:cubicBezTo>
                  <a:cubicBezTo>
                    <a:pt x="21" y="17"/>
                    <a:pt x="17" y="0"/>
                    <a:pt x="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59"/>
            <p:cNvSpPr/>
            <p:nvPr/>
          </p:nvSpPr>
          <p:spPr>
            <a:xfrm>
              <a:off x="4810700" y="5382775"/>
              <a:ext cx="550" cy="2375"/>
            </a:xfrm>
            <a:custGeom>
              <a:avLst/>
              <a:gdLst/>
              <a:ahLst/>
              <a:cxnLst/>
              <a:rect l="l" t="t" r="r" b="b"/>
              <a:pathLst>
                <a:path w="22" h="95" extrusionOk="0">
                  <a:moveTo>
                    <a:pt x="12" y="1"/>
                  </a:moveTo>
                  <a:cubicBezTo>
                    <a:pt x="8" y="1"/>
                    <a:pt x="4" y="14"/>
                    <a:pt x="1" y="46"/>
                  </a:cubicBezTo>
                  <a:cubicBezTo>
                    <a:pt x="1" y="79"/>
                    <a:pt x="5" y="94"/>
                    <a:pt x="11" y="94"/>
                  </a:cubicBezTo>
                  <a:cubicBezTo>
                    <a:pt x="13" y="94"/>
                    <a:pt x="15" y="92"/>
                    <a:pt x="17" y="87"/>
                  </a:cubicBezTo>
                  <a:cubicBezTo>
                    <a:pt x="21" y="71"/>
                    <a:pt x="21" y="51"/>
                    <a:pt x="21" y="34"/>
                  </a:cubicBezTo>
                  <a:cubicBezTo>
                    <a:pt x="21" y="22"/>
                    <a:pt x="21" y="10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59"/>
            <p:cNvSpPr/>
            <p:nvPr/>
          </p:nvSpPr>
          <p:spPr>
            <a:xfrm>
              <a:off x="4814100" y="5383000"/>
              <a:ext cx="525" cy="2800"/>
            </a:xfrm>
            <a:custGeom>
              <a:avLst/>
              <a:gdLst/>
              <a:ahLst/>
              <a:cxnLst/>
              <a:rect l="l" t="t" r="r" b="b"/>
              <a:pathLst>
                <a:path w="21" h="112" extrusionOk="0">
                  <a:moveTo>
                    <a:pt x="8" y="1"/>
                  </a:moveTo>
                  <a:cubicBezTo>
                    <a:pt x="4" y="1"/>
                    <a:pt x="0" y="13"/>
                    <a:pt x="0" y="25"/>
                  </a:cubicBezTo>
                  <a:cubicBezTo>
                    <a:pt x="0" y="46"/>
                    <a:pt x="0" y="62"/>
                    <a:pt x="0" y="78"/>
                  </a:cubicBezTo>
                  <a:cubicBezTo>
                    <a:pt x="0" y="87"/>
                    <a:pt x="4" y="95"/>
                    <a:pt x="8" y="99"/>
                  </a:cubicBezTo>
                  <a:cubicBezTo>
                    <a:pt x="8" y="103"/>
                    <a:pt x="13" y="107"/>
                    <a:pt x="13" y="111"/>
                  </a:cubicBezTo>
                  <a:cubicBezTo>
                    <a:pt x="21" y="33"/>
                    <a:pt x="21" y="1"/>
                    <a:pt x="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59"/>
            <p:cNvSpPr/>
            <p:nvPr/>
          </p:nvSpPr>
          <p:spPr>
            <a:xfrm>
              <a:off x="4806300" y="5369900"/>
              <a:ext cx="1150" cy="2700"/>
            </a:xfrm>
            <a:custGeom>
              <a:avLst/>
              <a:gdLst/>
              <a:ahLst/>
              <a:cxnLst/>
              <a:rect l="l" t="t" r="r" b="b"/>
              <a:pathLst>
                <a:path w="46" h="108" extrusionOk="0">
                  <a:moveTo>
                    <a:pt x="23" y="1"/>
                  </a:moveTo>
                  <a:cubicBezTo>
                    <a:pt x="15" y="1"/>
                    <a:pt x="8" y="14"/>
                    <a:pt x="0" y="44"/>
                  </a:cubicBezTo>
                  <a:cubicBezTo>
                    <a:pt x="6" y="90"/>
                    <a:pt x="15" y="107"/>
                    <a:pt x="23" y="107"/>
                  </a:cubicBezTo>
                  <a:cubicBezTo>
                    <a:pt x="28" y="107"/>
                    <a:pt x="33" y="102"/>
                    <a:pt x="37" y="94"/>
                  </a:cubicBezTo>
                  <a:cubicBezTo>
                    <a:pt x="46" y="69"/>
                    <a:pt x="46" y="44"/>
                    <a:pt x="41" y="20"/>
                  </a:cubicBezTo>
                  <a:cubicBezTo>
                    <a:pt x="35" y="8"/>
                    <a:pt x="28" y="1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59"/>
            <p:cNvSpPr/>
            <p:nvPr/>
          </p:nvSpPr>
          <p:spPr>
            <a:xfrm>
              <a:off x="4808450" y="5369900"/>
              <a:ext cx="850" cy="2450"/>
            </a:xfrm>
            <a:custGeom>
              <a:avLst/>
              <a:gdLst/>
              <a:ahLst/>
              <a:cxnLst/>
              <a:rect l="l" t="t" r="r" b="b"/>
              <a:pathLst>
                <a:path w="34" h="98" extrusionOk="0">
                  <a:moveTo>
                    <a:pt x="18" y="1"/>
                  </a:moveTo>
                  <a:cubicBezTo>
                    <a:pt x="13" y="1"/>
                    <a:pt x="8" y="13"/>
                    <a:pt x="1" y="36"/>
                  </a:cubicBezTo>
                  <a:cubicBezTo>
                    <a:pt x="1" y="77"/>
                    <a:pt x="5" y="94"/>
                    <a:pt x="13" y="94"/>
                  </a:cubicBezTo>
                  <a:cubicBezTo>
                    <a:pt x="14" y="95"/>
                    <a:pt x="17" y="97"/>
                    <a:pt x="19" y="97"/>
                  </a:cubicBezTo>
                  <a:cubicBezTo>
                    <a:pt x="25" y="97"/>
                    <a:pt x="31" y="89"/>
                    <a:pt x="33" y="49"/>
                  </a:cubicBezTo>
                  <a:cubicBezTo>
                    <a:pt x="27" y="16"/>
                    <a:pt x="23" y="1"/>
                    <a:pt x="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59"/>
            <p:cNvSpPr/>
            <p:nvPr/>
          </p:nvSpPr>
          <p:spPr>
            <a:xfrm>
              <a:off x="4816250" y="5370100"/>
              <a:ext cx="650" cy="2450"/>
            </a:xfrm>
            <a:custGeom>
              <a:avLst/>
              <a:gdLst/>
              <a:ahLst/>
              <a:cxnLst/>
              <a:rect l="l" t="t" r="r" b="b"/>
              <a:pathLst>
                <a:path w="26" h="98" extrusionOk="0">
                  <a:moveTo>
                    <a:pt x="16" y="0"/>
                  </a:moveTo>
                  <a:cubicBezTo>
                    <a:pt x="15" y="0"/>
                    <a:pt x="14" y="1"/>
                    <a:pt x="13" y="4"/>
                  </a:cubicBezTo>
                  <a:cubicBezTo>
                    <a:pt x="5" y="20"/>
                    <a:pt x="0" y="41"/>
                    <a:pt x="5" y="61"/>
                  </a:cubicBezTo>
                  <a:cubicBezTo>
                    <a:pt x="5" y="86"/>
                    <a:pt x="6" y="98"/>
                    <a:pt x="13" y="98"/>
                  </a:cubicBezTo>
                  <a:cubicBezTo>
                    <a:pt x="16" y="98"/>
                    <a:pt x="20" y="95"/>
                    <a:pt x="25" y="90"/>
                  </a:cubicBezTo>
                  <a:cubicBezTo>
                    <a:pt x="22" y="26"/>
                    <a:pt x="21" y="0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59"/>
            <p:cNvSpPr/>
            <p:nvPr/>
          </p:nvSpPr>
          <p:spPr>
            <a:xfrm>
              <a:off x="4818100" y="5421825"/>
              <a:ext cx="1350" cy="2750"/>
            </a:xfrm>
            <a:custGeom>
              <a:avLst/>
              <a:gdLst/>
              <a:ahLst/>
              <a:cxnLst/>
              <a:rect l="l" t="t" r="r" b="b"/>
              <a:pathLst>
                <a:path w="54" h="110" extrusionOk="0">
                  <a:moveTo>
                    <a:pt x="28" y="1"/>
                  </a:moveTo>
                  <a:cubicBezTo>
                    <a:pt x="18" y="1"/>
                    <a:pt x="9" y="16"/>
                    <a:pt x="0" y="48"/>
                  </a:cubicBezTo>
                  <a:cubicBezTo>
                    <a:pt x="16" y="88"/>
                    <a:pt x="26" y="109"/>
                    <a:pt x="33" y="109"/>
                  </a:cubicBezTo>
                  <a:cubicBezTo>
                    <a:pt x="42" y="109"/>
                    <a:pt x="47" y="83"/>
                    <a:pt x="54" y="31"/>
                  </a:cubicBezTo>
                  <a:cubicBezTo>
                    <a:pt x="44" y="11"/>
                    <a:pt x="36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59"/>
            <p:cNvSpPr/>
            <p:nvPr/>
          </p:nvSpPr>
          <p:spPr>
            <a:xfrm>
              <a:off x="4814100" y="5422200"/>
              <a:ext cx="950" cy="2500"/>
            </a:xfrm>
            <a:custGeom>
              <a:avLst/>
              <a:gdLst/>
              <a:ahLst/>
              <a:cxnLst/>
              <a:rect l="l" t="t" r="r" b="b"/>
              <a:pathLst>
                <a:path w="38" h="100" extrusionOk="0">
                  <a:moveTo>
                    <a:pt x="18" y="1"/>
                  </a:moveTo>
                  <a:cubicBezTo>
                    <a:pt x="13" y="1"/>
                    <a:pt x="8" y="13"/>
                    <a:pt x="0" y="37"/>
                  </a:cubicBezTo>
                  <a:cubicBezTo>
                    <a:pt x="0" y="78"/>
                    <a:pt x="4" y="90"/>
                    <a:pt x="13" y="98"/>
                  </a:cubicBezTo>
                  <a:cubicBezTo>
                    <a:pt x="13" y="99"/>
                    <a:pt x="14" y="99"/>
                    <a:pt x="15" y="99"/>
                  </a:cubicBezTo>
                  <a:cubicBezTo>
                    <a:pt x="20" y="99"/>
                    <a:pt x="30" y="87"/>
                    <a:pt x="37" y="45"/>
                  </a:cubicBezTo>
                  <a:cubicBezTo>
                    <a:pt x="29" y="15"/>
                    <a:pt x="23" y="1"/>
                    <a:pt x="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59"/>
            <p:cNvSpPr/>
            <p:nvPr/>
          </p:nvSpPr>
          <p:spPr>
            <a:xfrm>
              <a:off x="4801375" y="5421875"/>
              <a:ext cx="750" cy="2275"/>
            </a:xfrm>
            <a:custGeom>
              <a:avLst/>
              <a:gdLst/>
              <a:ahLst/>
              <a:cxnLst/>
              <a:rect l="l" t="t" r="r" b="b"/>
              <a:pathLst>
                <a:path w="30" h="91" extrusionOk="0">
                  <a:moveTo>
                    <a:pt x="12" y="0"/>
                  </a:moveTo>
                  <a:cubicBezTo>
                    <a:pt x="7" y="0"/>
                    <a:pt x="4" y="21"/>
                    <a:pt x="0" y="91"/>
                  </a:cubicBezTo>
                  <a:lnTo>
                    <a:pt x="25" y="91"/>
                  </a:lnTo>
                  <a:cubicBezTo>
                    <a:pt x="29" y="38"/>
                    <a:pt x="25" y="13"/>
                    <a:pt x="17" y="5"/>
                  </a:cubicBezTo>
                  <a:cubicBezTo>
                    <a:pt x="15" y="2"/>
                    <a:pt x="13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9"/>
            <p:cNvSpPr/>
            <p:nvPr/>
          </p:nvSpPr>
          <p:spPr>
            <a:xfrm>
              <a:off x="4803125" y="5422200"/>
              <a:ext cx="625" cy="2325"/>
            </a:xfrm>
            <a:custGeom>
              <a:avLst/>
              <a:gdLst/>
              <a:ahLst/>
              <a:cxnLst/>
              <a:rect l="l" t="t" r="r" b="b"/>
              <a:pathLst>
                <a:path w="25" h="93" extrusionOk="0">
                  <a:moveTo>
                    <a:pt x="14" y="1"/>
                  </a:moveTo>
                  <a:cubicBezTo>
                    <a:pt x="8" y="1"/>
                    <a:pt x="3" y="10"/>
                    <a:pt x="0" y="37"/>
                  </a:cubicBezTo>
                  <a:cubicBezTo>
                    <a:pt x="3" y="76"/>
                    <a:pt x="8" y="92"/>
                    <a:pt x="13" y="92"/>
                  </a:cubicBezTo>
                  <a:cubicBezTo>
                    <a:pt x="15" y="92"/>
                    <a:pt x="18" y="89"/>
                    <a:pt x="21" y="82"/>
                  </a:cubicBezTo>
                  <a:cubicBezTo>
                    <a:pt x="25" y="57"/>
                    <a:pt x="25" y="29"/>
                    <a:pt x="21" y="4"/>
                  </a:cubicBezTo>
                  <a:cubicBezTo>
                    <a:pt x="19" y="2"/>
                    <a:pt x="16" y="1"/>
                    <a:pt x="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9"/>
            <p:cNvSpPr/>
            <p:nvPr/>
          </p:nvSpPr>
          <p:spPr>
            <a:xfrm>
              <a:off x="4804750" y="5421875"/>
              <a:ext cx="650" cy="2350"/>
            </a:xfrm>
            <a:custGeom>
              <a:avLst/>
              <a:gdLst/>
              <a:ahLst/>
              <a:cxnLst/>
              <a:rect l="l" t="t" r="r" b="b"/>
              <a:pathLst>
                <a:path w="26" h="94" extrusionOk="0">
                  <a:moveTo>
                    <a:pt x="13" y="1"/>
                  </a:moveTo>
                  <a:cubicBezTo>
                    <a:pt x="9" y="1"/>
                    <a:pt x="1" y="25"/>
                    <a:pt x="1" y="75"/>
                  </a:cubicBezTo>
                  <a:cubicBezTo>
                    <a:pt x="5" y="87"/>
                    <a:pt x="9" y="94"/>
                    <a:pt x="14" y="94"/>
                  </a:cubicBezTo>
                  <a:cubicBezTo>
                    <a:pt x="18" y="94"/>
                    <a:pt x="22" y="88"/>
                    <a:pt x="26" y="79"/>
                  </a:cubicBezTo>
                  <a:cubicBezTo>
                    <a:pt x="26" y="29"/>
                    <a:pt x="21" y="5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9"/>
            <p:cNvSpPr/>
            <p:nvPr/>
          </p:nvSpPr>
          <p:spPr>
            <a:xfrm>
              <a:off x="4800975" y="5408375"/>
              <a:ext cx="3300" cy="3575"/>
            </a:xfrm>
            <a:custGeom>
              <a:avLst/>
              <a:gdLst/>
              <a:ahLst/>
              <a:cxnLst/>
              <a:rect l="l" t="t" r="r" b="b"/>
              <a:pathLst>
                <a:path w="132" h="143" extrusionOk="0">
                  <a:moveTo>
                    <a:pt x="60" y="1"/>
                  </a:moveTo>
                  <a:cubicBezTo>
                    <a:pt x="43" y="1"/>
                    <a:pt x="26" y="9"/>
                    <a:pt x="8" y="40"/>
                  </a:cubicBezTo>
                  <a:cubicBezTo>
                    <a:pt x="4" y="52"/>
                    <a:pt x="0" y="61"/>
                    <a:pt x="0" y="73"/>
                  </a:cubicBezTo>
                  <a:cubicBezTo>
                    <a:pt x="7" y="128"/>
                    <a:pt x="17" y="140"/>
                    <a:pt x="27" y="140"/>
                  </a:cubicBezTo>
                  <a:cubicBezTo>
                    <a:pt x="29" y="140"/>
                    <a:pt x="31" y="139"/>
                    <a:pt x="33" y="139"/>
                  </a:cubicBezTo>
                  <a:cubicBezTo>
                    <a:pt x="45" y="134"/>
                    <a:pt x="55" y="129"/>
                    <a:pt x="66" y="129"/>
                  </a:cubicBezTo>
                  <a:cubicBezTo>
                    <a:pt x="74" y="129"/>
                    <a:pt x="82" y="132"/>
                    <a:pt x="90" y="139"/>
                  </a:cubicBezTo>
                  <a:cubicBezTo>
                    <a:pt x="95" y="141"/>
                    <a:pt x="99" y="143"/>
                    <a:pt x="102" y="143"/>
                  </a:cubicBezTo>
                  <a:cubicBezTo>
                    <a:pt x="115" y="143"/>
                    <a:pt x="122" y="125"/>
                    <a:pt x="131" y="93"/>
                  </a:cubicBezTo>
                  <a:cubicBezTo>
                    <a:pt x="131" y="36"/>
                    <a:pt x="127" y="15"/>
                    <a:pt x="119" y="11"/>
                  </a:cubicBezTo>
                  <a:cubicBezTo>
                    <a:pt x="100" y="11"/>
                    <a:pt x="80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9"/>
            <p:cNvSpPr/>
            <p:nvPr/>
          </p:nvSpPr>
          <p:spPr>
            <a:xfrm>
              <a:off x="4812750" y="5408625"/>
              <a:ext cx="2500" cy="3475"/>
            </a:xfrm>
            <a:custGeom>
              <a:avLst/>
              <a:gdLst/>
              <a:ahLst/>
              <a:cxnLst/>
              <a:rect l="l" t="t" r="r" b="b"/>
              <a:pathLst>
                <a:path w="100" h="139" extrusionOk="0">
                  <a:moveTo>
                    <a:pt x="24" y="0"/>
                  </a:moveTo>
                  <a:cubicBezTo>
                    <a:pt x="21" y="0"/>
                    <a:pt x="17" y="1"/>
                    <a:pt x="13" y="1"/>
                  </a:cubicBezTo>
                  <a:cubicBezTo>
                    <a:pt x="9" y="1"/>
                    <a:pt x="5" y="26"/>
                    <a:pt x="1" y="38"/>
                  </a:cubicBezTo>
                  <a:cubicBezTo>
                    <a:pt x="9" y="107"/>
                    <a:pt x="17" y="139"/>
                    <a:pt x="28" y="139"/>
                  </a:cubicBezTo>
                  <a:cubicBezTo>
                    <a:pt x="33" y="139"/>
                    <a:pt x="39" y="131"/>
                    <a:pt x="46" y="116"/>
                  </a:cubicBezTo>
                  <a:cubicBezTo>
                    <a:pt x="50" y="113"/>
                    <a:pt x="53" y="103"/>
                    <a:pt x="57" y="103"/>
                  </a:cubicBezTo>
                  <a:cubicBezTo>
                    <a:pt x="57" y="103"/>
                    <a:pt x="58" y="103"/>
                    <a:pt x="58" y="104"/>
                  </a:cubicBezTo>
                  <a:cubicBezTo>
                    <a:pt x="64" y="123"/>
                    <a:pt x="70" y="132"/>
                    <a:pt x="76" y="132"/>
                  </a:cubicBezTo>
                  <a:cubicBezTo>
                    <a:pt x="84" y="132"/>
                    <a:pt x="92" y="116"/>
                    <a:pt x="99" y="88"/>
                  </a:cubicBezTo>
                  <a:cubicBezTo>
                    <a:pt x="99" y="20"/>
                    <a:pt x="99" y="1"/>
                    <a:pt x="93" y="1"/>
                  </a:cubicBezTo>
                  <a:cubicBezTo>
                    <a:pt x="93" y="1"/>
                    <a:pt x="92" y="1"/>
                    <a:pt x="91" y="1"/>
                  </a:cubicBezTo>
                  <a:cubicBezTo>
                    <a:pt x="84" y="3"/>
                    <a:pt x="76" y="4"/>
                    <a:pt x="69" y="4"/>
                  </a:cubicBezTo>
                  <a:cubicBezTo>
                    <a:pt x="54" y="4"/>
                    <a:pt x="39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9"/>
            <p:cNvSpPr/>
            <p:nvPr/>
          </p:nvSpPr>
          <p:spPr>
            <a:xfrm>
              <a:off x="4808975" y="5408125"/>
              <a:ext cx="1650" cy="3650"/>
            </a:xfrm>
            <a:custGeom>
              <a:avLst/>
              <a:gdLst/>
              <a:ahLst/>
              <a:cxnLst/>
              <a:rect l="l" t="t" r="r" b="b"/>
              <a:pathLst>
                <a:path w="66" h="146" extrusionOk="0">
                  <a:moveTo>
                    <a:pt x="52" y="7"/>
                  </a:moveTo>
                  <a:cubicBezTo>
                    <a:pt x="51" y="7"/>
                    <a:pt x="50" y="7"/>
                    <a:pt x="49" y="9"/>
                  </a:cubicBezTo>
                  <a:cubicBezTo>
                    <a:pt x="33" y="21"/>
                    <a:pt x="17" y="1"/>
                    <a:pt x="0" y="79"/>
                  </a:cubicBezTo>
                  <a:cubicBezTo>
                    <a:pt x="8" y="134"/>
                    <a:pt x="18" y="145"/>
                    <a:pt x="28" y="145"/>
                  </a:cubicBezTo>
                  <a:cubicBezTo>
                    <a:pt x="33" y="145"/>
                    <a:pt x="39" y="142"/>
                    <a:pt x="45" y="140"/>
                  </a:cubicBezTo>
                  <a:cubicBezTo>
                    <a:pt x="62" y="140"/>
                    <a:pt x="62" y="112"/>
                    <a:pt x="66" y="54"/>
                  </a:cubicBezTo>
                  <a:cubicBezTo>
                    <a:pt x="62" y="21"/>
                    <a:pt x="56" y="7"/>
                    <a:pt x="5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9"/>
            <p:cNvSpPr/>
            <p:nvPr/>
          </p:nvSpPr>
          <p:spPr>
            <a:xfrm>
              <a:off x="4806800" y="5408500"/>
              <a:ext cx="1475" cy="3075"/>
            </a:xfrm>
            <a:custGeom>
              <a:avLst/>
              <a:gdLst/>
              <a:ahLst/>
              <a:cxnLst/>
              <a:rect l="l" t="t" r="r" b="b"/>
              <a:pathLst>
                <a:path w="59" h="123" extrusionOk="0">
                  <a:moveTo>
                    <a:pt x="38" y="0"/>
                  </a:moveTo>
                  <a:cubicBezTo>
                    <a:pt x="26" y="0"/>
                    <a:pt x="13" y="10"/>
                    <a:pt x="1" y="60"/>
                  </a:cubicBezTo>
                  <a:cubicBezTo>
                    <a:pt x="13" y="101"/>
                    <a:pt x="24" y="122"/>
                    <a:pt x="34" y="122"/>
                  </a:cubicBezTo>
                  <a:cubicBezTo>
                    <a:pt x="41" y="122"/>
                    <a:pt x="48" y="112"/>
                    <a:pt x="54" y="93"/>
                  </a:cubicBezTo>
                  <a:cubicBezTo>
                    <a:pt x="54" y="76"/>
                    <a:pt x="58" y="60"/>
                    <a:pt x="58" y="39"/>
                  </a:cubicBezTo>
                  <a:cubicBezTo>
                    <a:pt x="58" y="27"/>
                    <a:pt x="54" y="15"/>
                    <a:pt x="50" y="2"/>
                  </a:cubicBezTo>
                  <a:cubicBezTo>
                    <a:pt x="46" y="1"/>
                    <a:pt x="42" y="0"/>
                    <a:pt x="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9"/>
            <p:cNvSpPr/>
            <p:nvPr/>
          </p:nvSpPr>
          <p:spPr>
            <a:xfrm>
              <a:off x="4804850" y="5408750"/>
              <a:ext cx="1275" cy="3250"/>
            </a:xfrm>
            <a:custGeom>
              <a:avLst/>
              <a:gdLst/>
              <a:ahLst/>
              <a:cxnLst/>
              <a:rect l="l" t="t" r="r" b="b"/>
              <a:pathLst>
                <a:path w="51" h="130" extrusionOk="0">
                  <a:moveTo>
                    <a:pt x="22" y="0"/>
                  </a:moveTo>
                  <a:cubicBezTo>
                    <a:pt x="13" y="0"/>
                    <a:pt x="5" y="13"/>
                    <a:pt x="1" y="78"/>
                  </a:cubicBezTo>
                  <a:cubicBezTo>
                    <a:pt x="9" y="91"/>
                    <a:pt x="13" y="107"/>
                    <a:pt x="22" y="119"/>
                  </a:cubicBezTo>
                  <a:cubicBezTo>
                    <a:pt x="25" y="126"/>
                    <a:pt x="28" y="129"/>
                    <a:pt x="31" y="129"/>
                  </a:cubicBezTo>
                  <a:cubicBezTo>
                    <a:pt x="38" y="129"/>
                    <a:pt x="43" y="108"/>
                    <a:pt x="46" y="78"/>
                  </a:cubicBezTo>
                  <a:cubicBezTo>
                    <a:pt x="50" y="58"/>
                    <a:pt x="50" y="37"/>
                    <a:pt x="46" y="17"/>
                  </a:cubicBezTo>
                  <a:cubicBezTo>
                    <a:pt x="42" y="5"/>
                    <a:pt x="34" y="0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9"/>
            <p:cNvSpPr/>
            <p:nvPr/>
          </p:nvSpPr>
          <p:spPr>
            <a:xfrm>
              <a:off x="4811225" y="5408475"/>
              <a:ext cx="1150" cy="3275"/>
            </a:xfrm>
            <a:custGeom>
              <a:avLst/>
              <a:gdLst/>
              <a:ahLst/>
              <a:cxnLst/>
              <a:rect l="l" t="t" r="r" b="b"/>
              <a:pathLst>
                <a:path w="46" h="131" extrusionOk="0">
                  <a:moveTo>
                    <a:pt x="25" y="1"/>
                  </a:moveTo>
                  <a:cubicBezTo>
                    <a:pt x="16" y="1"/>
                    <a:pt x="6" y="10"/>
                    <a:pt x="0" y="61"/>
                  </a:cubicBezTo>
                  <a:cubicBezTo>
                    <a:pt x="9" y="109"/>
                    <a:pt x="16" y="131"/>
                    <a:pt x="24" y="131"/>
                  </a:cubicBezTo>
                  <a:cubicBezTo>
                    <a:pt x="27" y="131"/>
                    <a:pt x="30" y="128"/>
                    <a:pt x="33" y="122"/>
                  </a:cubicBezTo>
                  <a:cubicBezTo>
                    <a:pt x="41" y="98"/>
                    <a:pt x="46" y="73"/>
                    <a:pt x="46" y="48"/>
                  </a:cubicBezTo>
                  <a:cubicBezTo>
                    <a:pt x="46" y="11"/>
                    <a:pt x="37" y="3"/>
                    <a:pt x="33" y="3"/>
                  </a:cubicBezTo>
                  <a:cubicBezTo>
                    <a:pt x="31" y="2"/>
                    <a:pt x="28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59"/>
            <p:cNvSpPr/>
            <p:nvPr/>
          </p:nvSpPr>
          <p:spPr>
            <a:xfrm>
              <a:off x="4817475" y="5408425"/>
              <a:ext cx="950" cy="3050"/>
            </a:xfrm>
            <a:custGeom>
              <a:avLst/>
              <a:gdLst/>
              <a:ahLst/>
              <a:cxnLst/>
              <a:rect l="l" t="t" r="r" b="b"/>
              <a:pathLst>
                <a:path w="38" h="122" extrusionOk="0">
                  <a:moveTo>
                    <a:pt x="18" y="1"/>
                  </a:moveTo>
                  <a:cubicBezTo>
                    <a:pt x="15" y="1"/>
                    <a:pt x="12" y="4"/>
                    <a:pt x="9" y="9"/>
                  </a:cubicBezTo>
                  <a:cubicBezTo>
                    <a:pt x="5" y="26"/>
                    <a:pt x="1" y="46"/>
                    <a:pt x="1" y="63"/>
                  </a:cubicBezTo>
                  <a:cubicBezTo>
                    <a:pt x="1" y="79"/>
                    <a:pt x="5" y="96"/>
                    <a:pt x="9" y="112"/>
                  </a:cubicBezTo>
                  <a:cubicBezTo>
                    <a:pt x="12" y="119"/>
                    <a:pt x="15" y="122"/>
                    <a:pt x="17" y="122"/>
                  </a:cubicBezTo>
                  <a:cubicBezTo>
                    <a:pt x="24" y="122"/>
                    <a:pt x="29" y="98"/>
                    <a:pt x="38" y="50"/>
                  </a:cubicBezTo>
                  <a:cubicBezTo>
                    <a:pt x="32" y="14"/>
                    <a:pt x="25" y="1"/>
                    <a:pt x="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59"/>
            <p:cNvSpPr/>
            <p:nvPr/>
          </p:nvSpPr>
          <p:spPr>
            <a:xfrm>
              <a:off x="4818600" y="5408550"/>
              <a:ext cx="750" cy="2900"/>
            </a:xfrm>
            <a:custGeom>
              <a:avLst/>
              <a:gdLst/>
              <a:ahLst/>
              <a:cxnLst/>
              <a:rect l="l" t="t" r="r" b="b"/>
              <a:pathLst>
                <a:path w="30" h="116" extrusionOk="0">
                  <a:moveTo>
                    <a:pt x="13" y="0"/>
                  </a:moveTo>
                  <a:cubicBezTo>
                    <a:pt x="9" y="13"/>
                    <a:pt x="5" y="29"/>
                    <a:pt x="5" y="41"/>
                  </a:cubicBezTo>
                  <a:cubicBezTo>
                    <a:pt x="1" y="66"/>
                    <a:pt x="5" y="91"/>
                    <a:pt x="17" y="115"/>
                  </a:cubicBezTo>
                  <a:cubicBezTo>
                    <a:pt x="21" y="115"/>
                    <a:pt x="30" y="82"/>
                    <a:pt x="30" y="49"/>
                  </a:cubicBezTo>
                  <a:cubicBezTo>
                    <a:pt x="30" y="21"/>
                    <a:pt x="25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59"/>
            <p:cNvSpPr/>
            <p:nvPr/>
          </p:nvSpPr>
          <p:spPr>
            <a:xfrm>
              <a:off x="4816150" y="5408850"/>
              <a:ext cx="625" cy="1925"/>
            </a:xfrm>
            <a:custGeom>
              <a:avLst/>
              <a:gdLst/>
              <a:ahLst/>
              <a:cxnLst/>
              <a:rect l="l" t="t" r="r" b="b"/>
              <a:pathLst>
                <a:path w="25" h="77" extrusionOk="0">
                  <a:moveTo>
                    <a:pt x="12" y="0"/>
                  </a:moveTo>
                  <a:cubicBezTo>
                    <a:pt x="9" y="0"/>
                    <a:pt x="6" y="11"/>
                    <a:pt x="0" y="33"/>
                  </a:cubicBezTo>
                  <a:cubicBezTo>
                    <a:pt x="5" y="63"/>
                    <a:pt x="7" y="77"/>
                    <a:pt x="10" y="77"/>
                  </a:cubicBezTo>
                  <a:cubicBezTo>
                    <a:pt x="13" y="77"/>
                    <a:pt x="17" y="64"/>
                    <a:pt x="25" y="37"/>
                  </a:cubicBezTo>
                  <a:cubicBezTo>
                    <a:pt x="19" y="12"/>
                    <a:pt x="16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59"/>
            <p:cNvSpPr/>
            <p:nvPr/>
          </p:nvSpPr>
          <p:spPr>
            <a:xfrm>
              <a:off x="4811950" y="5329550"/>
              <a:ext cx="18975" cy="4650"/>
            </a:xfrm>
            <a:custGeom>
              <a:avLst/>
              <a:gdLst/>
              <a:ahLst/>
              <a:cxnLst/>
              <a:rect l="l" t="t" r="r" b="b"/>
              <a:pathLst>
                <a:path w="759" h="186" extrusionOk="0">
                  <a:moveTo>
                    <a:pt x="671" y="0"/>
                  </a:moveTo>
                  <a:cubicBezTo>
                    <a:pt x="662" y="0"/>
                    <a:pt x="653" y="3"/>
                    <a:pt x="644" y="9"/>
                  </a:cubicBezTo>
                  <a:cubicBezTo>
                    <a:pt x="624" y="21"/>
                    <a:pt x="603" y="29"/>
                    <a:pt x="579" y="29"/>
                  </a:cubicBezTo>
                  <a:cubicBezTo>
                    <a:pt x="566" y="34"/>
                    <a:pt x="558" y="42"/>
                    <a:pt x="550" y="46"/>
                  </a:cubicBezTo>
                  <a:lnTo>
                    <a:pt x="476" y="46"/>
                  </a:lnTo>
                  <a:cubicBezTo>
                    <a:pt x="423" y="38"/>
                    <a:pt x="369" y="29"/>
                    <a:pt x="316" y="21"/>
                  </a:cubicBezTo>
                  <a:cubicBezTo>
                    <a:pt x="275" y="13"/>
                    <a:pt x="238" y="1"/>
                    <a:pt x="201" y="1"/>
                  </a:cubicBezTo>
                  <a:cubicBezTo>
                    <a:pt x="189" y="1"/>
                    <a:pt x="177" y="13"/>
                    <a:pt x="160" y="17"/>
                  </a:cubicBezTo>
                  <a:cubicBezTo>
                    <a:pt x="136" y="28"/>
                    <a:pt x="109" y="44"/>
                    <a:pt x="82" y="44"/>
                  </a:cubicBezTo>
                  <a:cubicBezTo>
                    <a:pt x="69" y="44"/>
                    <a:pt x="55" y="40"/>
                    <a:pt x="41" y="29"/>
                  </a:cubicBezTo>
                  <a:cubicBezTo>
                    <a:pt x="38" y="23"/>
                    <a:pt x="31" y="20"/>
                    <a:pt x="24" y="20"/>
                  </a:cubicBezTo>
                  <a:cubicBezTo>
                    <a:pt x="21" y="20"/>
                    <a:pt x="19" y="20"/>
                    <a:pt x="17" y="21"/>
                  </a:cubicBezTo>
                  <a:cubicBezTo>
                    <a:pt x="12" y="21"/>
                    <a:pt x="8" y="34"/>
                    <a:pt x="0" y="46"/>
                  </a:cubicBezTo>
                  <a:cubicBezTo>
                    <a:pt x="0" y="107"/>
                    <a:pt x="8" y="140"/>
                    <a:pt x="17" y="144"/>
                  </a:cubicBezTo>
                  <a:cubicBezTo>
                    <a:pt x="37" y="153"/>
                    <a:pt x="58" y="161"/>
                    <a:pt x="82" y="165"/>
                  </a:cubicBezTo>
                  <a:cubicBezTo>
                    <a:pt x="111" y="161"/>
                    <a:pt x="136" y="157"/>
                    <a:pt x="160" y="144"/>
                  </a:cubicBezTo>
                  <a:cubicBezTo>
                    <a:pt x="168" y="144"/>
                    <a:pt x="177" y="157"/>
                    <a:pt x="181" y="157"/>
                  </a:cubicBezTo>
                  <a:cubicBezTo>
                    <a:pt x="226" y="148"/>
                    <a:pt x="271" y="148"/>
                    <a:pt x="316" y="148"/>
                  </a:cubicBezTo>
                  <a:cubicBezTo>
                    <a:pt x="357" y="161"/>
                    <a:pt x="398" y="165"/>
                    <a:pt x="435" y="173"/>
                  </a:cubicBezTo>
                  <a:cubicBezTo>
                    <a:pt x="476" y="181"/>
                    <a:pt x="513" y="185"/>
                    <a:pt x="554" y="185"/>
                  </a:cubicBezTo>
                  <a:cubicBezTo>
                    <a:pt x="579" y="181"/>
                    <a:pt x="599" y="173"/>
                    <a:pt x="620" y="157"/>
                  </a:cubicBezTo>
                  <a:cubicBezTo>
                    <a:pt x="634" y="152"/>
                    <a:pt x="647" y="140"/>
                    <a:pt x="659" y="140"/>
                  </a:cubicBezTo>
                  <a:cubicBezTo>
                    <a:pt x="668" y="140"/>
                    <a:pt x="677" y="146"/>
                    <a:pt x="685" y="165"/>
                  </a:cubicBezTo>
                  <a:cubicBezTo>
                    <a:pt x="689" y="160"/>
                    <a:pt x="692" y="158"/>
                    <a:pt x="695" y="158"/>
                  </a:cubicBezTo>
                  <a:cubicBezTo>
                    <a:pt x="701" y="158"/>
                    <a:pt x="707" y="166"/>
                    <a:pt x="712" y="166"/>
                  </a:cubicBezTo>
                  <a:cubicBezTo>
                    <a:pt x="717" y="166"/>
                    <a:pt x="722" y="160"/>
                    <a:pt x="726" y="136"/>
                  </a:cubicBezTo>
                  <a:cubicBezTo>
                    <a:pt x="726" y="133"/>
                    <a:pt x="727" y="132"/>
                    <a:pt x="729" y="132"/>
                  </a:cubicBezTo>
                  <a:cubicBezTo>
                    <a:pt x="731" y="132"/>
                    <a:pt x="736" y="136"/>
                    <a:pt x="739" y="136"/>
                  </a:cubicBezTo>
                  <a:cubicBezTo>
                    <a:pt x="739" y="137"/>
                    <a:pt x="740" y="137"/>
                    <a:pt x="740" y="137"/>
                  </a:cubicBezTo>
                  <a:cubicBezTo>
                    <a:pt x="744" y="137"/>
                    <a:pt x="751" y="120"/>
                    <a:pt x="755" y="83"/>
                  </a:cubicBezTo>
                  <a:cubicBezTo>
                    <a:pt x="759" y="49"/>
                    <a:pt x="751" y="26"/>
                    <a:pt x="743" y="26"/>
                  </a:cubicBezTo>
                  <a:cubicBezTo>
                    <a:pt x="742" y="26"/>
                    <a:pt x="740" y="27"/>
                    <a:pt x="739" y="29"/>
                  </a:cubicBezTo>
                  <a:cubicBezTo>
                    <a:pt x="736" y="33"/>
                    <a:pt x="734" y="35"/>
                    <a:pt x="731" y="35"/>
                  </a:cubicBezTo>
                  <a:cubicBezTo>
                    <a:pt x="726" y="35"/>
                    <a:pt x="720" y="27"/>
                    <a:pt x="714" y="21"/>
                  </a:cubicBezTo>
                  <a:cubicBezTo>
                    <a:pt x="701" y="8"/>
                    <a:pt x="686" y="0"/>
                    <a:pt x="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59"/>
            <p:cNvSpPr/>
            <p:nvPr/>
          </p:nvSpPr>
          <p:spPr>
            <a:xfrm>
              <a:off x="4801375" y="5329500"/>
              <a:ext cx="10275" cy="4075"/>
            </a:xfrm>
            <a:custGeom>
              <a:avLst/>
              <a:gdLst/>
              <a:ahLst/>
              <a:cxnLst/>
              <a:rect l="l" t="t" r="r" b="b"/>
              <a:pathLst>
                <a:path w="411" h="163" extrusionOk="0">
                  <a:moveTo>
                    <a:pt x="230" y="1"/>
                  </a:moveTo>
                  <a:cubicBezTo>
                    <a:pt x="218" y="1"/>
                    <a:pt x="206" y="5"/>
                    <a:pt x="193" y="19"/>
                  </a:cubicBezTo>
                  <a:cubicBezTo>
                    <a:pt x="186" y="14"/>
                    <a:pt x="179" y="12"/>
                    <a:pt x="172" y="12"/>
                  </a:cubicBezTo>
                  <a:cubicBezTo>
                    <a:pt x="145" y="12"/>
                    <a:pt x="119" y="39"/>
                    <a:pt x="92" y="39"/>
                  </a:cubicBezTo>
                  <a:cubicBezTo>
                    <a:pt x="85" y="39"/>
                    <a:pt x="78" y="37"/>
                    <a:pt x="70" y="31"/>
                  </a:cubicBezTo>
                  <a:cubicBezTo>
                    <a:pt x="66" y="27"/>
                    <a:pt x="62" y="26"/>
                    <a:pt x="57" y="26"/>
                  </a:cubicBezTo>
                  <a:cubicBezTo>
                    <a:pt x="47" y="26"/>
                    <a:pt x="37" y="31"/>
                    <a:pt x="29" y="31"/>
                  </a:cubicBezTo>
                  <a:cubicBezTo>
                    <a:pt x="13" y="31"/>
                    <a:pt x="13" y="52"/>
                    <a:pt x="0" y="85"/>
                  </a:cubicBezTo>
                  <a:cubicBezTo>
                    <a:pt x="10" y="124"/>
                    <a:pt x="17" y="142"/>
                    <a:pt x="26" y="142"/>
                  </a:cubicBezTo>
                  <a:cubicBezTo>
                    <a:pt x="28" y="142"/>
                    <a:pt x="31" y="141"/>
                    <a:pt x="33" y="138"/>
                  </a:cubicBezTo>
                  <a:cubicBezTo>
                    <a:pt x="37" y="135"/>
                    <a:pt x="41" y="134"/>
                    <a:pt x="43" y="134"/>
                  </a:cubicBezTo>
                  <a:cubicBezTo>
                    <a:pt x="49" y="134"/>
                    <a:pt x="52" y="138"/>
                    <a:pt x="58" y="138"/>
                  </a:cubicBezTo>
                  <a:lnTo>
                    <a:pt x="83" y="142"/>
                  </a:lnTo>
                  <a:lnTo>
                    <a:pt x="115" y="150"/>
                  </a:lnTo>
                  <a:cubicBezTo>
                    <a:pt x="115" y="150"/>
                    <a:pt x="117" y="152"/>
                    <a:pt x="120" y="152"/>
                  </a:cubicBezTo>
                  <a:cubicBezTo>
                    <a:pt x="121" y="152"/>
                    <a:pt x="122" y="152"/>
                    <a:pt x="124" y="150"/>
                  </a:cubicBezTo>
                  <a:cubicBezTo>
                    <a:pt x="135" y="139"/>
                    <a:pt x="147" y="135"/>
                    <a:pt x="157" y="135"/>
                  </a:cubicBezTo>
                  <a:cubicBezTo>
                    <a:pt x="173" y="135"/>
                    <a:pt x="187" y="142"/>
                    <a:pt x="202" y="142"/>
                  </a:cubicBezTo>
                  <a:cubicBezTo>
                    <a:pt x="206" y="142"/>
                    <a:pt x="210" y="138"/>
                    <a:pt x="214" y="134"/>
                  </a:cubicBezTo>
                  <a:cubicBezTo>
                    <a:pt x="223" y="125"/>
                    <a:pt x="232" y="118"/>
                    <a:pt x="241" y="118"/>
                  </a:cubicBezTo>
                  <a:cubicBezTo>
                    <a:pt x="248" y="118"/>
                    <a:pt x="256" y="123"/>
                    <a:pt x="263" y="134"/>
                  </a:cubicBezTo>
                  <a:cubicBezTo>
                    <a:pt x="263" y="142"/>
                    <a:pt x="271" y="142"/>
                    <a:pt x="280" y="142"/>
                  </a:cubicBezTo>
                  <a:cubicBezTo>
                    <a:pt x="286" y="139"/>
                    <a:pt x="293" y="136"/>
                    <a:pt x="300" y="136"/>
                  </a:cubicBezTo>
                  <a:cubicBezTo>
                    <a:pt x="309" y="136"/>
                    <a:pt x="319" y="142"/>
                    <a:pt x="329" y="159"/>
                  </a:cubicBezTo>
                  <a:cubicBezTo>
                    <a:pt x="330" y="161"/>
                    <a:pt x="331" y="162"/>
                    <a:pt x="333" y="162"/>
                  </a:cubicBezTo>
                  <a:cubicBezTo>
                    <a:pt x="337" y="162"/>
                    <a:pt x="342" y="156"/>
                    <a:pt x="345" y="150"/>
                  </a:cubicBezTo>
                  <a:cubicBezTo>
                    <a:pt x="349" y="142"/>
                    <a:pt x="353" y="113"/>
                    <a:pt x="362" y="97"/>
                  </a:cubicBezTo>
                  <a:cubicBezTo>
                    <a:pt x="377" y="129"/>
                    <a:pt x="385" y="146"/>
                    <a:pt x="391" y="146"/>
                  </a:cubicBezTo>
                  <a:cubicBezTo>
                    <a:pt x="398" y="146"/>
                    <a:pt x="402" y="122"/>
                    <a:pt x="411" y="68"/>
                  </a:cubicBezTo>
                  <a:cubicBezTo>
                    <a:pt x="411" y="36"/>
                    <a:pt x="407" y="15"/>
                    <a:pt x="403" y="15"/>
                  </a:cubicBezTo>
                  <a:cubicBezTo>
                    <a:pt x="397" y="15"/>
                    <a:pt x="393" y="13"/>
                    <a:pt x="390" y="13"/>
                  </a:cubicBezTo>
                  <a:cubicBezTo>
                    <a:pt x="389" y="13"/>
                    <a:pt x="388" y="14"/>
                    <a:pt x="386" y="15"/>
                  </a:cubicBezTo>
                  <a:cubicBezTo>
                    <a:pt x="376" y="26"/>
                    <a:pt x="366" y="30"/>
                    <a:pt x="355" y="30"/>
                  </a:cubicBezTo>
                  <a:cubicBezTo>
                    <a:pt x="339" y="30"/>
                    <a:pt x="321" y="22"/>
                    <a:pt x="304" y="19"/>
                  </a:cubicBezTo>
                  <a:cubicBezTo>
                    <a:pt x="280" y="19"/>
                    <a:pt x="255" y="1"/>
                    <a:pt x="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59"/>
            <p:cNvSpPr/>
            <p:nvPr/>
          </p:nvSpPr>
          <p:spPr>
            <a:xfrm>
              <a:off x="4791625" y="5330075"/>
              <a:ext cx="7825" cy="3275"/>
            </a:xfrm>
            <a:custGeom>
              <a:avLst/>
              <a:gdLst/>
              <a:ahLst/>
              <a:cxnLst/>
              <a:rect l="l" t="t" r="r" b="b"/>
              <a:pathLst>
                <a:path w="313" h="131" extrusionOk="0">
                  <a:moveTo>
                    <a:pt x="230" y="0"/>
                  </a:moveTo>
                  <a:cubicBezTo>
                    <a:pt x="202" y="0"/>
                    <a:pt x="173" y="0"/>
                    <a:pt x="148" y="4"/>
                  </a:cubicBezTo>
                  <a:cubicBezTo>
                    <a:pt x="132" y="4"/>
                    <a:pt x="116" y="21"/>
                    <a:pt x="103" y="25"/>
                  </a:cubicBezTo>
                  <a:cubicBezTo>
                    <a:pt x="95" y="26"/>
                    <a:pt x="86" y="27"/>
                    <a:pt x="78" y="27"/>
                  </a:cubicBezTo>
                  <a:cubicBezTo>
                    <a:pt x="60" y="27"/>
                    <a:pt x="42" y="25"/>
                    <a:pt x="25" y="25"/>
                  </a:cubicBezTo>
                  <a:cubicBezTo>
                    <a:pt x="17" y="25"/>
                    <a:pt x="9" y="25"/>
                    <a:pt x="1" y="54"/>
                  </a:cubicBezTo>
                  <a:cubicBezTo>
                    <a:pt x="13" y="109"/>
                    <a:pt x="24" y="126"/>
                    <a:pt x="36" y="126"/>
                  </a:cubicBezTo>
                  <a:cubicBezTo>
                    <a:pt x="43" y="126"/>
                    <a:pt x="50" y="119"/>
                    <a:pt x="58" y="111"/>
                  </a:cubicBezTo>
                  <a:cubicBezTo>
                    <a:pt x="62" y="107"/>
                    <a:pt x="66" y="104"/>
                    <a:pt x="70" y="104"/>
                  </a:cubicBezTo>
                  <a:cubicBezTo>
                    <a:pt x="75" y="104"/>
                    <a:pt x="79" y="107"/>
                    <a:pt x="83" y="115"/>
                  </a:cubicBezTo>
                  <a:cubicBezTo>
                    <a:pt x="86" y="124"/>
                    <a:pt x="89" y="131"/>
                    <a:pt x="93" y="131"/>
                  </a:cubicBezTo>
                  <a:cubicBezTo>
                    <a:pt x="95" y="131"/>
                    <a:pt x="97" y="130"/>
                    <a:pt x="99" y="127"/>
                  </a:cubicBezTo>
                  <a:cubicBezTo>
                    <a:pt x="106" y="113"/>
                    <a:pt x="114" y="109"/>
                    <a:pt x="121" y="109"/>
                  </a:cubicBezTo>
                  <a:cubicBezTo>
                    <a:pt x="132" y="109"/>
                    <a:pt x="143" y="118"/>
                    <a:pt x="155" y="118"/>
                  </a:cubicBezTo>
                  <a:cubicBezTo>
                    <a:pt x="158" y="118"/>
                    <a:pt x="161" y="117"/>
                    <a:pt x="165" y="115"/>
                  </a:cubicBezTo>
                  <a:cubicBezTo>
                    <a:pt x="172" y="111"/>
                    <a:pt x="179" y="110"/>
                    <a:pt x="186" y="110"/>
                  </a:cubicBezTo>
                  <a:cubicBezTo>
                    <a:pt x="201" y="110"/>
                    <a:pt x="217" y="115"/>
                    <a:pt x="230" y="115"/>
                  </a:cubicBezTo>
                  <a:cubicBezTo>
                    <a:pt x="239" y="115"/>
                    <a:pt x="243" y="111"/>
                    <a:pt x="251" y="107"/>
                  </a:cubicBezTo>
                  <a:lnTo>
                    <a:pt x="288" y="95"/>
                  </a:lnTo>
                  <a:cubicBezTo>
                    <a:pt x="288" y="94"/>
                    <a:pt x="289" y="94"/>
                    <a:pt x="290" y="94"/>
                  </a:cubicBezTo>
                  <a:cubicBezTo>
                    <a:pt x="293" y="94"/>
                    <a:pt x="296" y="97"/>
                    <a:pt x="300" y="97"/>
                  </a:cubicBezTo>
                  <a:cubicBezTo>
                    <a:pt x="305" y="97"/>
                    <a:pt x="310" y="89"/>
                    <a:pt x="313" y="49"/>
                  </a:cubicBezTo>
                  <a:cubicBezTo>
                    <a:pt x="313" y="13"/>
                    <a:pt x="308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59"/>
            <p:cNvSpPr/>
            <p:nvPr/>
          </p:nvSpPr>
          <p:spPr>
            <a:xfrm>
              <a:off x="4787125" y="5330625"/>
              <a:ext cx="3100" cy="2525"/>
            </a:xfrm>
            <a:custGeom>
              <a:avLst/>
              <a:gdLst/>
              <a:ahLst/>
              <a:cxnLst/>
              <a:rect l="l" t="t" r="r" b="b"/>
              <a:pathLst>
                <a:path w="124" h="101" extrusionOk="0">
                  <a:moveTo>
                    <a:pt x="68" y="1"/>
                  </a:moveTo>
                  <a:cubicBezTo>
                    <a:pt x="50" y="1"/>
                    <a:pt x="33" y="3"/>
                    <a:pt x="17" y="7"/>
                  </a:cubicBezTo>
                  <a:cubicBezTo>
                    <a:pt x="8" y="7"/>
                    <a:pt x="4" y="19"/>
                    <a:pt x="0" y="27"/>
                  </a:cubicBezTo>
                  <a:cubicBezTo>
                    <a:pt x="4" y="81"/>
                    <a:pt x="12" y="97"/>
                    <a:pt x="21" y="97"/>
                  </a:cubicBezTo>
                  <a:cubicBezTo>
                    <a:pt x="27" y="99"/>
                    <a:pt x="33" y="100"/>
                    <a:pt x="40" y="100"/>
                  </a:cubicBezTo>
                  <a:cubicBezTo>
                    <a:pt x="46" y="100"/>
                    <a:pt x="53" y="99"/>
                    <a:pt x="62" y="97"/>
                  </a:cubicBezTo>
                  <a:cubicBezTo>
                    <a:pt x="71" y="94"/>
                    <a:pt x="82" y="83"/>
                    <a:pt x="92" y="83"/>
                  </a:cubicBezTo>
                  <a:cubicBezTo>
                    <a:pt x="96" y="83"/>
                    <a:pt x="99" y="84"/>
                    <a:pt x="103" y="89"/>
                  </a:cubicBezTo>
                  <a:cubicBezTo>
                    <a:pt x="105" y="93"/>
                    <a:pt x="107" y="95"/>
                    <a:pt x="109" y="95"/>
                  </a:cubicBezTo>
                  <a:cubicBezTo>
                    <a:pt x="115" y="95"/>
                    <a:pt x="117" y="63"/>
                    <a:pt x="123" y="7"/>
                  </a:cubicBezTo>
                  <a:cubicBezTo>
                    <a:pt x="105" y="3"/>
                    <a:pt x="86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9"/>
            <p:cNvSpPr/>
            <p:nvPr/>
          </p:nvSpPr>
          <p:spPr>
            <a:xfrm>
              <a:off x="4790500" y="5330650"/>
              <a:ext cx="650" cy="2325"/>
            </a:xfrm>
            <a:custGeom>
              <a:avLst/>
              <a:gdLst/>
              <a:ahLst/>
              <a:cxnLst/>
              <a:rect l="l" t="t" r="r" b="b"/>
              <a:pathLst>
                <a:path w="26" h="93" extrusionOk="0">
                  <a:moveTo>
                    <a:pt x="16" y="1"/>
                  </a:moveTo>
                  <a:cubicBezTo>
                    <a:pt x="15" y="1"/>
                    <a:pt x="14" y="1"/>
                    <a:pt x="13" y="2"/>
                  </a:cubicBezTo>
                  <a:cubicBezTo>
                    <a:pt x="9" y="14"/>
                    <a:pt x="5" y="26"/>
                    <a:pt x="5" y="35"/>
                  </a:cubicBezTo>
                  <a:cubicBezTo>
                    <a:pt x="1" y="59"/>
                    <a:pt x="9" y="92"/>
                    <a:pt x="17" y="92"/>
                  </a:cubicBezTo>
                  <a:cubicBezTo>
                    <a:pt x="21" y="76"/>
                    <a:pt x="25" y="59"/>
                    <a:pt x="25" y="47"/>
                  </a:cubicBezTo>
                  <a:cubicBezTo>
                    <a:pt x="25" y="12"/>
                    <a:pt x="22" y="1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59"/>
            <p:cNvSpPr/>
            <p:nvPr/>
          </p:nvSpPr>
          <p:spPr>
            <a:xfrm>
              <a:off x="4800350" y="5330475"/>
              <a:ext cx="650" cy="1750"/>
            </a:xfrm>
            <a:custGeom>
              <a:avLst/>
              <a:gdLst/>
              <a:ahLst/>
              <a:cxnLst/>
              <a:rect l="l" t="t" r="r" b="b"/>
              <a:pathLst>
                <a:path w="26" h="70" extrusionOk="0">
                  <a:moveTo>
                    <a:pt x="17" y="1"/>
                  </a:moveTo>
                  <a:cubicBezTo>
                    <a:pt x="9" y="1"/>
                    <a:pt x="5" y="5"/>
                    <a:pt x="0" y="9"/>
                  </a:cubicBezTo>
                  <a:cubicBezTo>
                    <a:pt x="0" y="21"/>
                    <a:pt x="0" y="33"/>
                    <a:pt x="0" y="46"/>
                  </a:cubicBezTo>
                  <a:cubicBezTo>
                    <a:pt x="5" y="63"/>
                    <a:pt x="9" y="70"/>
                    <a:pt x="13" y="70"/>
                  </a:cubicBezTo>
                  <a:cubicBezTo>
                    <a:pt x="15" y="70"/>
                    <a:pt x="18" y="67"/>
                    <a:pt x="21" y="62"/>
                  </a:cubicBezTo>
                  <a:cubicBezTo>
                    <a:pt x="25" y="46"/>
                    <a:pt x="25" y="29"/>
                    <a:pt x="21" y="9"/>
                  </a:cubicBezTo>
                  <a:cubicBezTo>
                    <a:pt x="21" y="5"/>
                    <a:pt x="17" y="1"/>
                    <a:pt x="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59"/>
            <p:cNvSpPr/>
            <p:nvPr/>
          </p:nvSpPr>
          <p:spPr>
            <a:xfrm>
              <a:off x="4819525" y="5432750"/>
              <a:ext cx="16125" cy="7200"/>
            </a:xfrm>
            <a:custGeom>
              <a:avLst/>
              <a:gdLst/>
              <a:ahLst/>
              <a:cxnLst/>
              <a:rect l="l" t="t" r="r" b="b"/>
              <a:pathLst>
                <a:path w="645" h="288" extrusionOk="0">
                  <a:moveTo>
                    <a:pt x="633" y="1"/>
                  </a:moveTo>
                  <a:cubicBezTo>
                    <a:pt x="608" y="5"/>
                    <a:pt x="588" y="13"/>
                    <a:pt x="567" y="21"/>
                  </a:cubicBezTo>
                  <a:cubicBezTo>
                    <a:pt x="565" y="22"/>
                    <a:pt x="563" y="22"/>
                    <a:pt x="561" y="22"/>
                  </a:cubicBezTo>
                  <a:cubicBezTo>
                    <a:pt x="553" y="22"/>
                    <a:pt x="542" y="17"/>
                    <a:pt x="538" y="17"/>
                  </a:cubicBezTo>
                  <a:cubicBezTo>
                    <a:pt x="534" y="17"/>
                    <a:pt x="530" y="21"/>
                    <a:pt x="522" y="21"/>
                  </a:cubicBezTo>
                  <a:lnTo>
                    <a:pt x="473" y="21"/>
                  </a:lnTo>
                  <a:cubicBezTo>
                    <a:pt x="460" y="21"/>
                    <a:pt x="448" y="9"/>
                    <a:pt x="440" y="9"/>
                  </a:cubicBezTo>
                  <a:cubicBezTo>
                    <a:pt x="395" y="17"/>
                    <a:pt x="350" y="29"/>
                    <a:pt x="304" y="38"/>
                  </a:cubicBezTo>
                  <a:cubicBezTo>
                    <a:pt x="300" y="38"/>
                    <a:pt x="292" y="33"/>
                    <a:pt x="288" y="33"/>
                  </a:cubicBezTo>
                  <a:cubicBezTo>
                    <a:pt x="280" y="30"/>
                    <a:pt x="272" y="26"/>
                    <a:pt x="263" y="26"/>
                  </a:cubicBezTo>
                  <a:cubicBezTo>
                    <a:pt x="253" y="26"/>
                    <a:pt x="243" y="31"/>
                    <a:pt x="235" y="46"/>
                  </a:cubicBezTo>
                  <a:cubicBezTo>
                    <a:pt x="235" y="50"/>
                    <a:pt x="231" y="50"/>
                    <a:pt x="226" y="50"/>
                  </a:cubicBezTo>
                  <a:cubicBezTo>
                    <a:pt x="194" y="54"/>
                    <a:pt x="157" y="58"/>
                    <a:pt x="124" y="74"/>
                  </a:cubicBezTo>
                  <a:cubicBezTo>
                    <a:pt x="112" y="80"/>
                    <a:pt x="101" y="82"/>
                    <a:pt x="89" y="82"/>
                  </a:cubicBezTo>
                  <a:cubicBezTo>
                    <a:pt x="72" y="82"/>
                    <a:pt x="55" y="78"/>
                    <a:pt x="37" y="78"/>
                  </a:cubicBezTo>
                  <a:cubicBezTo>
                    <a:pt x="33" y="78"/>
                    <a:pt x="29" y="78"/>
                    <a:pt x="25" y="79"/>
                  </a:cubicBezTo>
                  <a:cubicBezTo>
                    <a:pt x="17" y="79"/>
                    <a:pt x="9" y="79"/>
                    <a:pt x="1" y="120"/>
                  </a:cubicBezTo>
                  <a:cubicBezTo>
                    <a:pt x="1" y="148"/>
                    <a:pt x="5" y="177"/>
                    <a:pt x="9" y="206"/>
                  </a:cubicBezTo>
                  <a:cubicBezTo>
                    <a:pt x="9" y="206"/>
                    <a:pt x="13" y="210"/>
                    <a:pt x="13" y="210"/>
                  </a:cubicBezTo>
                  <a:cubicBezTo>
                    <a:pt x="16" y="208"/>
                    <a:pt x="19" y="208"/>
                    <a:pt x="22" y="208"/>
                  </a:cubicBezTo>
                  <a:cubicBezTo>
                    <a:pt x="26" y="208"/>
                    <a:pt x="30" y="209"/>
                    <a:pt x="35" y="209"/>
                  </a:cubicBezTo>
                  <a:cubicBezTo>
                    <a:pt x="44" y="209"/>
                    <a:pt x="53" y="205"/>
                    <a:pt x="62" y="177"/>
                  </a:cubicBezTo>
                  <a:cubicBezTo>
                    <a:pt x="64" y="175"/>
                    <a:pt x="65" y="174"/>
                    <a:pt x="66" y="174"/>
                  </a:cubicBezTo>
                  <a:cubicBezTo>
                    <a:pt x="69" y="174"/>
                    <a:pt x="72" y="179"/>
                    <a:pt x="75" y="185"/>
                  </a:cubicBezTo>
                  <a:cubicBezTo>
                    <a:pt x="86" y="210"/>
                    <a:pt x="97" y="222"/>
                    <a:pt x="108" y="222"/>
                  </a:cubicBezTo>
                  <a:cubicBezTo>
                    <a:pt x="113" y="222"/>
                    <a:pt x="119" y="219"/>
                    <a:pt x="124" y="214"/>
                  </a:cubicBezTo>
                  <a:cubicBezTo>
                    <a:pt x="131" y="207"/>
                    <a:pt x="138" y="204"/>
                    <a:pt x="144" y="204"/>
                  </a:cubicBezTo>
                  <a:cubicBezTo>
                    <a:pt x="153" y="204"/>
                    <a:pt x="162" y="210"/>
                    <a:pt x="169" y="222"/>
                  </a:cubicBezTo>
                  <a:cubicBezTo>
                    <a:pt x="172" y="224"/>
                    <a:pt x="174" y="224"/>
                    <a:pt x="177" y="224"/>
                  </a:cubicBezTo>
                  <a:cubicBezTo>
                    <a:pt x="182" y="224"/>
                    <a:pt x="187" y="222"/>
                    <a:pt x="190" y="222"/>
                  </a:cubicBezTo>
                  <a:cubicBezTo>
                    <a:pt x="196" y="219"/>
                    <a:pt x="200" y="208"/>
                    <a:pt x="206" y="208"/>
                  </a:cubicBezTo>
                  <a:cubicBezTo>
                    <a:pt x="207" y="208"/>
                    <a:pt x="208" y="208"/>
                    <a:pt x="210" y="210"/>
                  </a:cubicBezTo>
                  <a:cubicBezTo>
                    <a:pt x="219" y="220"/>
                    <a:pt x="229" y="224"/>
                    <a:pt x="238" y="224"/>
                  </a:cubicBezTo>
                  <a:cubicBezTo>
                    <a:pt x="258" y="224"/>
                    <a:pt x="277" y="209"/>
                    <a:pt x="297" y="209"/>
                  </a:cubicBezTo>
                  <a:cubicBezTo>
                    <a:pt x="305" y="209"/>
                    <a:pt x="313" y="211"/>
                    <a:pt x="321" y="218"/>
                  </a:cubicBezTo>
                  <a:cubicBezTo>
                    <a:pt x="325" y="221"/>
                    <a:pt x="330" y="222"/>
                    <a:pt x="336" y="222"/>
                  </a:cubicBezTo>
                  <a:cubicBezTo>
                    <a:pt x="341" y="222"/>
                    <a:pt x="347" y="221"/>
                    <a:pt x="353" y="221"/>
                  </a:cubicBezTo>
                  <a:cubicBezTo>
                    <a:pt x="356" y="221"/>
                    <a:pt x="359" y="221"/>
                    <a:pt x="362" y="222"/>
                  </a:cubicBezTo>
                  <a:cubicBezTo>
                    <a:pt x="395" y="226"/>
                    <a:pt x="423" y="234"/>
                    <a:pt x="456" y="243"/>
                  </a:cubicBezTo>
                  <a:cubicBezTo>
                    <a:pt x="469" y="247"/>
                    <a:pt x="481" y="255"/>
                    <a:pt x="485" y="267"/>
                  </a:cubicBezTo>
                  <a:cubicBezTo>
                    <a:pt x="492" y="281"/>
                    <a:pt x="499" y="286"/>
                    <a:pt x="506" y="286"/>
                  </a:cubicBezTo>
                  <a:cubicBezTo>
                    <a:pt x="515" y="286"/>
                    <a:pt x="525" y="278"/>
                    <a:pt x="534" y="276"/>
                  </a:cubicBezTo>
                  <a:cubicBezTo>
                    <a:pt x="546" y="271"/>
                    <a:pt x="560" y="269"/>
                    <a:pt x="573" y="269"/>
                  </a:cubicBezTo>
                  <a:cubicBezTo>
                    <a:pt x="582" y="269"/>
                    <a:pt x="591" y="270"/>
                    <a:pt x="600" y="271"/>
                  </a:cubicBezTo>
                  <a:cubicBezTo>
                    <a:pt x="608" y="271"/>
                    <a:pt x="624" y="288"/>
                    <a:pt x="645" y="288"/>
                  </a:cubicBezTo>
                  <a:lnTo>
                    <a:pt x="645" y="9"/>
                  </a:lnTo>
                  <a:cubicBezTo>
                    <a:pt x="641" y="5"/>
                    <a:pt x="637" y="1"/>
                    <a:pt x="6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59"/>
            <p:cNvSpPr/>
            <p:nvPr/>
          </p:nvSpPr>
          <p:spPr>
            <a:xfrm>
              <a:off x="4819525" y="5419700"/>
              <a:ext cx="16125" cy="7200"/>
            </a:xfrm>
            <a:custGeom>
              <a:avLst/>
              <a:gdLst/>
              <a:ahLst/>
              <a:cxnLst/>
              <a:rect l="l" t="t" r="r" b="b"/>
              <a:pathLst>
                <a:path w="645" h="288" extrusionOk="0">
                  <a:moveTo>
                    <a:pt x="587" y="0"/>
                  </a:moveTo>
                  <a:cubicBezTo>
                    <a:pt x="585" y="0"/>
                    <a:pt x="582" y="1"/>
                    <a:pt x="579" y="1"/>
                  </a:cubicBezTo>
                  <a:cubicBezTo>
                    <a:pt x="542" y="18"/>
                    <a:pt x="501" y="34"/>
                    <a:pt x="460" y="47"/>
                  </a:cubicBezTo>
                  <a:cubicBezTo>
                    <a:pt x="457" y="47"/>
                    <a:pt x="454" y="48"/>
                    <a:pt x="451" y="48"/>
                  </a:cubicBezTo>
                  <a:cubicBezTo>
                    <a:pt x="439" y="48"/>
                    <a:pt x="428" y="43"/>
                    <a:pt x="415" y="43"/>
                  </a:cubicBezTo>
                  <a:cubicBezTo>
                    <a:pt x="399" y="43"/>
                    <a:pt x="382" y="47"/>
                    <a:pt x="366" y="59"/>
                  </a:cubicBezTo>
                  <a:cubicBezTo>
                    <a:pt x="360" y="61"/>
                    <a:pt x="353" y="62"/>
                    <a:pt x="345" y="62"/>
                  </a:cubicBezTo>
                  <a:cubicBezTo>
                    <a:pt x="337" y="62"/>
                    <a:pt x="329" y="61"/>
                    <a:pt x="321" y="59"/>
                  </a:cubicBezTo>
                  <a:cubicBezTo>
                    <a:pt x="317" y="56"/>
                    <a:pt x="312" y="55"/>
                    <a:pt x="307" y="55"/>
                  </a:cubicBezTo>
                  <a:cubicBezTo>
                    <a:pt x="297" y="55"/>
                    <a:pt x="284" y="60"/>
                    <a:pt x="276" y="63"/>
                  </a:cubicBezTo>
                  <a:cubicBezTo>
                    <a:pt x="270" y="63"/>
                    <a:pt x="263" y="70"/>
                    <a:pt x="257" y="70"/>
                  </a:cubicBezTo>
                  <a:cubicBezTo>
                    <a:pt x="255" y="70"/>
                    <a:pt x="253" y="69"/>
                    <a:pt x="251" y="67"/>
                  </a:cubicBezTo>
                  <a:cubicBezTo>
                    <a:pt x="239" y="61"/>
                    <a:pt x="224" y="58"/>
                    <a:pt x="210" y="58"/>
                  </a:cubicBezTo>
                  <a:cubicBezTo>
                    <a:pt x="195" y="58"/>
                    <a:pt x="179" y="61"/>
                    <a:pt x="165" y="67"/>
                  </a:cubicBezTo>
                  <a:cubicBezTo>
                    <a:pt x="128" y="84"/>
                    <a:pt x="91" y="92"/>
                    <a:pt x="54" y="96"/>
                  </a:cubicBezTo>
                  <a:cubicBezTo>
                    <a:pt x="53" y="96"/>
                    <a:pt x="52" y="97"/>
                    <a:pt x="51" y="97"/>
                  </a:cubicBezTo>
                  <a:cubicBezTo>
                    <a:pt x="44" y="97"/>
                    <a:pt x="37" y="87"/>
                    <a:pt x="29" y="79"/>
                  </a:cubicBezTo>
                  <a:cubicBezTo>
                    <a:pt x="27" y="78"/>
                    <a:pt x="25" y="77"/>
                    <a:pt x="23" y="77"/>
                  </a:cubicBezTo>
                  <a:cubicBezTo>
                    <a:pt x="14" y="77"/>
                    <a:pt x="7" y="94"/>
                    <a:pt x="1" y="141"/>
                  </a:cubicBezTo>
                  <a:cubicBezTo>
                    <a:pt x="5" y="170"/>
                    <a:pt x="9" y="198"/>
                    <a:pt x="13" y="231"/>
                  </a:cubicBezTo>
                  <a:cubicBezTo>
                    <a:pt x="21" y="227"/>
                    <a:pt x="29" y="231"/>
                    <a:pt x="34" y="211"/>
                  </a:cubicBezTo>
                  <a:cubicBezTo>
                    <a:pt x="39" y="197"/>
                    <a:pt x="44" y="193"/>
                    <a:pt x="49" y="193"/>
                  </a:cubicBezTo>
                  <a:cubicBezTo>
                    <a:pt x="54" y="193"/>
                    <a:pt x="58" y="198"/>
                    <a:pt x="62" y="203"/>
                  </a:cubicBezTo>
                  <a:cubicBezTo>
                    <a:pt x="73" y="220"/>
                    <a:pt x="91" y="228"/>
                    <a:pt x="109" y="228"/>
                  </a:cubicBezTo>
                  <a:cubicBezTo>
                    <a:pt x="113" y="228"/>
                    <a:pt x="116" y="228"/>
                    <a:pt x="120" y="227"/>
                  </a:cubicBezTo>
                  <a:cubicBezTo>
                    <a:pt x="136" y="223"/>
                    <a:pt x="153" y="227"/>
                    <a:pt x="165" y="219"/>
                  </a:cubicBezTo>
                  <a:cubicBezTo>
                    <a:pt x="171" y="214"/>
                    <a:pt x="178" y="212"/>
                    <a:pt x="184" y="212"/>
                  </a:cubicBezTo>
                  <a:cubicBezTo>
                    <a:pt x="200" y="212"/>
                    <a:pt x="215" y="227"/>
                    <a:pt x="231" y="227"/>
                  </a:cubicBezTo>
                  <a:cubicBezTo>
                    <a:pt x="256" y="227"/>
                    <a:pt x="282" y="250"/>
                    <a:pt x="308" y="250"/>
                  </a:cubicBezTo>
                  <a:cubicBezTo>
                    <a:pt x="315" y="250"/>
                    <a:pt x="322" y="248"/>
                    <a:pt x="329" y="244"/>
                  </a:cubicBezTo>
                  <a:cubicBezTo>
                    <a:pt x="330" y="243"/>
                    <a:pt x="331" y="243"/>
                    <a:pt x="333" y="243"/>
                  </a:cubicBezTo>
                  <a:cubicBezTo>
                    <a:pt x="341" y="243"/>
                    <a:pt x="351" y="252"/>
                    <a:pt x="358" y="256"/>
                  </a:cubicBezTo>
                  <a:cubicBezTo>
                    <a:pt x="366" y="260"/>
                    <a:pt x="375" y="261"/>
                    <a:pt x="383" y="261"/>
                  </a:cubicBezTo>
                  <a:cubicBezTo>
                    <a:pt x="402" y="261"/>
                    <a:pt x="420" y="253"/>
                    <a:pt x="440" y="248"/>
                  </a:cubicBezTo>
                  <a:cubicBezTo>
                    <a:pt x="446" y="247"/>
                    <a:pt x="452" y="246"/>
                    <a:pt x="458" y="246"/>
                  </a:cubicBezTo>
                  <a:cubicBezTo>
                    <a:pt x="477" y="246"/>
                    <a:pt x="495" y="251"/>
                    <a:pt x="514" y="260"/>
                  </a:cubicBezTo>
                  <a:cubicBezTo>
                    <a:pt x="534" y="264"/>
                    <a:pt x="555" y="268"/>
                    <a:pt x="575" y="268"/>
                  </a:cubicBezTo>
                  <a:cubicBezTo>
                    <a:pt x="596" y="272"/>
                    <a:pt x="620" y="268"/>
                    <a:pt x="637" y="285"/>
                  </a:cubicBezTo>
                  <a:cubicBezTo>
                    <a:pt x="637" y="287"/>
                    <a:pt x="638" y="288"/>
                    <a:pt x="639" y="288"/>
                  </a:cubicBezTo>
                  <a:cubicBezTo>
                    <a:pt x="641" y="288"/>
                    <a:pt x="643" y="287"/>
                    <a:pt x="645" y="285"/>
                  </a:cubicBezTo>
                  <a:lnTo>
                    <a:pt x="645" y="43"/>
                  </a:lnTo>
                  <a:cubicBezTo>
                    <a:pt x="627" y="28"/>
                    <a:pt x="608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59"/>
            <p:cNvSpPr/>
            <p:nvPr/>
          </p:nvSpPr>
          <p:spPr>
            <a:xfrm>
              <a:off x="4822100" y="5445675"/>
              <a:ext cx="13450" cy="7525"/>
            </a:xfrm>
            <a:custGeom>
              <a:avLst/>
              <a:gdLst/>
              <a:ahLst/>
              <a:cxnLst/>
              <a:rect l="l" t="t" r="r" b="b"/>
              <a:pathLst>
                <a:path w="538" h="301" extrusionOk="0">
                  <a:moveTo>
                    <a:pt x="530" y="1"/>
                  </a:moveTo>
                  <a:cubicBezTo>
                    <a:pt x="514" y="8"/>
                    <a:pt x="499" y="21"/>
                    <a:pt x="483" y="21"/>
                  </a:cubicBezTo>
                  <a:cubicBezTo>
                    <a:pt x="474" y="21"/>
                    <a:pt x="465" y="17"/>
                    <a:pt x="456" y="5"/>
                  </a:cubicBezTo>
                  <a:cubicBezTo>
                    <a:pt x="455" y="4"/>
                    <a:pt x="455" y="4"/>
                    <a:pt x="454" y="4"/>
                  </a:cubicBezTo>
                  <a:cubicBezTo>
                    <a:pt x="449" y="4"/>
                    <a:pt x="443" y="13"/>
                    <a:pt x="439" y="13"/>
                  </a:cubicBezTo>
                  <a:cubicBezTo>
                    <a:pt x="433" y="15"/>
                    <a:pt x="427" y="16"/>
                    <a:pt x="421" y="16"/>
                  </a:cubicBezTo>
                  <a:cubicBezTo>
                    <a:pt x="415" y="16"/>
                    <a:pt x="409" y="15"/>
                    <a:pt x="402" y="13"/>
                  </a:cubicBezTo>
                  <a:cubicBezTo>
                    <a:pt x="397" y="10"/>
                    <a:pt x="390" y="9"/>
                    <a:pt x="384" y="9"/>
                  </a:cubicBezTo>
                  <a:cubicBezTo>
                    <a:pt x="373" y="9"/>
                    <a:pt x="361" y="13"/>
                    <a:pt x="353" y="21"/>
                  </a:cubicBezTo>
                  <a:cubicBezTo>
                    <a:pt x="344" y="26"/>
                    <a:pt x="333" y="28"/>
                    <a:pt x="322" y="28"/>
                  </a:cubicBezTo>
                  <a:cubicBezTo>
                    <a:pt x="314" y="28"/>
                    <a:pt x="307" y="27"/>
                    <a:pt x="300" y="25"/>
                  </a:cubicBezTo>
                  <a:cubicBezTo>
                    <a:pt x="290" y="24"/>
                    <a:pt x="281" y="24"/>
                    <a:pt x="271" y="24"/>
                  </a:cubicBezTo>
                  <a:cubicBezTo>
                    <a:pt x="240" y="24"/>
                    <a:pt x="209" y="29"/>
                    <a:pt x="181" y="42"/>
                  </a:cubicBezTo>
                  <a:cubicBezTo>
                    <a:pt x="140" y="54"/>
                    <a:pt x="95" y="66"/>
                    <a:pt x="50" y="70"/>
                  </a:cubicBezTo>
                  <a:cubicBezTo>
                    <a:pt x="45" y="72"/>
                    <a:pt x="41" y="72"/>
                    <a:pt x="38" y="72"/>
                  </a:cubicBezTo>
                  <a:cubicBezTo>
                    <a:pt x="34" y="72"/>
                    <a:pt x="31" y="72"/>
                    <a:pt x="29" y="74"/>
                  </a:cubicBezTo>
                  <a:cubicBezTo>
                    <a:pt x="17" y="83"/>
                    <a:pt x="9" y="95"/>
                    <a:pt x="0" y="107"/>
                  </a:cubicBezTo>
                  <a:lnTo>
                    <a:pt x="0" y="136"/>
                  </a:lnTo>
                  <a:cubicBezTo>
                    <a:pt x="0" y="152"/>
                    <a:pt x="4" y="169"/>
                    <a:pt x="9" y="185"/>
                  </a:cubicBezTo>
                  <a:cubicBezTo>
                    <a:pt x="21" y="198"/>
                    <a:pt x="37" y="202"/>
                    <a:pt x="50" y="206"/>
                  </a:cubicBezTo>
                  <a:cubicBezTo>
                    <a:pt x="58" y="204"/>
                    <a:pt x="66" y="202"/>
                    <a:pt x="74" y="202"/>
                  </a:cubicBezTo>
                  <a:cubicBezTo>
                    <a:pt x="81" y="202"/>
                    <a:pt x="89" y="204"/>
                    <a:pt x="95" y="210"/>
                  </a:cubicBezTo>
                  <a:cubicBezTo>
                    <a:pt x="103" y="219"/>
                    <a:pt x="111" y="224"/>
                    <a:pt x="118" y="224"/>
                  </a:cubicBezTo>
                  <a:cubicBezTo>
                    <a:pt x="124" y="224"/>
                    <a:pt x="130" y="220"/>
                    <a:pt x="136" y="210"/>
                  </a:cubicBezTo>
                  <a:cubicBezTo>
                    <a:pt x="141" y="205"/>
                    <a:pt x="144" y="203"/>
                    <a:pt x="147" y="203"/>
                  </a:cubicBezTo>
                  <a:cubicBezTo>
                    <a:pt x="149" y="203"/>
                    <a:pt x="150" y="204"/>
                    <a:pt x="152" y="206"/>
                  </a:cubicBezTo>
                  <a:cubicBezTo>
                    <a:pt x="170" y="220"/>
                    <a:pt x="188" y="224"/>
                    <a:pt x="205" y="224"/>
                  </a:cubicBezTo>
                  <a:cubicBezTo>
                    <a:pt x="227" y="224"/>
                    <a:pt x="248" y="218"/>
                    <a:pt x="271" y="218"/>
                  </a:cubicBezTo>
                  <a:cubicBezTo>
                    <a:pt x="304" y="226"/>
                    <a:pt x="333" y="234"/>
                    <a:pt x="361" y="247"/>
                  </a:cubicBezTo>
                  <a:cubicBezTo>
                    <a:pt x="390" y="255"/>
                    <a:pt x="419" y="259"/>
                    <a:pt x="448" y="263"/>
                  </a:cubicBezTo>
                  <a:cubicBezTo>
                    <a:pt x="451" y="263"/>
                    <a:pt x="454" y="263"/>
                    <a:pt x="457" y="263"/>
                  </a:cubicBezTo>
                  <a:cubicBezTo>
                    <a:pt x="462" y="263"/>
                    <a:pt x="467" y="264"/>
                    <a:pt x="472" y="271"/>
                  </a:cubicBezTo>
                  <a:cubicBezTo>
                    <a:pt x="487" y="283"/>
                    <a:pt x="512" y="301"/>
                    <a:pt x="532" y="301"/>
                  </a:cubicBezTo>
                  <a:cubicBezTo>
                    <a:pt x="534" y="301"/>
                    <a:pt x="536" y="301"/>
                    <a:pt x="538" y="300"/>
                  </a:cubicBezTo>
                  <a:lnTo>
                    <a:pt x="538" y="9"/>
                  </a:lnTo>
                  <a:cubicBezTo>
                    <a:pt x="538" y="5"/>
                    <a:pt x="534" y="5"/>
                    <a:pt x="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59"/>
            <p:cNvSpPr/>
            <p:nvPr/>
          </p:nvSpPr>
          <p:spPr>
            <a:xfrm>
              <a:off x="4829075" y="5354725"/>
              <a:ext cx="6475" cy="6325"/>
            </a:xfrm>
            <a:custGeom>
              <a:avLst/>
              <a:gdLst/>
              <a:ahLst/>
              <a:cxnLst/>
              <a:rect l="l" t="t" r="r" b="b"/>
              <a:pathLst>
                <a:path w="259" h="253" extrusionOk="0">
                  <a:moveTo>
                    <a:pt x="183" y="1"/>
                  </a:moveTo>
                  <a:cubicBezTo>
                    <a:pt x="161" y="1"/>
                    <a:pt x="139" y="20"/>
                    <a:pt x="119" y="40"/>
                  </a:cubicBezTo>
                  <a:cubicBezTo>
                    <a:pt x="119" y="41"/>
                    <a:pt x="118" y="41"/>
                    <a:pt x="116" y="41"/>
                  </a:cubicBezTo>
                  <a:cubicBezTo>
                    <a:pt x="112" y="41"/>
                    <a:pt x="106" y="36"/>
                    <a:pt x="103" y="36"/>
                  </a:cubicBezTo>
                  <a:cubicBezTo>
                    <a:pt x="99" y="32"/>
                    <a:pt x="91" y="32"/>
                    <a:pt x="87" y="32"/>
                  </a:cubicBezTo>
                  <a:cubicBezTo>
                    <a:pt x="66" y="36"/>
                    <a:pt x="45" y="40"/>
                    <a:pt x="25" y="44"/>
                  </a:cubicBezTo>
                  <a:cubicBezTo>
                    <a:pt x="17" y="48"/>
                    <a:pt x="9" y="48"/>
                    <a:pt x="0" y="52"/>
                  </a:cubicBezTo>
                  <a:cubicBezTo>
                    <a:pt x="0" y="89"/>
                    <a:pt x="0" y="122"/>
                    <a:pt x="4" y="130"/>
                  </a:cubicBezTo>
                  <a:cubicBezTo>
                    <a:pt x="9" y="151"/>
                    <a:pt x="17" y="180"/>
                    <a:pt x="25" y="180"/>
                  </a:cubicBezTo>
                  <a:cubicBezTo>
                    <a:pt x="29" y="178"/>
                    <a:pt x="34" y="177"/>
                    <a:pt x="38" y="177"/>
                  </a:cubicBezTo>
                  <a:cubicBezTo>
                    <a:pt x="53" y="177"/>
                    <a:pt x="66" y="187"/>
                    <a:pt x="78" y="200"/>
                  </a:cubicBezTo>
                  <a:cubicBezTo>
                    <a:pt x="78" y="200"/>
                    <a:pt x="81" y="205"/>
                    <a:pt x="84" y="205"/>
                  </a:cubicBezTo>
                  <a:cubicBezTo>
                    <a:pt x="85" y="205"/>
                    <a:pt x="86" y="205"/>
                    <a:pt x="87" y="204"/>
                  </a:cubicBezTo>
                  <a:cubicBezTo>
                    <a:pt x="91" y="199"/>
                    <a:pt x="95" y="197"/>
                    <a:pt x="100" y="197"/>
                  </a:cubicBezTo>
                  <a:cubicBezTo>
                    <a:pt x="116" y="197"/>
                    <a:pt x="133" y="226"/>
                    <a:pt x="152" y="229"/>
                  </a:cubicBezTo>
                  <a:cubicBezTo>
                    <a:pt x="164" y="233"/>
                    <a:pt x="177" y="233"/>
                    <a:pt x="185" y="233"/>
                  </a:cubicBezTo>
                  <a:cubicBezTo>
                    <a:pt x="186" y="234"/>
                    <a:pt x="188" y="234"/>
                    <a:pt x="190" y="234"/>
                  </a:cubicBezTo>
                  <a:cubicBezTo>
                    <a:pt x="192" y="234"/>
                    <a:pt x="195" y="233"/>
                    <a:pt x="198" y="233"/>
                  </a:cubicBezTo>
                  <a:cubicBezTo>
                    <a:pt x="203" y="233"/>
                    <a:pt x="209" y="236"/>
                    <a:pt x="214" y="249"/>
                  </a:cubicBezTo>
                  <a:cubicBezTo>
                    <a:pt x="217" y="252"/>
                    <a:pt x="220" y="252"/>
                    <a:pt x="223" y="252"/>
                  </a:cubicBezTo>
                  <a:cubicBezTo>
                    <a:pt x="234" y="252"/>
                    <a:pt x="245" y="240"/>
                    <a:pt x="254" y="240"/>
                  </a:cubicBezTo>
                  <a:cubicBezTo>
                    <a:pt x="256" y="240"/>
                    <a:pt x="257" y="240"/>
                    <a:pt x="259" y="241"/>
                  </a:cubicBezTo>
                  <a:lnTo>
                    <a:pt x="259" y="7"/>
                  </a:lnTo>
                  <a:cubicBezTo>
                    <a:pt x="247" y="11"/>
                    <a:pt x="230" y="11"/>
                    <a:pt x="218" y="15"/>
                  </a:cubicBezTo>
                  <a:lnTo>
                    <a:pt x="214" y="15"/>
                  </a:lnTo>
                  <a:cubicBezTo>
                    <a:pt x="203" y="5"/>
                    <a:pt x="193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59"/>
            <p:cNvSpPr/>
            <p:nvPr/>
          </p:nvSpPr>
          <p:spPr>
            <a:xfrm>
              <a:off x="4820050" y="5406925"/>
              <a:ext cx="15600" cy="6700"/>
            </a:xfrm>
            <a:custGeom>
              <a:avLst/>
              <a:gdLst/>
              <a:ahLst/>
              <a:cxnLst/>
              <a:rect l="l" t="t" r="r" b="b"/>
              <a:pathLst>
                <a:path w="624" h="268" extrusionOk="0">
                  <a:moveTo>
                    <a:pt x="594" y="1"/>
                  </a:moveTo>
                  <a:cubicBezTo>
                    <a:pt x="578" y="1"/>
                    <a:pt x="563" y="6"/>
                    <a:pt x="550" y="16"/>
                  </a:cubicBezTo>
                  <a:cubicBezTo>
                    <a:pt x="538" y="24"/>
                    <a:pt x="525" y="25"/>
                    <a:pt x="513" y="25"/>
                  </a:cubicBezTo>
                  <a:cubicBezTo>
                    <a:pt x="509" y="25"/>
                    <a:pt x="505" y="25"/>
                    <a:pt x="501" y="25"/>
                  </a:cubicBezTo>
                  <a:cubicBezTo>
                    <a:pt x="493" y="25"/>
                    <a:pt x="484" y="26"/>
                    <a:pt x="476" y="28"/>
                  </a:cubicBezTo>
                  <a:cubicBezTo>
                    <a:pt x="448" y="37"/>
                    <a:pt x="423" y="45"/>
                    <a:pt x="398" y="57"/>
                  </a:cubicBezTo>
                  <a:cubicBezTo>
                    <a:pt x="374" y="69"/>
                    <a:pt x="349" y="61"/>
                    <a:pt x="320" y="73"/>
                  </a:cubicBezTo>
                  <a:lnTo>
                    <a:pt x="304" y="73"/>
                  </a:lnTo>
                  <a:cubicBezTo>
                    <a:pt x="287" y="57"/>
                    <a:pt x="269" y="51"/>
                    <a:pt x="251" y="51"/>
                  </a:cubicBezTo>
                  <a:cubicBezTo>
                    <a:pt x="220" y="51"/>
                    <a:pt x="189" y="66"/>
                    <a:pt x="160" y="66"/>
                  </a:cubicBezTo>
                  <a:cubicBezTo>
                    <a:pt x="156" y="66"/>
                    <a:pt x="152" y="66"/>
                    <a:pt x="148" y="65"/>
                  </a:cubicBezTo>
                  <a:cubicBezTo>
                    <a:pt x="145" y="66"/>
                    <a:pt x="141" y="67"/>
                    <a:pt x="138" y="67"/>
                  </a:cubicBezTo>
                  <a:cubicBezTo>
                    <a:pt x="129" y="67"/>
                    <a:pt x="121" y="63"/>
                    <a:pt x="115" y="57"/>
                  </a:cubicBezTo>
                  <a:cubicBezTo>
                    <a:pt x="95" y="43"/>
                    <a:pt x="72" y="35"/>
                    <a:pt x="48" y="35"/>
                  </a:cubicBezTo>
                  <a:cubicBezTo>
                    <a:pt x="43" y="35"/>
                    <a:pt x="38" y="36"/>
                    <a:pt x="33" y="37"/>
                  </a:cubicBezTo>
                  <a:cubicBezTo>
                    <a:pt x="25" y="37"/>
                    <a:pt x="8" y="37"/>
                    <a:pt x="0" y="110"/>
                  </a:cubicBezTo>
                  <a:cubicBezTo>
                    <a:pt x="8" y="176"/>
                    <a:pt x="21" y="192"/>
                    <a:pt x="33" y="192"/>
                  </a:cubicBezTo>
                  <a:cubicBezTo>
                    <a:pt x="40" y="192"/>
                    <a:pt x="51" y="205"/>
                    <a:pt x="59" y="205"/>
                  </a:cubicBezTo>
                  <a:cubicBezTo>
                    <a:pt x="60" y="205"/>
                    <a:pt x="61" y="205"/>
                    <a:pt x="62" y="205"/>
                  </a:cubicBezTo>
                  <a:cubicBezTo>
                    <a:pt x="70" y="202"/>
                    <a:pt x="78" y="201"/>
                    <a:pt x="86" y="201"/>
                  </a:cubicBezTo>
                  <a:cubicBezTo>
                    <a:pt x="103" y="201"/>
                    <a:pt x="120" y="207"/>
                    <a:pt x="132" y="221"/>
                  </a:cubicBezTo>
                  <a:cubicBezTo>
                    <a:pt x="138" y="207"/>
                    <a:pt x="144" y="202"/>
                    <a:pt x="150" y="202"/>
                  </a:cubicBezTo>
                  <a:cubicBezTo>
                    <a:pt x="160" y="202"/>
                    <a:pt x="168" y="214"/>
                    <a:pt x="173" y="221"/>
                  </a:cubicBezTo>
                  <a:cubicBezTo>
                    <a:pt x="181" y="229"/>
                    <a:pt x="193" y="225"/>
                    <a:pt x="201" y="229"/>
                  </a:cubicBezTo>
                  <a:cubicBezTo>
                    <a:pt x="210" y="242"/>
                    <a:pt x="226" y="250"/>
                    <a:pt x="238" y="258"/>
                  </a:cubicBezTo>
                  <a:cubicBezTo>
                    <a:pt x="247" y="262"/>
                    <a:pt x="257" y="265"/>
                    <a:pt x="266" y="265"/>
                  </a:cubicBezTo>
                  <a:cubicBezTo>
                    <a:pt x="277" y="265"/>
                    <a:pt x="288" y="260"/>
                    <a:pt x="300" y="242"/>
                  </a:cubicBezTo>
                  <a:cubicBezTo>
                    <a:pt x="304" y="238"/>
                    <a:pt x="308" y="229"/>
                    <a:pt x="308" y="229"/>
                  </a:cubicBezTo>
                  <a:cubicBezTo>
                    <a:pt x="314" y="240"/>
                    <a:pt x="321" y="243"/>
                    <a:pt x="327" y="243"/>
                  </a:cubicBezTo>
                  <a:cubicBezTo>
                    <a:pt x="340" y="243"/>
                    <a:pt x="353" y="229"/>
                    <a:pt x="366" y="229"/>
                  </a:cubicBezTo>
                  <a:cubicBezTo>
                    <a:pt x="367" y="229"/>
                    <a:pt x="368" y="229"/>
                    <a:pt x="370" y="229"/>
                  </a:cubicBezTo>
                  <a:cubicBezTo>
                    <a:pt x="390" y="233"/>
                    <a:pt x="406" y="246"/>
                    <a:pt x="423" y="258"/>
                  </a:cubicBezTo>
                  <a:cubicBezTo>
                    <a:pt x="432" y="265"/>
                    <a:pt x="441" y="267"/>
                    <a:pt x="450" y="267"/>
                  </a:cubicBezTo>
                  <a:cubicBezTo>
                    <a:pt x="469" y="267"/>
                    <a:pt x="487" y="257"/>
                    <a:pt x="506" y="257"/>
                  </a:cubicBezTo>
                  <a:cubicBezTo>
                    <a:pt x="510" y="257"/>
                    <a:pt x="513" y="257"/>
                    <a:pt x="517" y="258"/>
                  </a:cubicBezTo>
                  <a:cubicBezTo>
                    <a:pt x="518" y="258"/>
                    <a:pt x="519" y="258"/>
                    <a:pt x="520" y="258"/>
                  </a:cubicBezTo>
                  <a:cubicBezTo>
                    <a:pt x="539" y="258"/>
                    <a:pt x="557" y="222"/>
                    <a:pt x="576" y="222"/>
                  </a:cubicBezTo>
                  <a:cubicBezTo>
                    <a:pt x="583" y="222"/>
                    <a:pt x="591" y="228"/>
                    <a:pt x="599" y="246"/>
                  </a:cubicBezTo>
                  <a:cubicBezTo>
                    <a:pt x="603" y="254"/>
                    <a:pt x="612" y="262"/>
                    <a:pt x="624" y="262"/>
                  </a:cubicBezTo>
                  <a:lnTo>
                    <a:pt x="624" y="8"/>
                  </a:lnTo>
                  <a:cubicBezTo>
                    <a:pt x="614" y="3"/>
                    <a:pt x="604" y="1"/>
                    <a:pt x="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59"/>
            <p:cNvSpPr/>
            <p:nvPr/>
          </p:nvSpPr>
          <p:spPr>
            <a:xfrm>
              <a:off x="4816650" y="5393650"/>
              <a:ext cx="18900" cy="7125"/>
            </a:xfrm>
            <a:custGeom>
              <a:avLst/>
              <a:gdLst/>
              <a:ahLst/>
              <a:cxnLst/>
              <a:rect l="l" t="t" r="r" b="b"/>
              <a:pathLst>
                <a:path w="756" h="285" extrusionOk="0">
                  <a:moveTo>
                    <a:pt x="725" y="0"/>
                  </a:moveTo>
                  <a:cubicBezTo>
                    <a:pt x="695" y="0"/>
                    <a:pt x="666" y="21"/>
                    <a:pt x="637" y="46"/>
                  </a:cubicBezTo>
                  <a:cubicBezTo>
                    <a:pt x="616" y="59"/>
                    <a:pt x="596" y="67"/>
                    <a:pt x="571" y="71"/>
                  </a:cubicBezTo>
                  <a:cubicBezTo>
                    <a:pt x="563" y="71"/>
                    <a:pt x="559" y="75"/>
                    <a:pt x="551" y="75"/>
                  </a:cubicBezTo>
                  <a:cubicBezTo>
                    <a:pt x="542" y="78"/>
                    <a:pt x="531" y="81"/>
                    <a:pt x="520" y="81"/>
                  </a:cubicBezTo>
                  <a:cubicBezTo>
                    <a:pt x="515" y="81"/>
                    <a:pt x="510" y="80"/>
                    <a:pt x="506" y="79"/>
                  </a:cubicBezTo>
                  <a:cubicBezTo>
                    <a:pt x="479" y="76"/>
                    <a:pt x="455" y="73"/>
                    <a:pt x="432" y="73"/>
                  </a:cubicBezTo>
                  <a:cubicBezTo>
                    <a:pt x="422" y="73"/>
                    <a:pt x="413" y="74"/>
                    <a:pt x="403" y="75"/>
                  </a:cubicBezTo>
                  <a:cubicBezTo>
                    <a:pt x="370" y="75"/>
                    <a:pt x="333" y="67"/>
                    <a:pt x="300" y="67"/>
                  </a:cubicBezTo>
                  <a:cubicBezTo>
                    <a:pt x="288" y="67"/>
                    <a:pt x="272" y="71"/>
                    <a:pt x="259" y="75"/>
                  </a:cubicBezTo>
                  <a:cubicBezTo>
                    <a:pt x="239" y="78"/>
                    <a:pt x="218" y="91"/>
                    <a:pt x="198" y="91"/>
                  </a:cubicBezTo>
                  <a:cubicBezTo>
                    <a:pt x="190" y="91"/>
                    <a:pt x="181" y="89"/>
                    <a:pt x="173" y="83"/>
                  </a:cubicBezTo>
                  <a:cubicBezTo>
                    <a:pt x="154" y="68"/>
                    <a:pt x="134" y="64"/>
                    <a:pt x="113" y="64"/>
                  </a:cubicBezTo>
                  <a:cubicBezTo>
                    <a:pt x="94" y="64"/>
                    <a:pt x="73" y="67"/>
                    <a:pt x="52" y="67"/>
                  </a:cubicBezTo>
                  <a:cubicBezTo>
                    <a:pt x="47" y="67"/>
                    <a:pt x="43" y="67"/>
                    <a:pt x="38" y="67"/>
                  </a:cubicBezTo>
                  <a:cubicBezTo>
                    <a:pt x="25" y="67"/>
                    <a:pt x="13" y="79"/>
                    <a:pt x="1" y="137"/>
                  </a:cubicBezTo>
                  <a:cubicBezTo>
                    <a:pt x="9" y="179"/>
                    <a:pt x="18" y="196"/>
                    <a:pt x="26" y="196"/>
                  </a:cubicBezTo>
                  <a:cubicBezTo>
                    <a:pt x="30" y="196"/>
                    <a:pt x="34" y="192"/>
                    <a:pt x="38" y="186"/>
                  </a:cubicBezTo>
                  <a:cubicBezTo>
                    <a:pt x="44" y="180"/>
                    <a:pt x="49" y="178"/>
                    <a:pt x="54" y="178"/>
                  </a:cubicBezTo>
                  <a:cubicBezTo>
                    <a:pt x="63" y="178"/>
                    <a:pt x="71" y="185"/>
                    <a:pt x="79" y="190"/>
                  </a:cubicBezTo>
                  <a:cubicBezTo>
                    <a:pt x="91" y="198"/>
                    <a:pt x="103" y="202"/>
                    <a:pt x="116" y="206"/>
                  </a:cubicBezTo>
                  <a:cubicBezTo>
                    <a:pt x="128" y="211"/>
                    <a:pt x="140" y="218"/>
                    <a:pt x="152" y="218"/>
                  </a:cubicBezTo>
                  <a:cubicBezTo>
                    <a:pt x="161" y="218"/>
                    <a:pt x="169" y="215"/>
                    <a:pt x="177" y="206"/>
                  </a:cubicBezTo>
                  <a:cubicBezTo>
                    <a:pt x="178" y="205"/>
                    <a:pt x="179" y="205"/>
                    <a:pt x="180" y="205"/>
                  </a:cubicBezTo>
                  <a:cubicBezTo>
                    <a:pt x="182" y="205"/>
                    <a:pt x="183" y="209"/>
                    <a:pt x="186" y="215"/>
                  </a:cubicBezTo>
                  <a:cubicBezTo>
                    <a:pt x="190" y="227"/>
                    <a:pt x="194" y="231"/>
                    <a:pt x="198" y="231"/>
                  </a:cubicBezTo>
                  <a:cubicBezTo>
                    <a:pt x="203" y="231"/>
                    <a:pt x="208" y="227"/>
                    <a:pt x="214" y="223"/>
                  </a:cubicBezTo>
                  <a:cubicBezTo>
                    <a:pt x="227" y="211"/>
                    <a:pt x="239" y="215"/>
                    <a:pt x="247" y="211"/>
                  </a:cubicBezTo>
                  <a:cubicBezTo>
                    <a:pt x="253" y="208"/>
                    <a:pt x="257" y="208"/>
                    <a:pt x="262" y="208"/>
                  </a:cubicBezTo>
                  <a:cubicBezTo>
                    <a:pt x="267" y="208"/>
                    <a:pt x="272" y="208"/>
                    <a:pt x="280" y="206"/>
                  </a:cubicBezTo>
                  <a:cubicBezTo>
                    <a:pt x="285" y="205"/>
                    <a:pt x="289" y="204"/>
                    <a:pt x="294" y="204"/>
                  </a:cubicBezTo>
                  <a:cubicBezTo>
                    <a:pt x="305" y="204"/>
                    <a:pt x="316" y="209"/>
                    <a:pt x="325" y="227"/>
                  </a:cubicBezTo>
                  <a:cubicBezTo>
                    <a:pt x="333" y="243"/>
                    <a:pt x="346" y="252"/>
                    <a:pt x="362" y="252"/>
                  </a:cubicBezTo>
                  <a:cubicBezTo>
                    <a:pt x="387" y="256"/>
                    <a:pt x="411" y="256"/>
                    <a:pt x="436" y="260"/>
                  </a:cubicBezTo>
                  <a:cubicBezTo>
                    <a:pt x="485" y="268"/>
                    <a:pt x="534" y="280"/>
                    <a:pt x="584" y="284"/>
                  </a:cubicBezTo>
                  <a:cubicBezTo>
                    <a:pt x="608" y="280"/>
                    <a:pt x="637" y="276"/>
                    <a:pt x="661" y="268"/>
                  </a:cubicBezTo>
                  <a:cubicBezTo>
                    <a:pt x="670" y="266"/>
                    <a:pt x="678" y="265"/>
                    <a:pt x="686" y="265"/>
                  </a:cubicBezTo>
                  <a:cubicBezTo>
                    <a:pt x="694" y="265"/>
                    <a:pt x="703" y="266"/>
                    <a:pt x="711" y="268"/>
                  </a:cubicBezTo>
                  <a:cubicBezTo>
                    <a:pt x="717" y="271"/>
                    <a:pt x="721" y="283"/>
                    <a:pt x="729" y="283"/>
                  </a:cubicBezTo>
                  <a:cubicBezTo>
                    <a:pt x="731" y="283"/>
                    <a:pt x="733" y="282"/>
                    <a:pt x="735" y="280"/>
                  </a:cubicBezTo>
                  <a:cubicBezTo>
                    <a:pt x="739" y="276"/>
                    <a:pt x="748" y="276"/>
                    <a:pt x="756" y="276"/>
                  </a:cubicBezTo>
                  <a:lnTo>
                    <a:pt x="756" y="9"/>
                  </a:lnTo>
                  <a:lnTo>
                    <a:pt x="752" y="5"/>
                  </a:lnTo>
                  <a:cubicBezTo>
                    <a:pt x="743" y="2"/>
                    <a:pt x="734" y="0"/>
                    <a:pt x="7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59"/>
            <p:cNvSpPr/>
            <p:nvPr/>
          </p:nvSpPr>
          <p:spPr>
            <a:xfrm>
              <a:off x="4818500" y="5380750"/>
              <a:ext cx="17050" cy="6800"/>
            </a:xfrm>
            <a:custGeom>
              <a:avLst/>
              <a:gdLst/>
              <a:ahLst/>
              <a:cxnLst/>
              <a:rect l="l" t="t" r="r" b="b"/>
              <a:pathLst>
                <a:path w="682" h="272" extrusionOk="0">
                  <a:moveTo>
                    <a:pt x="682" y="0"/>
                  </a:moveTo>
                  <a:cubicBezTo>
                    <a:pt x="675" y="2"/>
                    <a:pt x="669" y="3"/>
                    <a:pt x="662" y="3"/>
                  </a:cubicBezTo>
                  <a:cubicBezTo>
                    <a:pt x="650" y="3"/>
                    <a:pt x="637" y="1"/>
                    <a:pt x="625" y="1"/>
                  </a:cubicBezTo>
                  <a:cubicBezTo>
                    <a:pt x="613" y="1"/>
                    <a:pt x="602" y="2"/>
                    <a:pt x="592" y="8"/>
                  </a:cubicBezTo>
                  <a:cubicBezTo>
                    <a:pt x="575" y="13"/>
                    <a:pt x="563" y="21"/>
                    <a:pt x="555" y="33"/>
                  </a:cubicBezTo>
                  <a:cubicBezTo>
                    <a:pt x="545" y="43"/>
                    <a:pt x="532" y="51"/>
                    <a:pt x="516" y="51"/>
                  </a:cubicBezTo>
                  <a:cubicBezTo>
                    <a:pt x="513" y="51"/>
                    <a:pt x="509" y="50"/>
                    <a:pt x="505" y="49"/>
                  </a:cubicBezTo>
                  <a:cubicBezTo>
                    <a:pt x="491" y="47"/>
                    <a:pt x="474" y="44"/>
                    <a:pt x="457" y="44"/>
                  </a:cubicBezTo>
                  <a:cubicBezTo>
                    <a:pt x="450" y="44"/>
                    <a:pt x="443" y="44"/>
                    <a:pt x="436" y="45"/>
                  </a:cubicBezTo>
                  <a:cubicBezTo>
                    <a:pt x="386" y="49"/>
                    <a:pt x="341" y="49"/>
                    <a:pt x="296" y="49"/>
                  </a:cubicBezTo>
                  <a:lnTo>
                    <a:pt x="235" y="49"/>
                  </a:lnTo>
                  <a:cubicBezTo>
                    <a:pt x="234" y="49"/>
                    <a:pt x="233" y="48"/>
                    <a:pt x="233" y="48"/>
                  </a:cubicBezTo>
                  <a:cubicBezTo>
                    <a:pt x="226" y="48"/>
                    <a:pt x="220" y="89"/>
                    <a:pt x="212" y="89"/>
                  </a:cubicBezTo>
                  <a:cubicBezTo>
                    <a:pt x="210" y="89"/>
                    <a:pt x="208" y="87"/>
                    <a:pt x="206" y="82"/>
                  </a:cubicBezTo>
                  <a:cubicBezTo>
                    <a:pt x="202" y="68"/>
                    <a:pt x="189" y="57"/>
                    <a:pt x="175" y="57"/>
                  </a:cubicBezTo>
                  <a:cubicBezTo>
                    <a:pt x="173" y="57"/>
                    <a:pt x="171" y="57"/>
                    <a:pt x="169" y="58"/>
                  </a:cubicBezTo>
                  <a:cubicBezTo>
                    <a:pt x="124" y="54"/>
                    <a:pt x="79" y="54"/>
                    <a:pt x="29" y="54"/>
                  </a:cubicBezTo>
                  <a:cubicBezTo>
                    <a:pt x="21" y="54"/>
                    <a:pt x="13" y="62"/>
                    <a:pt x="5" y="78"/>
                  </a:cubicBezTo>
                  <a:cubicBezTo>
                    <a:pt x="5" y="91"/>
                    <a:pt x="1" y="107"/>
                    <a:pt x="1" y="123"/>
                  </a:cubicBezTo>
                  <a:cubicBezTo>
                    <a:pt x="1" y="140"/>
                    <a:pt x="1" y="156"/>
                    <a:pt x="5" y="173"/>
                  </a:cubicBezTo>
                  <a:cubicBezTo>
                    <a:pt x="9" y="185"/>
                    <a:pt x="13" y="189"/>
                    <a:pt x="17" y="189"/>
                  </a:cubicBezTo>
                  <a:cubicBezTo>
                    <a:pt x="21" y="191"/>
                    <a:pt x="25" y="192"/>
                    <a:pt x="29" y="192"/>
                  </a:cubicBezTo>
                  <a:cubicBezTo>
                    <a:pt x="33" y="192"/>
                    <a:pt x="36" y="191"/>
                    <a:pt x="38" y="189"/>
                  </a:cubicBezTo>
                  <a:cubicBezTo>
                    <a:pt x="46" y="183"/>
                    <a:pt x="56" y="180"/>
                    <a:pt x="65" y="180"/>
                  </a:cubicBezTo>
                  <a:cubicBezTo>
                    <a:pt x="75" y="180"/>
                    <a:pt x="83" y="183"/>
                    <a:pt x="87" y="189"/>
                  </a:cubicBezTo>
                  <a:cubicBezTo>
                    <a:pt x="88" y="190"/>
                    <a:pt x="90" y="191"/>
                    <a:pt x="91" y="191"/>
                  </a:cubicBezTo>
                  <a:cubicBezTo>
                    <a:pt x="96" y="191"/>
                    <a:pt x="100" y="187"/>
                    <a:pt x="105" y="187"/>
                  </a:cubicBezTo>
                  <a:cubicBezTo>
                    <a:pt x="108" y="187"/>
                    <a:pt x="112" y="188"/>
                    <a:pt x="116" y="193"/>
                  </a:cubicBezTo>
                  <a:cubicBezTo>
                    <a:pt x="125" y="200"/>
                    <a:pt x="133" y="209"/>
                    <a:pt x="140" y="209"/>
                  </a:cubicBezTo>
                  <a:cubicBezTo>
                    <a:pt x="146" y="209"/>
                    <a:pt x="151" y="203"/>
                    <a:pt x="157" y="185"/>
                  </a:cubicBezTo>
                  <a:cubicBezTo>
                    <a:pt x="158" y="183"/>
                    <a:pt x="159" y="182"/>
                    <a:pt x="159" y="182"/>
                  </a:cubicBezTo>
                  <a:cubicBezTo>
                    <a:pt x="162" y="182"/>
                    <a:pt x="164" y="188"/>
                    <a:pt x="173" y="197"/>
                  </a:cubicBezTo>
                  <a:cubicBezTo>
                    <a:pt x="177" y="201"/>
                    <a:pt x="181" y="204"/>
                    <a:pt x="185" y="204"/>
                  </a:cubicBezTo>
                  <a:cubicBezTo>
                    <a:pt x="193" y="204"/>
                    <a:pt x="200" y="192"/>
                    <a:pt x="206" y="156"/>
                  </a:cubicBezTo>
                  <a:cubicBezTo>
                    <a:pt x="218" y="201"/>
                    <a:pt x="231" y="205"/>
                    <a:pt x="247" y="205"/>
                  </a:cubicBezTo>
                  <a:cubicBezTo>
                    <a:pt x="267" y="205"/>
                    <a:pt x="288" y="210"/>
                    <a:pt x="308" y="214"/>
                  </a:cubicBezTo>
                  <a:cubicBezTo>
                    <a:pt x="333" y="218"/>
                    <a:pt x="358" y="218"/>
                    <a:pt x="378" y="218"/>
                  </a:cubicBezTo>
                  <a:cubicBezTo>
                    <a:pt x="383" y="218"/>
                    <a:pt x="387" y="217"/>
                    <a:pt x="390" y="217"/>
                  </a:cubicBezTo>
                  <a:cubicBezTo>
                    <a:pt x="395" y="217"/>
                    <a:pt x="400" y="219"/>
                    <a:pt x="407" y="226"/>
                  </a:cubicBezTo>
                  <a:cubicBezTo>
                    <a:pt x="412" y="233"/>
                    <a:pt x="418" y="237"/>
                    <a:pt x="424" y="237"/>
                  </a:cubicBezTo>
                  <a:cubicBezTo>
                    <a:pt x="428" y="237"/>
                    <a:pt x="432" y="235"/>
                    <a:pt x="436" y="230"/>
                  </a:cubicBezTo>
                  <a:cubicBezTo>
                    <a:pt x="437" y="228"/>
                    <a:pt x="440" y="227"/>
                    <a:pt x="442" y="227"/>
                  </a:cubicBezTo>
                  <a:cubicBezTo>
                    <a:pt x="445" y="227"/>
                    <a:pt x="448" y="229"/>
                    <a:pt x="448" y="234"/>
                  </a:cubicBezTo>
                  <a:cubicBezTo>
                    <a:pt x="458" y="258"/>
                    <a:pt x="466" y="265"/>
                    <a:pt x="474" y="265"/>
                  </a:cubicBezTo>
                  <a:cubicBezTo>
                    <a:pt x="479" y="265"/>
                    <a:pt x="484" y="262"/>
                    <a:pt x="489" y="259"/>
                  </a:cubicBezTo>
                  <a:cubicBezTo>
                    <a:pt x="514" y="255"/>
                    <a:pt x="538" y="246"/>
                    <a:pt x="555" y="238"/>
                  </a:cubicBezTo>
                  <a:cubicBezTo>
                    <a:pt x="575" y="234"/>
                    <a:pt x="596" y="218"/>
                    <a:pt x="608" y="214"/>
                  </a:cubicBezTo>
                  <a:cubicBezTo>
                    <a:pt x="620" y="214"/>
                    <a:pt x="633" y="222"/>
                    <a:pt x="645" y="246"/>
                  </a:cubicBezTo>
                  <a:cubicBezTo>
                    <a:pt x="649" y="263"/>
                    <a:pt x="665" y="271"/>
                    <a:pt x="682" y="271"/>
                  </a:cubicBezTo>
                  <a:lnTo>
                    <a:pt x="6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59"/>
            <p:cNvSpPr/>
            <p:nvPr/>
          </p:nvSpPr>
          <p:spPr>
            <a:xfrm>
              <a:off x="4831025" y="5328825"/>
              <a:ext cx="4625" cy="6200"/>
            </a:xfrm>
            <a:custGeom>
              <a:avLst/>
              <a:gdLst/>
              <a:ahLst/>
              <a:cxnLst/>
              <a:rect l="l" t="t" r="r" b="b"/>
              <a:pathLst>
                <a:path w="185" h="248" extrusionOk="0">
                  <a:moveTo>
                    <a:pt x="181" y="1"/>
                  </a:moveTo>
                  <a:cubicBezTo>
                    <a:pt x="177" y="1"/>
                    <a:pt x="169" y="5"/>
                    <a:pt x="169" y="5"/>
                  </a:cubicBezTo>
                  <a:lnTo>
                    <a:pt x="91" y="5"/>
                  </a:lnTo>
                  <a:cubicBezTo>
                    <a:pt x="86" y="5"/>
                    <a:pt x="82" y="17"/>
                    <a:pt x="78" y="17"/>
                  </a:cubicBezTo>
                  <a:lnTo>
                    <a:pt x="25" y="42"/>
                  </a:lnTo>
                  <a:lnTo>
                    <a:pt x="21" y="42"/>
                  </a:lnTo>
                  <a:cubicBezTo>
                    <a:pt x="4" y="63"/>
                    <a:pt x="0" y="87"/>
                    <a:pt x="4" y="112"/>
                  </a:cubicBezTo>
                  <a:cubicBezTo>
                    <a:pt x="4" y="157"/>
                    <a:pt x="11" y="199"/>
                    <a:pt x="22" y="199"/>
                  </a:cubicBezTo>
                  <a:cubicBezTo>
                    <a:pt x="23" y="199"/>
                    <a:pt x="24" y="199"/>
                    <a:pt x="25" y="198"/>
                  </a:cubicBezTo>
                  <a:cubicBezTo>
                    <a:pt x="29" y="194"/>
                    <a:pt x="32" y="193"/>
                    <a:pt x="36" y="193"/>
                  </a:cubicBezTo>
                  <a:cubicBezTo>
                    <a:pt x="46" y="193"/>
                    <a:pt x="56" y="207"/>
                    <a:pt x="70" y="207"/>
                  </a:cubicBezTo>
                  <a:cubicBezTo>
                    <a:pt x="71" y="207"/>
                    <a:pt x="73" y="206"/>
                    <a:pt x="74" y="206"/>
                  </a:cubicBezTo>
                  <a:cubicBezTo>
                    <a:pt x="76" y="205"/>
                    <a:pt x="79" y="205"/>
                    <a:pt x="81" y="205"/>
                  </a:cubicBezTo>
                  <a:cubicBezTo>
                    <a:pt x="98" y="205"/>
                    <a:pt x="113" y="232"/>
                    <a:pt x="132" y="243"/>
                  </a:cubicBezTo>
                  <a:cubicBezTo>
                    <a:pt x="132" y="243"/>
                    <a:pt x="133" y="243"/>
                    <a:pt x="134" y="243"/>
                  </a:cubicBezTo>
                  <a:cubicBezTo>
                    <a:pt x="142" y="243"/>
                    <a:pt x="151" y="229"/>
                    <a:pt x="159" y="229"/>
                  </a:cubicBezTo>
                  <a:cubicBezTo>
                    <a:pt x="163" y="229"/>
                    <a:pt x="166" y="233"/>
                    <a:pt x="169" y="243"/>
                  </a:cubicBezTo>
                  <a:cubicBezTo>
                    <a:pt x="173" y="247"/>
                    <a:pt x="177" y="247"/>
                    <a:pt x="185" y="247"/>
                  </a:cubicBezTo>
                  <a:lnTo>
                    <a:pt x="1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59"/>
            <p:cNvSpPr/>
            <p:nvPr/>
          </p:nvSpPr>
          <p:spPr>
            <a:xfrm>
              <a:off x="4813675" y="5458725"/>
              <a:ext cx="21875" cy="7700"/>
            </a:xfrm>
            <a:custGeom>
              <a:avLst/>
              <a:gdLst/>
              <a:ahLst/>
              <a:cxnLst/>
              <a:rect l="l" t="t" r="r" b="b"/>
              <a:pathLst>
                <a:path w="875" h="308" extrusionOk="0">
                  <a:moveTo>
                    <a:pt x="867" y="1"/>
                  </a:moveTo>
                  <a:cubicBezTo>
                    <a:pt x="864" y="1"/>
                    <a:pt x="861" y="2"/>
                    <a:pt x="858" y="4"/>
                  </a:cubicBezTo>
                  <a:cubicBezTo>
                    <a:pt x="842" y="16"/>
                    <a:pt x="830" y="37"/>
                    <a:pt x="813" y="37"/>
                  </a:cubicBezTo>
                  <a:cubicBezTo>
                    <a:pt x="805" y="36"/>
                    <a:pt x="796" y="35"/>
                    <a:pt x="787" y="35"/>
                  </a:cubicBezTo>
                  <a:cubicBezTo>
                    <a:pt x="763" y="35"/>
                    <a:pt x="740" y="39"/>
                    <a:pt x="719" y="45"/>
                  </a:cubicBezTo>
                  <a:cubicBezTo>
                    <a:pt x="707" y="45"/>
                    <a:pt x="698" y="49"/>
                    <a:pt x="690" y="57"/>
                  </a:cubicBezTo>
                  <a:cubicBezTo>
                    <a:pt x="672" y="72"/>
                    <a:pt x="654" y="77"/>
                    <a:pt x="636" y="77"/>
                  </a:cubicBezTo>
                  <a:cubicBezTo>
                    <a:pt x="605" y="77"/>
                    <a:pt x="575" y="62"/>
                    <a:pt x="547" y="57"/>
                  </a:cubicBezTo>
                  <a:cubicBezTo>
                    <a:pt x="522" y="54"/>
                    <a:pt x="497" y="39"/>
                    <a:pt x="472" y="39"/>
                  </a:cubicBezTo>
                  <a:cubicBezTo>
                    <a:pt x="464" y="39"/>
                    <a:pt x="456" y="41"/>
                    <a:pt x="448" y="45"/>
                  </a:cubicBezTo>
                  <a:cubicBezTo>
                    <a:pt x="443" y="48"/>
                    <a:pt x="439" y="50"/>
                    <a:pt x="434" y="50"/>
                  </a:cubicBezTo>
                  <a:cubicBezTo>
                    <a:pt x="427" y="50"/>
                    <a:pt x="419" y="47"/>
                    <a:pt x="409" y="47"/>
                  </a:cubicBezTo>
                  <a:cubicBezTo>
                    <a:pt x="405" y="47"/>
                    <a:pt x="400" y="47"/>
                    <a:pt x="395" y="49"/>
                  </a:cubicBezTo>
                  <a:cubicBezTo>
                    <a:pt x="374" y="57"/>
                    <a:pt x="346" y="78"/>
                    <a:pt x="321" y="86"/>
                  </a:cubicBezTo>
                  <a:cubicBezTo>
                    <a:pt x="304" y="89"/>
                    <a:pt x="284" y="92"/>
                    <a:pt x="265" y="92"/>
                  </a:cubicBezTo>
                  <a:cubicBezTo>
                    <a:pt x="258" y="92"/>
                    <a:pt x="250" y="91"/>
                    <a:pt x="243" y="90"/>
                  </a:cubicBezTo>
                  <a:cubicBezTo>
                    <a:pt x="227" y="90"/>
                    <a:pt x="202" y="78"/>
                    <a:pt x="186" y="78"/>
                  </a:cubicBezTo>
                  <a:cubicBezTo>
                    <a:pt x="173" y="78"/>
                    <a:pt x="161" y="90"/>
                    <a:pt x="144" y="90"/>
                  </a:cubicBezTo>
                  <a:lnTo>
                    <a:pt x="34" y="90"/>
                  </a:lnTo>
                  <a:cubicBezTo>
                    <a:pt x="31" y="90"/>
                    <a:pt x="28" y="89"/>
                    <a:pt x="25" y="89"/>
                  </a:cubicBezTo>
                  <a:cubicBezTo>
                    <a:pt x="18" y="89"/>
                    <a:pt x="9" y="95"/>
                    <a:pt x="1" y="131"/>
                  </a:cubicBezTo>
                  <a:cubicBezTo>
                    <a:pt x="9" y="184"/>
                    <a:pt x="21" y="205"/>
                    <a:pt x="30" y="205"/>
                  </a:cubicBezTo>
                  <a:cubicBezTo>
                    <a:pt x="35" y="205"/>
                    <a:pt x="41" y="207"/>
                    <a:pt x="46" y="207"/>
                  </a:cubicBezTo>
                  <a:cubicBezTo>
                    <a:pt x="49" y="207"/>
                    <a:pt x="51" y="206"/>
                    <a:pt x="54" y="205"/>
                  </a:cubicBezTo>
                  <a:cubicBezTo>
                    <a:pt x="64" y="201"/>
                    <a:pt x="74" y="199"/>
                    <a:pt x="84" y="199"/>
                  </a:cubicBezTo>
                  <a:cubicBezTo>
                    <a:pt x="113" y="199"/>
                    <a:pt x="141" y="214"/>
                    <a:pt x="169" y="217"/>
                  </a:cubicBezTo>
                  <a:cubicBezTo>
                    <a:pt x="206" y="221"/>
                    <a:pt x="247" y="225"/>
                    <a:pt x="288" y="225"/>
                  </a:cubicBezTo>
                  <a:cubicBezTo>
                    <a:pt x="317" y="225"/>
                    <a:pt x="350" y="217"/>
                    <a:pt x="382" y="205"/>
                  </a:cubicBezTo>
                  <a:cubicBezTo>
                    <a:pt x="410" y="193"/>
                    <a:pt x="439" y="185"/>
                    <a:pt x="470" y="185"/>
                  </a:cubicBezTo>
                  <a:cubicBezTo>
                    <a:pt x="482" y="185"/>
                    <a:pt x="493" y="186"/>
                    <a:pt x="506" y="188"/>
                  </a:cubicBezTo>
                  <a:cubicBezTo>
                    <a:pt x="510" y="193"/>
                    <a:pt x="518" y="197"/>
                    <a:pt x="526" y="205"/>
                  </a:cubicBezTo>
                  <a:cubicBezTo>
                    <a:pt x="534" y="213"/>
                    <a:pt x="543" y="230"/>
                    <a:pt x="555" y="230"/>
                  </a:cubicBezTo>
                  <a:cubicBezTo>
                    <a:pt x="579" y="230"/>
                    <a:pt x="608" y="230"/>
                    <a:pt x="637" y="238"/>
                  </a:cubicBezTo>
                  <a:cubicBezTo>
                    <a:pt x="649" y="242"/>
                    <a:pt x="666" y="234"/>
                    <a:pt x="678" y="250"/>
                  </a:cubicBezTo>
                  <a:cubicBezTo>
                    <a:pt x="684" y="257"/>
                    <a:pt x="691" y="261"/>
                    <a:pt x="698" y="261"/>
                  </a:cubicBezTo>
                  <a:cubicBezTo>
                    <a:pt x="703" y="261"/>
                    <a:pt x="709" y="258"/>
                    <a:pt x="715" y="250"/>
                  </a:cubicBezTo>
                  <a:cubicBezTo>
                    <a:pt x="717" y="245"/>
                    <a:pt x="718" y="243"/>
                    <a:pt x="720" y="243"/>
                  </a:cubicBezTo>
                  <a:cubicBezTo>
                    <a:pt x="723" y="243"/>
                    <a:pt x="727" y="246"/>
                    <a:pt x="731" y="246"/>
                  </a:cubicBezTo>
                  <a:lnTo>
                    <a:pt x="768" y="246"/>
                  </a:lnTo>
                  <a:cubicBezTo>
                    <a:pt x="771" y="245"/>
                    <a:pt x="775" y="245"/>
                    <a:pt x="778" y="245"/>
                  </a:cubicBezTo>
                  <a:cubicBezTo>
                    <a:pt x="804" y="245"/>
                    <a:pt x="834" y="260"/>
                    <a:pt x="863" y="307"/>
                  </a:cubicBezTo>
                  <a:cubicBezTo>
                    <a:pt x="867" y="307"/>
                    <a:pt x="871" y="303"/>
                    <a:pt x="875" y="299"/>
                  </a:cubicBezTo>
                  <a:lnTo>
                    <a:pt x="875" y="4"/>
                  </a:lnTo>
                  <a:cubicBezTo>
                    <a:pt x="873" y="2"/>
                    <a:pt x="870" y="1"/>
                    <a:pt x="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59"/>
            <p:cNvSpPr/>
            <p:nvPr/>
          </p:nvSpPr>
          <p:spPr>
            <a:xfrm>
              <a:off x="4824350" y="5341500"/>
              <a:ext cx="11200" cy="6850"/>
            </a:xfrm>
            <a:custGeom>
              <a:avLst/>
              <a:gdLst/>
              <a:ahLst/>
              <a:cxnLst/>
              <a:rect l="l" t="t" r="r" b="b"/>
              <a:pathLst>
                <a:path w="448" h="274" extrusionOk="0">
                  <a:moveTo>
                    <a:pt x="421" y="0"/>
                  </a:moveTo>
                  <a:cubicBezTo>
                    <a:pt x="410" y="0"/>
                    <a:pt x="398" y="8"/>
                    <a:pt x="385" y="8"/>
                  </a:cubicBezTo>
                  <a:cubicBezTo>
                    <a:pt x="383" y="8"/>
                    <a:pt x="380" y="7"/>
                    <a:pt x="378" y="7"/>
                  </a:cubicBezTo>
                  <a:cubicBezTo>
                    <a:pt x="375" y="6"/>
                    <a:pt x="373" y="5"/>
                    <a:pt x="370" y="5"/>
                  </a:cubicBezTo>
                  <a:cubicBezTo>
                    <a:pt x="358" y="5"/>
                    <a:pt x="346" y="16"/>
                    <a:pt x="333" y="16"/>
                  </a:cubicBezTo>
                  <a:cubicBezTo>
                    <a:pt x="332" y="16"/>
                    <a:pt x="330" y="15"/>
                    <a:pt x="329" y="15"/>
                  </a:cubicBezTo>
                  <a:cubicBezTo>
                    <a:pt x="325" y="14"/>
                    <a:pt x="322" y="14"/>
                    <a:pt x="318" y="14"/>
                  </a:cubicBezTo>
                  <a:cubicBezTo>
                    <a:pt x="294" y="14"/>
                    <a:pt x="272" y="36"/>
                    <a:pt x="247" y="36"/>
                  </a:cubicBezTo>
                  <a:cubicBezTo>
                    <a:pt x="239" y="36"/>
                    <a:pt x="226" y="27"/>
                    <a:pt x="214" y="27"/>
                  </a:cubicBezTo>
                  <a:cubicBezTo>
                    <a:pt x="185" y="36"/>
                    <a:pt x="157" y="52"/>
                    <a:pt x="140" y="81"/>
                  </a:cubicBezTo>
                  <a:cubicBezTo>
                    <a:pt x="139" y="82"/>
                    <a:pt x="138" y="82"/>
                    <a:pt x="137" y="82"/>
                  </a:cubicBezTo>
                  <a:cubicBezTo>
                    <a:pt x="133" y="82"/>
                    <a:pt x="127" y="77"/>
                    <a:pt x="124" y="77"/>
                  </a:cubicBezTo>
                  <a:cubicBezTo>
                    <a:pt x="103" y="60"/>
                    <a:pt x="74" y="48"/>
                    <a:pt x="50" y="40"/>
                  </a:cubicBezTo>
                  <a:cubicBezTo>
                    <a:pt x="49" y="39"/>
                    <a:pt x="48" y="39"/>
                    <a:pt x="47" y="39"/>
                  </a:cubicBezTo>
                  <a:cubicBezTo>
                    <a:pt x="35" y="39"/>
                    <a:pt x="20" y="60"/>
                    <a:pt x="13" y="60"/>
                  </a:cubicBezTo>
                  <a:cubicBezTo>
                    <a:pt x="13" y="60"/>
                    <a:pt x="12" y="60"/>
                    <a:pt x="12" y="60"/>
                  </a:cubicBezTo>
                  <a:cubicBezTo>
                    <a:pt x="4" y="60"/>
                    <a:pt x="1" y="99"/>
                    <a:pt x="1" y="126"/>
                  </a:cubicBezTo>
                  <a:cubicBezTo>
                    <a:pt x="1" y="163"/>
                    <a:pt x="7" y="180"/>
                    <a:pt x="15" y="180"/>
                  </a:cubicBezTo>
                  <a:cubicBezTo>
                    <a:pt x="15" y="180"/>
                    <a:pt x="16" y="180"/>
                    <a:pt x="17" y="179"/>
                  </a:cubicBezTo>
                  <a:cubicBezTo>
                    <a:pt x="29" y="173"/>
                    <a:pt x="41" y="169"/>
                    <a:pt x="53" y="169"/>
                  </a:cubicBezTo>
                  <a:cubicBezTo>
                    <a:pt x="71" y="169"/>
                    <a:pt x="88" y="177"/>
                    <a:pt x="103" y="192"/>
                  </a:cubicBezTo>
                  <a:cubicBezTo>
                    <a:pt x="105" y="193"/>
                    <a:pt x="108" y="194"/>
                    <a:pt x="110" y="194"/>
                  </a:cubicBezTo>
                  <a:cubicBezTo>
                    <a:pt x="117" y="194"/>
                    <a:pt x="123" y="190"/>
                    <a:pt x="130" y="190"/>
                  </a:cubicBezTo>
                  <a:cubicBezTo>
                    <a:pt x="135" y="190"/>
                    <a:pt x="140" y="192"/>
                    <a:pt x="144" y="200"/>
                  </a:cubicBezTo>
                  <a:cubicBezTo>
                    <a:pt x="149" y="207"/>
                    <a:pt x="154" y="210"/>
                    <a:pt x="159" y="210"/>
                  </a:cubicBezTo>
                  <a:cubicBezTo>
                    <a:pt x="170" y="210"/>
                    <a:pt x="181" y="194"/>
                    <a:pt x="189" y="192"/>
                  </a:cubicBezTo>
                  <a:cubicBezTo>
                    <a:pt x="202" y="183"/>
                    <a:pt x="210" y="179"/>
                    <a:pt x="222" y="179"/>
                  </a:cubicBezTo>
                  <a:cubicBezTo>
                    <a:pt x="263" y="179"/>
                    <a:pt x="300" y="187"/>
                    <a:pt x="341" y="204"/>
                  </a:cubicBezTo>
                  <a:cubicBezTo>
                    <a:pt x="349" y="208"/>
                    <a:pt x="362" y="237"/>
                    <a:pt x="374" y="245"/>
                  </a:cubicBezTo>
                  <a:cubicBezTo>
                    <a:pt x="382" y="253"/>
                    <a:pt x="390" y="249"/>
                    <a:pt x="403" y="261"/>
                  </a:cubicBezTo>
                  <a:cubicBezTo>
                    <a:pt x="405" y="263"/>
                    <a:pt x="407" y="264"/>
                    <a:pt x="409" y="264"/>
                  </a:cubicBezTo>
                  <a:cubicBezTo>
                    <a:pt x="416" y="264"/>
                    <a:pt x="425" y="253"/>
                    <a:pt x="433" y="253"/>
                  </a:cubicBezTo>
                  <a:cubicBezTo>
                    <a:pt x="437" y="253"/>
                    <a:pt x="441" y="255"/>
                    <a:pt x="444" y="261"/>
                  </a:cubicBezTo>
                  <a:cubicBezTo>
                    <a:pt x="444" y="265"/>
                    <a:pt x="448" y="270"/>
                    <a:pt x="448" y="274"/>
                  </a:cubicBezTo>
                  <a:lnTo>
                    <a:pt x="448" y="7"/>
                  </a:lnTo>
                  <a:cubicBezTo>
                    <a:pt x="447" y="8"/>
                    <a:pt x="446" y="8"/>
                    <a:pt x="445" y="8"/>
                  </a:cubicBezTo>
                  <a:cubicBezTo>
                    <a:pt x="441" y="8"/>
                    <a:pt x="435" y="3"/>
                    <a:pt x="431" y="3"/>
                  </a:cubicBezTo>
                  <a:cubicBezTo>
                    <a:pt x="428" y="1"/>
                    <a:pt x="425" y="0"/>
                    <a:pt x="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59"/>
            <p:cNvSpPr/>
            <p:nvPr/>
          </p:nvSpPr>
          <p:spPr>
            <a:xfrm>
              <a:off x="4821800" y="5368025"/>
              <a:ext cx="13750" cy="6275"/>
            </a:xfrm>
            <a:custGeom>
              <a:avLst/>
              <a:gdLst/>
              <a:ahLst/>
              <a:cxnLst/>
              <a:rect l="l" t="t" r="r" b="b"/>
              <a:pathLst>
                <a:path w="550" h="251" extrusionOk="0">
                  <a:moveTo>
                    <a:pt x="550" y="0"/>
                  </a:moveTo>
                  <a:cubicBezTo>
                    <a:pt x="547" y="2"/>
                    <a:pt x="544" y="3"/>
                    <a:pt x="541" y="3"/>
                  </a:cubicBezTo>
                  <a:cubicBezTo>
                    <a:pt x="536" y="3"/>
                    <a:pt x="531" y="1"/>
                    <a:pt x="526" y="1"/>
                  </a:cubicBezTo>
                  <a:cubicBezTo>
                    <a:pt x="520" y="1"/>
                    <a:pt x="515" y="3"/>
                    <a:pt x="509" y="9"/>
                  </a:cubicBezTo>
                  <a:cubicBezTo>
                    <a:pt x="505" y="13"/>
                    <a:pt x="502" y="15"/>
                    <a:pt x="498" y="15"/>
                  </a:cubicBezTo>
                  <a:cubicBezTo>
                    <a:pt x="489" y="15"/>
                    <a:pt x="481" y="5"/>
                    <a:pt x="472" y="5"/>
                  </a:cubicBezTo>
                  <a:cubicBezTo>
                    <a:pt x="467" y="3"/>
                    <a:pt x="462" y="2"/>
                    <a:pt x="457" y="2"/>
                  </a:cubicBezTo>
                  <a:cubicBezTo>
                    <a:pt x="450" y="2"/>
                    <a:pt x="444" y="4"/>
                    <a:pt x="439" y="9"/>
                  </a:cubicBezTo>
                  <a:cubicBezTo>
                    <a:pt x="413" y="25"/>
                    <a:pt x="390" y="41"/>
                    <a:pt x="365" y="41"/>
                  </a:cubicBezTo>
                  <a:cubicBezTo>
                    <a:pt x="358" y="41"/>
                    <a:pt x="352" y="40"/>
                    <a:pt x="345" y="37"/>
                  </a:cubicBezTo>
                  <a:cubicBezTo>
                    <a:pt x="341" y="37"/>
                    <a:pt x="336" y="41"/>
                    <a:pt x="336" y="46"/>
                  </a:cubicBezTo>
                  <a:cubicBezTo>
                    <a:pt x="330" y="52"/>
                    <a:pt x="324" y="54"/>
                    <a:pt x="318" y="54"/>
                  </a:cubicBezTo>
                  <a:cubicBezTo>
                    <a:pt x="308" y="54"/>
                    <a:pt x="299" y="48"/>
                    <a:pt x="291" y="46"/>
                  </a:cubicBezTo>
                  <a:cubicBezTo>
                    <a:pt x="280" y="42"/>
                    <a:pt x="269" y="41"/>
                    <a:pt x="259" y="41"/>
                  </a:cubicBezTo>
                  <a:cubicBezTo>
                    <a:pt x="241" y="41"/>
                    <a:pt x="225" y="45"/>
                    <a:pt x="209" y="50"/>
                  </a:cubicBezTo>
                  <a:cubicBezTo>
                    <a:pt x="198" y="50"/>
                    <a:pt x="186" y="60"/>
                    <a:pt x="171" y="60"/>
                  </a:cubicBezTo>
                  <a:cubicBezTo>
                    <a:pt x="165" y="60"/>
                    <a:pt x="159" y="58"/>
                    <a:pt x="152" y="54"/>
                  </a:cubicBezTo>
                  <a:cubicBezTo>
                    <a:pt x="137" y="46"/>
                    <a:pt x="122" y="45"/>
                    <a:pt x="108" y="45"/>
                  </a:cubicBezTo>
                  <a:cubicBezTo>
                    <a:pt x="98" y="45"/>
                    <a:pt x="88" y="46"/>
                    <a:pt x="78" y="46"/>
                  </a:cubicBezTo>
                  <a:cubicBezTo>
                    <a:pt x="76" y="46"/>
                    <a:pt x="74" y="45"/>
                    <a:pt x="72" y="45"/>
                  </a:cubicBezTo>
                  <a:cubicBezTo>
                    <a:pt x="70" y="45"/>
                    <a:pt x="68" y="46"/>
                    <a:pt x="66" y="50"/>
                  </a:cubicBezTo>
                  <a:cubicBezTo>
                    <a:pt x="60" y="62"/>
                    <a:pt x="53" y="68"/>
                    <a:pt x="46" y="68"/>
                  </a:cubicBezTo>
                  <a:cubicBezTo>
                    <a:pt x="39" y="68"/>
                    <a:pt x="31" y="60"/>
                    <a:pt x="25" y="46"/>
                  </a:cubicBezTo>
                  <a:cubicBezTo>
                    <a:pt x="25" y="41"/>
                    <a:pt x="21" y="41"/>
                    <a:pt x="21" y="41"/>
                  </a:cubicBezTo>
                  <a:cubicBezTo>
                    <a:pt x="8" y="46"/>
                    <a:pt x="0" y="58"/>
                    <a:pt x="0" y="95"/>
                  </a:cubicBezTo>
                  <a:cubicBezTo>
                    <a:pt x="0" y="130"/>
                    <a:pt x="6" y="163"/>
                    <a:pt x="13" y="163"/>
                  </a:cubicBezTo>
                  <a:cubicBezTo>
                    <a:pt x="14" y="163"/>
                    <a:pt x="15" y="162"/>
                    <a:pt x="16" y="160"/>
                  </a:cubicBezTo>
                  <a:cubicBezTo>
                    <a:pt x="25" y="151"/>
                    <a:pt x="32" y="145"/>
                    <a:pt x="39" y="145"/>
                  </a:cubicBezTo>
                  <a:cubicBezTo>
                    <a:pt x="50" y="145"/>
                    <a:pt x="60" y="158"/>
                    <a:pt x="70" y="185"/>
                  </a:cubicBezTo>
                  <a:cubicBezTo>
                    <a:pt x="87" y="190"/>
                    <a:pt x="104" y="207"/>
                    <a:pt x="123" y="207"/>
                  </a:cubicBezTo>
                  <a:cubicBezTo>
                    <a:pt x="135" y="207"/>
                    <a:pt x="147" y="200"/>
                    <a:pt x="160" y="177"/>
                  </a:cubicBezTo>
                  <a:cubicBezTo>
                    <a:pt x="163" y="172"/>
                    <a:pt x="165" y="168"/>
                    <a:pt x="168" y="168"/>
                  </a:cubicBezTo>
                  <a:cubicBezTo>
                    <a:pt x="169" y="168"/>
                    <a:pt x="171" y="170"/>
                    <a:pt x="172" y="173"/>
                  </a:cubicBezTo>
                  <a:cubicBezTo>
                    <a:pt x="185" y="210"/>
                    <a:pt x="197" y="201"/>
                    <a:pt x="218" y="206"/>
                  </a:cubicBezTo>
                  <a:cubicBezTo>
                    <a:pt x="230" y="206"/>
                    <a:pt x="243" y="218"/>
                    <a:pt x="255" y="218"/>
                  </a:cubicBezTo>
                  <a:cubicBezTo>
                    <a:pt x="259" y="218"/>
                    <a:pt x="263" y="217"/>
                    <a:pt x="267" y="214"/>
                  </a:cubicBezTo>
                  <a:cubicBezTo>
                    <a:pt x="271" y="211"/>
                    <a:pt x="275" y="209"/>
                    <a:pt x="280" y="209"/>
                  </a:cubicBezTo>
                  <a:cubicBezTo>
                    <a:pt x="293" y="209"/>
                    <a:pt x="308" y="222"/>
                    <a:pt x="320" y="247"/>
                  </a:cubicBezTo>
                  <a:cubicBezTo>
                    <a:pt x="320" y="247"/>
                    <a:pt x="322" y="250"/>
                    <a:pt x="323" y="250"/>
                  </a:cubicBezTo>
                  <a:cubicBezTo>
                    <a:pt x="324" y="250"/>
                    <a:pt x="324" y="249"/>
                    <a:pt x="324" y="247"/>
                  </a:cubicBezTo>
                  <a:cubicBezTo>
                    <a:pt x="331" y="230"/>
                    <a:pt x="338" y="226"/>
                    <a:pt x="345" y="226"/>
                  </a:cubicBezTo>
                  <a:cubicBezTo>
                    <a:pt x="355" y="226"/>
                    <a:pt x="366" y="235"/>
                    <a:pt x="376" y="235"/>
                  </a:cubicBezTo>
                  <a:cubicBezTo>
                    <a:pt x="381" y="235"/>
                    <a:pt x="385" y="232"/>
                    <a:pt x="390" y="226"/>
                  </a:cubicBezTo>
                  <a:cubicBezTo>
                    <a:pt x="391" y="224"/>
                    <a:pt x="392" y="223"/>
                    <a:pt x="393" y="223"/>
                  </a:cubicBezTo>
                  <a:cubicBezTo>
                    <a:pt x="396" y="223"/>
                    <a:pt x="399" y="230"/>
                    <a:pt x="402" y="230"/>
                  </a:cubicBezTo>
                  <a:cubicBezTo>
                    <a:pt x="427" y="234"/>
                    <a:pt x="447" y="234"/>
                    <a:pt x="472" y="238"/>
                  </a:cubicBezTo>
                  <a:cubicBezTo>
                    <a:pt x="476" y="239"/>
                    <a:pt x="479" y="239"/>
                    <a:pt x="483" y="239"/>
                  </a:cubicBezTo>
                  <a:cubicBezTo>
                    <a:pt x="498" y="239"/>
                    <a:pt x="514" y="236"/>
                    <a:pt x="530" y="236"/>
                  </a:cubicBezTo>
                  <a:cubicBezTo>
                    <a:pt x="537" y="236"/>
                    <a:pt x="543" y="236"/>
                    <a:pt x="550" y="238"/>
                  </a:cubicBezTo>
                  <a:lnTo>
                    <a:pt x="5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59"/>
            <p:cNvSpPr/>
            <p:nvPr/>
          </p:nvSpPr>
          <p:spPr>
            <a:xfrm>
              <a:off x="4835625" y="5368100"/>
              <a:ext cx="750" cy="6100"/>
            </a:xfrm>
            <a:custGeom>
              <a:avLst/>
              <a:gdLst/>
              <a:ahLst/>
              <a:cxnLst/>
              <a:rect l="l" t="t" r="r" b="b"/>
              <a:pathLst>
                <a:path w="30" h="244" extrusionOk="0">
                  <a:moveTo>
                    <a:pt x="5" y="0"/>
                  </a:moveTo>
                  <a:cubicBezTo>
                    <a:pt x="4" y="0"/>
                    <a:pt x="2" y="1"/>
                    <a:pt x="1" y="2"/>
                  </a:cubicBezTo>
                  <a:lnTo>
                    <a:pt x="1" y="240"/>
                  </a:lnTo>
                  <a:cubicBezTo>
                    <a:pt x="1" y="244"/>
                    <a:pt x="5" y="244"/>
                    <a:pt x="5" y="244"/>
                  </a:cubicBezTo>
                  <a:cubicBezTo>
                    <a:pt x="21" y="240"/>
                    <a:pt x="30" y="203"/>
                    <a:pt x="30" y="137"/>
                  </a:cubicBezTo>
                  <a:cubicBezTo>
                    <a:pt x="30" y="40"/>
                    <a:pt x="19" y="0"/>
                    <a:pt x="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59"/>
            <p:cNvSpPr/>
            <p:nvPr/>
          </p:nvSpPr>
          <p:spPr>
            <a:xfrm>
              <a:off x="4835625" y="5380850"/>
              <a:ext cx="750" cy="6900"/>
            </a:xfrm>
            <a:custGeom>
              <a:avLst/>
              <a:gdLst/>
              <a:ahLst/>
              <a:cxnLst/>
              <a:rect l="l" t="t" r="r" b="b"/>
              <a:pathLst>
                <a:path w="30" h="276" extrusionOk="0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lnTo>
                    <a:pt x="1" y="275"/>
                  </a:lnTo>
                  <a:lnTo>
                    <a:pt x="5" y="275"/>
                  </a:lnTo>
                  <a:cubicBezTo>
                    <a:pt x="6" y="275"/>
                    <a:pt x="6" y="276"/>
                    <a:pt x="7" y="276"/>
                  </a:cubicBezTo>
                  <a:cubicBezTo>
                    <a:pt x="18" y="276"/>
                    <a:pt x="30" y="231"/>
                    <a:pt x="30" y="156"/>
                  </a:cubicBezTo>
                  <a:cubicBezTo>
                    <a:pt x="30" y="72"/>
                    <a:pt x="18" y="0"/>
                    <a:pt x="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59"/>
            <p:cNvSpPr/>
            <p:nvPr/>
          </p:nvSpPr>
          <p:spPr>
            <a:xfrm>
              <a:off x="4835625" y="5341875"/>
              <a:ext cx="850" cy="6750"/>
            </a:xfrm>
            <a:custGeom>
              <a:avLst/>
              <a:gdLst/>
              <a:ahLst/>
              <a:cxnLst/>
              <a:rect l="l" t="t" r="r" b="b"/>
              <a:pathLst>
                <a:path w="34" h="270" extrusionOk="0">
                  <a:moveTo>
                    <a:pt x="1" y="0"/>
                  </a:moveTo>
                  <a:lnTo>
                    <a:pt x="1" y="263"/>
                  </a:lnTo>
                  <a:cubicBezTo>
                    <a:pt x="3" y="267"/>
                    <a:pt x="6" y="270"/>
                    <a:pt x="8" y="270"/>
                  </a:cubicBezTo>
                  <a:cubicBezTo>
                    <a:pt x="14" y="270"/>
                    <a:pt x="20" y="255"/>
                    <a:pt x="26" y="226"/>
                  </a:cubicBezTo>
                  <a:cubicBezTo>
                    <a:pt x="34" y="177"/>
                    <a:pt x="34" y="123"/>
                    <a:pt x="26" y="74"/>
                  </a:cubicBezTo>
                  <a:cubicBezTo>
                    <a:pt x="17" y="33"/>
                    <a:pt x="9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59"/>
            <p:cNvSpPr/>
            <p:nvPr/>
          </p:nvSpPr>
          <p:spPr>
            <a:xfrm>
              <a:off x="4835625" y="5328950"/>
              <a:ext cx="850" cy="6175"/>
            </a:xfrm>
            <a:custGeom>
              <a:avLst/>
              <a:gdLst/>
              <a:ahLst/>
              <a:cxnLst/>
              <a:rect l="l" t="t" r="r" b="b"/>
              <a:pathLst>
                <a:path w="34" h="247" extrusionOk="0">
                  <a:moveTo>
                    <a:pt x="1" y="0"/>
                  </a:moveTo>
                  <a:lnTo>
                    <a:pt x="1" y="246"/>
                  </a:lnTo>
                  <a:cubicBezTo>
                    <a:pt x="13" y="242"/>
                    <a:pt x="21" y="213"/>
                    <a:pt x="30" y="177"/>
                  </a:cubicBezTo>
                  <a:cubicBezTo>
                    <a:pt x="34" y="140"/>
                    <a:pt x="34" y="99"/>
                    <a:pt x="30" y="62"/>
                  </a:cubicBezTo>
                  <a:cubicBezTo>
                    <a:pt x="21" y="4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59"/>
            <p:cNvSpPr/>
            <p:nvPr/>
          </p:nvSpPr>
          <p:spPr>
            <a:xfrm>
              <a:off x="4835625" y="5354900"/>
              <a:ext cx="850" cy="5975"/>
            </a:xfrm>
            <a:custGeom>
              <a:avLst/>
              <a:gdLst/>
              <a:ahLst/>
              <a:cxnLst/>
              <a:rect l="l" t="t" r="r" b="b"/>
              <a:pathLst>
                <a:path w="34" h="239" extrusionOk="0">
                  <a:moveTo>
                    <a:pt x="13" y="0"/>
                  </a:moveTo>
                  <a:lnTo>
                    <a:pt x="1" y="4"/>
                  </a:lnTo>
                  <a:lnTo>
                    <a:pt x="1" y="238"/>
                  </a:lnTo>
                  <a:cubicBezTo>
                    <a:pt x="2" y="238"/>
                    <a:pt x="2" y="238"/>
                    <a:pt x="3" y="238"/>
                  </a:cubicBezTo>
                  <a:cubicBezTo>
                    <a:pt x="22" y="238"/>
                    <a:pt x="34" y="181"/>
                    <a:pt x="30" y="82"/>
                  </a:cubicBezTo>
                  <a:cubicBezTo>
                    <a:pt x="30" y="54"/>
                    <a:pt x="21" y="29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59"/>
            <p:cNvSpPr/>
            <p:nvPr/>
          </p:nvSpPr>
          <p:spPr>
            <a:xfrm>
              <a:off x="4835625" y="5433050"/>
              <a:ext cx="850" cy="7000"/>
            </a:xfrm>
            <a:custGeom>
              <a:avLst/>
              <a:gdLst/>
              <a:ahLst/>
              <a:cxnLst/>
              <a:rect l="l" t="t" r="r" b="b"/>
              <a:pathLst>
                <a:path w="34" h="280" extrusionOk="0">
                  <a:moveTo>
                    <a:pt x="1" y="1"/>
                  </a:moveTo>
                  <a:lnTo>
                    <a:pt x="1" y="280"/>
                  </a:lnTo>
                  <a:cubicBezTo>
                    <a:pt x="17" y="280"/>
                    <a:pt x="30" y="264"/>
                    <a:pt x="30" y="210"/>
                  </a:cubicBezTo>
                  <a:cubicBezTo>
                    <a:pt x="34" y="149"/>
                    <a:pt x="30" y="87"/>
                    <a:pt x="13" y="30"/>
                  </a:cubicBezTo>
                  <a:cubicBezTo>
                    <a:pt x="13" y="17"/>
                    <a:pt x="5" y="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59"/>
            <p:cNvSpPr/>
            <p:nvPr/>
          </p:nvSpPr>
          <p:spPr>
            <a:xfrm>
              <a:off x="4835525" y="5446100"/>
              <a:ext cx="950" cy="7200"/>
            </a:xfrm>
            <a:custGeom>
              <a:avLst/>
              <a:gdLst/>
              <a:ahLst/>
              <a:cxnLst/>
              <a:rect l="l" t="t" r="r" b="b"/>
              <a:pathLst>
                <a:path w="38" h="288" extrusionOk="0">
                  <a:moveTo>
                    <a:pt x="1" y="0"/>
                  </a:moveTo>
                  <a:lnTo>
                    <a:pt x="1" y="287"/>
                  </a:lnTo>
                  <a:cubicBezTo>
                    <a:pt x="17" y="279"/>
                    <a:pt x="34" y="263"/>
                    <a:pt x="34" y="222"/>
                  </a:cubicBezTo>
                  <a:cubicBezTo>
                    <a:pt x="38" y="107"/>
                    <a:pt x="34" y="25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59"/>
            <p:cNvSpPr/>
            <p:nvPr/>
          </p:nvSpPr>
          <p:spPr>
            <a:xfrm>
              <a:off x="4835625" y="5458800"/>
              <a:ext cx="950" cy="7425"/>
            </a:xfrm>
            <a:custGeom>
              <a:avLst/>
              <a:gdLst/>
              <a:ahLst/>
              <a:cxnLst/>
              <a:rect l="l" t="t" r="r" b="b"/>
              <a:pathLst>
                <a:path w="38" h="297" extrusionOk="0">
                  <a:moveTo>
                    <a:pt x="1" y="1"/>
                  </a:moveTo>
                  <a:lnTo>
                    <a:pt x="1" y="296"/>
                  </a:lnTo>
                  <a:cubicBezTo>
                    <a:pt x="30" y="251"/>
                    <a:pt x="38" y="194"/>
                    <a:pt x="30" y="140"/>
                  </a:cubicBezTo>
                  <a:cubicBezTo>
                    <a:pt x="21" y="54"/>
                    <a:pt x="13" y="1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59"/>
            <p:cNvSpPr/>
            <p:nvPr/>
          </p:nvSpPr>
          <p:spPr>
            <a:xfrm>
              <a:off x="4835625" y="5407200"/>
              <a:ext cx="750" cy="6400"/>
            </a:xfrm>
            <a:custGeom>
              <a:avLst/>
              <a:gdLst/>
              <a:ahLst/>
              <a:cxnLst/>
              <a:rect l="l" t="t" r="r" b="b"/>
              <a:pathLst>
                <a:path w="30" h="256" extrusionOk="0">
                  <a:moveTo>
                    <a:pt x="1" y="1"/>
                  </a:moveTo>
                  <a:lnTo>
                    <a:pt x="1" y="255"/>
                  </a:lnTo>
                  <a:cubicBezTo>
                    <a:pt x="5" y="251"/>
                    <a:pt x="13" y="247"/>
                    <a:pt x="21" y="227"/>
                  </a:cubicBezTo>
                  <a:cubicBezTo>
                    <a:pt x="30" y="181"/>
                    <a:pt x="30" y="132"/>
                    <a:pt x="30" y="87"/>
                  </a:cubicBezTo>
                  <a:cubicBezTo>
                    <a:pt x="26" y="34"/>
                    <a:pt x="17" y="9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59"/>
            <p:cNvSpPr/>
            <p:nvPr/>
          </p:nvSpPr>
          <p:spPr>
            <a:xfrm>
              <a:off x="4835525" y="5393975"/>
              <a:ext cx="950" cy="6825"/>
            </a:xfrm>
            <a:custGeom>
              <a:avLst/>
              <a:gdLst/>
              <a:ahLst/>
              <a:cxnLst/>
              <a:rect l="l" t="t" r="r" b="b"/>
              <a:pathLst>
                <a:path w="38" h="273" extrusionOk="0">
                  <a:moveTo>
                    <a:pt x="1" y="1"/>
                  </a:moveTo>
                  <a:lnTo>
                    <a:pt x="1" y="271"/>
                  </a:lnTo>
                  <a:lnTo>
                    <a:pt x="5" y="271"/>
                  </a:lnTo>
                  <a:cubicBezTo>
                    <a:pt x="6" y="272"/>
                    <a:pt x="8" y="272"/>
                    <a:pt x="9" y="272"/>
                  </a:cubicBezTo>
                  <a:cubicBezTo>
                    <a:pt x="27" y="272"/>
                    <a:pt x="38" y="223"/>
                    <a:pt x="34" y="128"/>
                  </a:cubicBezTo>
                  <a:cubicBezTo>
                    <a:pt x="25" y="42"/>
                    <a:pt x="21" y="1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59"/>
            <p:cNvSpPr/>
            <p:nvPr/>
          </p:nvSpPr>
          <p:spPr>
            <a:xfrm>
              <a:off x="4835625" y="5420950"/>
              <a:ext cx="750" cy="6075"/>
            </a:xfrm>
            <a:custGeom>
              <a:avLst/>
              <a:gdLst/>
              <a:ahLst/>
              <a:cxnLst/>
              <a:rect l="l" t="t" r="r" b="b"/>
              <a:pathLst>
                <a:path w="30" h="243" extrusionOk="0">
                  <a:moveTo>
                    <a:pt x="1" y="1"/>
                  </a:moveTo>
                  <a:lnTo>
                    <a:pt x="1" y="243"/>
                  </a:lnTo>
                  <a:cubicBezTo>
                    <a:pt x="30" y="231"/>
                    <a:pt x="30" y="157"/>
                    <a:pt x="30" y="124"/>
                  </a:cubicBezTo>
                  <a:cubicBezTo>
                    <a:pt x="30" y="62"/>
                    <a:pt x="26" y="13"/>
                    <a:pt x="13" y="9"/>
                  </a:cubicBezTo>
                  <a:cubicBezTo>
                    <a:pt x="9" y="5"/>
                    <a:pt x="5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59"/>
            <p:cNvSpPr/>
            <p:nvPr/>
          </p:nvSpPr>
          <p:spPr>
            <a:xfrm>
              <a:off x="3017475" y="4529075"/>
              <a:ext cx="850" cy="6100"/>
            </a:xfrm>
            <a:custGeom>
              <a:avLst/>
              <a:gdLst/>
              <a:ahLst/>
              <a:cxnLst/>
              <a:rect l="l" t="t" r="r" b="b"/>
              <a:pathLst>
                <a:path w="34" h="244" extrusionOk="0">
                  <a:moveTo>
                    <a:pt x="28" y="1"/>
                  </a:moveTo>
                  <a:cubicBezTo>
                    <a:pt x="12" y="1"/>
                    <a:pt x="4" y="37"/>
                    <a:pt x="1" y="137"/>
                  </a:cubicBezTo>
                  <a:cubicBezTo>
                    <a:pt x="1" y="203"/>
                    <a:pt x="9" y="236"/>
                    <a:pt x="25" y="244"/>
                  </a:cubicBezTo>
                  <a:cubicBezTo>
                    <a:pt x="25" y="244"/>
                    <a:pt x="29" y="244"/>
                    <a:pt x="34" y="240"/>
                  </a:cubicBezTo>
                  <a:lnTo>
                    <a:pt x="34" y="2"/>
                  </a:lnTo>
                  <a:cubicBezTo>
                    <a:pt x="32" y="1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59"/>
            <p:cNvSpPr/>
            <p:nvPr/>
          </p:nvSpPr>
          <p:spPr>
            <a:xfrm>
              <a:off x="3017475" y="4541825"/>
              <a:ext cx="850" cy="6825"/>
            </a:xfrm>
            <a:custGeom>
              <a:avLst/>
              <a:gdLst/>
              <a:ahLst/>
              <a:cxnLst/>
              <a:rect l="l" t="t" r="r" b="b"/>
              <a:pathLst>
                <a:path w="34" h="273" extrusionOk="0">
                  <a:moveTo>
                    <a:pt x="31" y="0"/>
                  </a:moveTo>
                  <a:cubicBezTo>
                    <a:pt x="12" y="0"/>
                    <a:pt x="1" y="71"/>
                    <a:pt x="1" y="153"/>
                  </a:cubicBezTo>
                  <a:cubicBezTo>
                    <a:pt x="1" y="225"/>
                    <a:pt x="11" y="272"/>
                    <a:pt x="26" y="272"/>
                  </a:cubicBezTo>
                  <a:cubicBezTo>
                    <a:pt x="27" y="272"/>
                    <a:pt x="28" y="272"/>
                    <a:pt x="29" y="271"/>
                  </a:cubicBezTo>
                  <a:lnTo>
                    <a:pt x="34" y="271"/>
                  </a:lnTo>
                  <a:lnTo>
                    <a:pt x="34" y="1"/>
                  </a:lnTo>
                  <a:cubicBezTo>
                    <a:pt x="33" y="0"/>
                    <a:pt x="32" y="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59"/>
            <p:cNvSpPr/>
            <p:nvPr/>
          </p:nvSpPr>
          <p:spPr>
            <a:xfrm>
              <a:off x="3017375" y="4502750"/>
              <a:ext cx="850" cy="6850"/>
            </a:xfrm>
            <a:custGeom>
              <a:avLst/>
              <a:gdLst/>
              <a:ahLst/>
              <a:cxnLst/>
              <a:rect l="l" t="t" r="r" b="b"/>
              <a:pathLst>
                <a:path w="34" h="274" extrusionOk="0">
                  <a:moveTo>
                    <a:pt x="33" y="0"/>
                  </a:moveTo>
                  <a:cubicBezTo>
                    <a:pt x="29" y="0"/>
                    <a:pt x="17" y="37"/>
                    <a:pt x="13" y="78"/>
                  </a:cubicBezTo>
                  <a:cubicBezTo>
                    <a:pt x="1" y="128"/>
                    <a:pt x="1" y="181"/>
                    <a:pt x="13" y="230"/>
                  </a:cubicBezTo>
                  <a:cubicBezTo>
                    <a:pt x="16" y="257"/>
                    <a:pt x="21" y="273"/>
                    <a:pt x="27" y="273"/>
                  </a:cubicBezTo>
                  <a:cubicBezTo>
                    <a:pt x="29" y="273"/>
                    <a:pt x="31" y="271"/>
                    <a:pt x="33" y="267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59"/>
            <p:cNvSpPr/>
            <p:nvPr/>
          </p:nvSpPr>
          <p:spPr>
            <a:xfrm>
              <a:off x="3017475" y="4489925"/>
              <a:ext cx="850" cy="6175"/>
            </a:xfrm>
            <a:custGeom>
              <a:avLst/>
              <a:gdLst/>
              <a:ahLst/>
              <a:cxnLst/>
              <a:rect l="l" t="t" r="r" b="b"/>
              <a:pathLst>
                <a:path w="34" h="247" extrusionOk="0">
                  <a:moveTo>
                    <a:pt x="34" y="0"/>
                  </a:moveTo>
                  <a:cubicBezTo>
                    <a:pt x="17" y="0"/>
                    <a:pt x="9" y="0"/>
                    <a:pt x="5" y="62"/>
                  </a:cubicBezTo>
                  <a:cubicBezTo>
                    <a:pt x="1" y="99"/>
                    <a:pt x="1" y="140"/>
                    <a:pt x="5" y="177"/>
                  </a:cubicBezTo>
                  <a:cubicBezTo>
                    <a:pt x="13" y="214"/>
                    <a:pt x="21" y="243"/>
                    <a:pt x="34" y="247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59"/>
            <p:cNvSpPr/>
            <p:nvPr/>
          </p:nvSpPr>
          <p:spPr>
            <a:xfrm>
              <a:off x="3017400" y="4515875"/>
              <a:ext cx="825" cy="6000"/>
            </a:xfrm>
            <a:custGeom>
              <a:avLst/>
              <a:gdLst/>
              <a:ahLst/>
              <a:cxnLst/>
              <a:rect l="l" t="t" r="r" b="b"/>
              <a:pathLst>
                <a:path w="33" h="240" extrusionOk="0">
                  <a:moveTo>
                    <a:pt x="20" y="1"/>
                  </a:moveTo>
                  <a:cubicBezTo>
                    <a:pt x="12" y="29"/>
                    <a:pt x="8" y="54"/>
                    <a:pt x="8" y="83"/>
                  </a:cubicBezTo>
                  <a:cubicBezTo>
                    <a:pt x="0" y="179"/>
                    <a:pt x="11" y="239"/>
                    <a:pt x="29" y="239"/>
                  </a:cubicBezTo>
                  <a:cubicBezTo>
                    <a:pt x="30" y="239"/>
                    <a:pt x="31" y="239"/>
                    <a:pt x="32" y="239"/>
                  </a:cubicBezTo>
                  <a:lnTo>
                    <a:pt x="32" y="5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59"/>
            <p:cNvSpPr/>
            <p:nvPr/>
          </p:nvSpPr>
          <p:spPr>
            <a:xfrm>
              <a:off x="3017375" y="4594050"/>
              <a:ext cx="950" cy="7000"/>
            </a:xfrm>
            <a:custGeom>
              <a:avLst/>
              <a:gdLst/>
              <a:ahLst/>
              <a:cxnLst/>
              <a:rect l="l" t="t" r="r" b="b"/>
              <a:pathLst>
                <a:path w="38" h="280" extrusionOk="0">
                  <a:moveTo>
                    <a:pt x="38" y="0"/>
                  </a:moveTo>
                  <a:cubicBezTo>
                    <a:pt x="29" y="4"/>
                    <a:pt x="25" y="17"/>
                    <a:pt x="21" y="25"/>
                  </a:cubicBezTo>
                  <a:cubicBezTo>
                    <a:pt x="9" y="86"/>
                    <a:pt x="1" y="144"/>
                    <a:pt x="5" y="205"/>
                  </a:cubicBezTo>
                  <a:cubicBezTo>
                    <a:pt x="5" y="259"/>
                    <a:pt x="21" y="275"/>
                    <a:pt x="38" y="279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59"/>
            <p:cNvSpPr/>
            <p:nvPr/>
          </p:nvSpPr>
          <p:spPr>
            <a:xfrm>
              <a:off x="3017475" y="4606975"/>
              <a:ext cx="850" cy="7200"/>
            </a:xfrm>
            <a:custGeom>
              <a:avLst/>
              <a:gdLst/>
              <a:ahLst/>
              <a:cxnLst/>
              <a:rect l="l" t="t" r="r" b="b"/>
              <a:pathLst>
                <a:path w="34" h="288" extrusionOk="0">
                  <a:moveTo>
                    <a:pt x="34" y="0"/>
                  </a:moveTo>
                  <a:cubicBezTo>
                    <a:pt x="5" y="29"/>
                    <a:pt x="1" y="107"/>
                    <a:pt x="1" y="222"/>
                  </a:cubicBezTo>
                  <a:cubicBezTo>
                    <a:pt x="1" y="267"/>
                    <a:pt x="17" y="283"/>
                    <a:pt x="34" y="287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59"/>
            <p:cNvSpPr/>
            <p:nvPr/>
          </p:nvSpPr>
          <p:spPr>
            <a:xfrm>
              <a:off x="3017275" y="4619800"/>
              <a:ext cx="1050" cy="7400"/>
            </a:xfrm>
            <a:custGeom>
              <a:avLst/>
              <a:gdLst/>
              <a:ahLst/>
              <a:cxnLst/>
              <a:rect l="l" t="t" r="r" b="b"/>
              <a:pathLst>
                <a:path w="42" h="296" extrusionOk="0">
                  <a:moveTo>
                    <a:pt x="42" y="0"/>
                  </a:moveTo>
                  <a:cubicBezTo>
                    <a:pt x="25" y="12"/>
                    <a:pt x="17" y="54"/>
                    <a:pt x="13" y="140"/>
                  </a:cubicBezTo>
                  <a:cubicBezTo>
                    <a:pt x="1" y="193"/>
                    <a:pt x="9" y="250"/>
                    <a:pt x="42" y="29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59"/>
            <p:cNvSpPr/>
            <p:nvPr/>
          </p:nvSpPr>
          <p:spPr>
            <a:xfrm>
              <a:off x="3017475" y="4568200"/>
              <a:ext cx="850" cy="6275"/>
            </a:xfrm>
            <a:custGeom>
              <a:avLst/>
              <a:gdLst/>
              <a:ahLst/>
              <a:cxnLst/>
              <a:rect l="l" t="t" r="r" b="b"/>
              <a:pathLst>
                <a:path w="34" h="251" extrusionOk="0">
                  <a:moveTo>
                    <a:pt x="29" y="0"/>
                  </a:moveTo>
                  <a:cubicBezTo>
                    <a:pt x="13" y="8"/>
                    <a:pt x="9" y="33"/>
                    <a:pt x="5" y="82"/>
                  </a:cubicBezTo>
                  <a:cubicBezTo>
                    <a:pt x="1" y="132"/>
                    <a:pt x="1" y="177"/>
                    <a:pt x="9" y="226"/>
                  </a:cubicBezTo>
                  <a:cubicBezTo>
                    <a:pt x="17" y="242"/>
                    <a:pt x="25" y="251"/>
                    <a:pt x="34" y="251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59"/>
            <p:cNvSpPr/>
            <p:nvPr/>
          </p:nvSpPr>
          <p:spPr>
            <a:xfrm>
              <a:off x="3017400" y="4554950"/>
              <a:ext cx="925" cy="6750"/>
            </a:xfrm>
            <a:custGeom>
              <a:avLst/>
              <a:gdLst/>
              <a:ahLst/>
              <a:cxnLst/>
              <a:rect l="l" t="t" r="r" b="b"/>
              <a:pathLst>
                <a:path w="37" h="270" extrusionOk="0">
                  <a:moveTo>
                    <a:pt x="37" y="1"/>
                  </a:moveTo>
                  <a:cubicBezTo>
                    <a:pt x="20" y="13"/>
                    <a:pt x="12" y="42"/>
                    <a:pt x="8" y="128"/>
                  </a:cubicBezTo>
                  <a:cubicBezTo>
                    <a:pt x="0" y="220"/>
                    <a:pt x="10" y="269"/>
                    <a:pt x="27" y="269"/>
                  </a:cubicBezTo>
                  <a:cubicBezTo>
                    <a:pt x="28" y="269"/>
                    <a:pt x="30" y="269"/>
                    <a:pt x="32" y="268"/>
                  </a:cubicBezTo>
                  <a:lnTo>
                    <a:pt x="37" y="268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59"/>
            <p:cNvSpPr/>
            <p:nvPr/>
          </p:nvSpPr>
          <p:spPr>
            <a:xfrm>
              <a:off x="3017475" y="4581825"/>
              <a:ext cx="850" cy="6100"/>
            </a:xfrm>
            <a:custGeom>
              <a:avLst/>
              <a:gdLst/>
              <a:ahLst/>
              <a:cxnLst/>
              <a:rect l="l" t="t" r="r" b="b"/>
              <a:pathLst>
                <a:path w="34" h="244" extrusionOk="0">
                  <a:moveTo>
                    <a:pt x="34" y="1"/>
                  </a:moveTo>
                  <a:cubicBezTo>
                    <a:pt x="29" y="5"/>
                    <a:pt x="21" y="9"/>
                    <a:pt x="17" y="9"/>
                  </a:cubicBezTo>
                  <a:cubicBezTo>
                    <a:pt x="9" y="13"/>
                    <a:pt x="1" y="67"/>
                    <a:pt x="1" y="124"/>
                  </a:cubicBezTo>
                  <a:cubicBezTo>
                    <a:pt x="1" y="157"/>
                    <a:pt x="1" y="235"/>
                    <a:pt x="34" y="243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59"/>
            <p:cNvSpPr/>
            <p:nvPr/>
          </p:nvSpPr>
          <p:spPr>
            <a:xfrm>
              <a:off x="3048150" y="4556525"/>
              <a:ext cx="4750" cy="3825"/>
            </a:xfrm>
            <a:custGeom>
              <a:avLst/>
              <a:gdLst/>
              <a:ahLst/>
              <a:cxnLst/>
              <a:rect l="l" t="t" r="r" b="b"/>
              <a:pathLst>
                <a:path w="190" h="153" extrusionOk="0">
                  <a:moveTo>
                    <a:pt x="149" y="1"/>
                  </a:moveTo>
                  <a:cubicBezTo>
                    <a:pt x="145" y="1"/>
                    <a:pt x="140" y="2"/>
                    <a:pt x="136" y="4"/>
                  </a:cubicBezTo>
                  <a:cubicBezTo>
                    <a:pt x="133" y="7"/>
                    <a:pt x="127" y="15"/>
                    <a:pt x="123" y="15"/>
                  </a:cubicBezTo>
                  <a:cubicBezTo>
                    <a:pt x="122" y="15"/>
                    <a:pt x="121" y="14"/>
                    <a:pt x="120" y="12"/>
                  </a:cubicBezTo>
                  <a:cubicBezTo>
                    <a:pt x="112" y="4"/>
                    <a:pt x="104" y="1"/>
                    <a:pt x="96" y="1"/>
                  </a:cubicBezTo>
                  <a:cubicBezTo>
                    <a:pt x="72" y="1"/>
                    <a:pt x="48" y="28"/>
                    <a:pt x="21" y="28"/>
                  </a:cubicBezTo>
                  <a:cubicBezTo>
                    <a:pt x="20" y="28"/>
                    <a:pt x="18" y="28"/>
                    <a:pt x="17" y="28"/>
                  </a:cubicBezTo>
                  <a:cubicBezTo>
                    <a:pt x="13" y="28"/>
                    <a:pt x="9" y="28"/>
                    <a:pt x="9" y="36"/>
                  </a:cubicBezTo>
                  <a:cubicBezTo>
                    <a:pt x="1" y="61"/>
                    <a:pt x="1" y="86"/>
                    <a:pt x="5" y="114"/>
                  </a:cubicBezTo>
                  <a:cubicBezTo>
                    <a:pt x="10" y="136"/>
                    <a:pt x="18" y="147"/>
                    <a:pt x="24" y="147"/>
                  </a:cubicBezTo>
                  <a:cubicBezTo>
                    <a:pt x="28" y="147"/>
                    <a:pt x="31" y="144"/>
                    <a:pt x="33" y="139"/>
                  </a:cubicBezTo>
                  <a:cubicBezTo>
                    <a:pt x="39" y="125"/>
                    <a:pt x="45" y="120"/>
                    <a:pt x="51" y="120"/>
                  </a:cubicBezTo>
                  <a:cubicBezTo>
                    <a:pt x="59" y="120"/>
                    <a:pt x="67" y="129"/>
                    <a:pt x="74" y="139"/>
                  </a:cubicBezTo>
                  <a:cubicBezTo>
                    <a:pt x="81" y="147"/>
                    <a:pt x="86" y="151"/>
                    <a:pt x="90" y="151"/>
                  </a:cubicBezTo>
                  <a:cubicBezTo>
                    <a:pt x="95" y="151"/>
                    <a:pt x="99" y="147"/>
                    <a:pt x="103" y="139"/>
                  </a:cubicBezTo>
                  <a:cubicBezTo>
                    <a:pt x="111" y="121"/>
                    <a:pt x="119" y="113"/>
                    <a:pt x="127" y="113"/>
                  </a:cubicBezTo>
                  <a:cubicBezTo>
                    <a:pt x="135" y="113"/>
                    <a:pt x="142" y="122"/>
                    <a:pt x="148" y="139"/>
                  </a:cubicBezTo>
                  <a:cubicBezTo>
                    <a:pt x="153" y="148"/>
                    <a:pt x="157" y="153"/>
                    <a:pt x="161" y="153"/>
                  </a:cubicBezTo>
                  <a:cubicBezTo>
                    <a:pt x="172" y="153"/>
                    <a:pt x="181" y="124"/>
                    <a:pt x="189" y="73"/>
                  </a:cubicBezTo>
                  <a:cubicBezTo>
                    <a:pt x="185" y="57"/>
                    <a:pt x="181" y="40"/>
                    <a:pt x="177" y="28"/>
                  </a:cubicBezTo>
                  <a:cubicBezTo>
                    <a:pt x="169" y="6"/>
                    <a:pt x="159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59"/>
            <p:cNvSpPr/>
            <p:nvPr/>
          </p:nvSpPr>
          <p:spPr>
            <a:xfrm>
              <a:off x="3040450" y="4556400"/>
              <a:ext cx="3100" cy="3900"/>
            </a:xfrm>
            <a:custGeom>
              <a:avLst/>
              <a:gdLst/>
              <a:ahLst/>
              <a:cxnLst/>
              <a:rect l="l" t="t" r="r" b="b"/>
              <a:pathLst>
                <a:path w="124" h="156" extrusionOk="0">
                  <a:moveTo>
                    <a:pt x="21" y="0"/>
                  </a:moveTo>
                  <a:cubicBezTo>
                    <a:pt x="13" y="0"/>
                    <a:pt x="5" y="9"/>
                    <a:pt x="5" y="50"/>
                  </a:cubicBezTo>
                  <a:cubicBezTo>
                    <a:pt x="1" y="70"/>
                    <a:pt x="5" y="95"/>
                    <a:pt x="17" y="111"/>
                  </a:cubicBezTo>
                  <a:cubicBezTo>
                    <a:pt x="21" y="121"/>
                    <a:pt x="27" y="134"/>
                    <a:pt x="31" y="134"/>
                  </a:cubicBezTo>
                  <a:cubicBezTo>
                    <a:pt x="32" y="134"/>
                    <a:pt x="33" y="133"/>
                    <a:pt x="34" y="132"/>
                  </a:cubicBezTo>
                  <a:cubicBezTo>
                    <a:pt x="38" y="126"/>
                    <a:pt x="41" y="123"/>
                    <a:pt x="45" y="123"/>
                  </a:cubicBezTo>
                  <a:cubicBezTo>
                    <a:pt x="56" y="123"/>
                    <a:pt x="65" y="146"/>
                    <a:pt x="75" y="152"/>
                  </a:cubicBezTo>
                  <a:cubicBezTo>
                    <a:pt x="79" y="155"/>
                    <a:pt x="83" y="156"/>
                    <a:pt x="87" y="156"/>
                  </a:cubicBezTo>
                  <a:cubicBezTo>
                    <a:pt x="96" y="156"/>
                    <a:pt x="106" y="151"/>
                    <a:pt x="112" y="148"/>
                  </a:cubicBezTo>
                  <a:cubicBezTo>
                    <a:pt x="120" y="144"/>
                    <a:pt x="124" y="107"/>
                    <a:pt x="124" y="70"/>
                  </a:cubicBezTo>
                  <a:cubicBezTo>
                    <a:pt x="124" y="33"/>
                    <a:pt x="120" y="21"/>
                    <a:pt x="112" y="13"/>
                  </a:cubicBezTo>
                  <a:lnTo>
                    <a:pt x="108" y="13"/>
                  </a:lnTo>
                  <a:lnTo>
                    <a:pt x="42" y="0"/>
                  </a:lnTo>
                  <a:lnTo>
                    <a:pt x="42" y="4"/>
                  </a:lnTo>
                  <a:cubicBezTo>
                    <a:pt x="34" y="4"/>
                    <a:pt x="26" y="0"/>
                    <a:pt x="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59"/>
            <p:cNvSpPr/>
            <p:nvPr/>
          </p:nvSpPr>
          <p:spPr>
            <a:xfrm>
              <a:off x="3038825" y="4556575"/>
              <a:ext cx="1550" cy="2650"/>
            </a:xfrm>
            <a:custGeom>
              <a:avLst/>
              <a:gdLst/>
              <a:ahLst/>
              <a:cxnLst/>
              <a:rect l="l" t="t" r="r" b="b"/>
              <a:pathLst>
                <a:path w="62" h="106" extrusionOk="0">
                  <a:moveTo>
                    <a:pt x="32" y="1"/>
                  </a:moveTo>
                  <a:cubicBezTo>
                    <a:pt x="23" y="1"/>
                    <a:pt x="16" y="11"/>
                    <a:pt x="8" y="18"/>
                  </a:cubicBezTo>
                  <a:cubicBezTo>
                    <a:pt x="4" y="30"/>
                    <a:pt x="0" y="43"/>
                    <a:pt x="4" y="59"/>
                  </a:cubicBezTo>
                  <a:cubicBezTo>
                    <a:pt x="0" y="71"/>
                    <a:pt x="4" y="84"/>
                    <a:pt x="8" y="96"/>
                  </a:cubicBezTo>
                  <a:cubicBezTo>
                    <a:pt x="14" y="102"/>
                    <a:pt x="20" y="105"/>
                    <a:pt x="26" y="105"/>
                  </a:cubicBezTo>
                  <a:cubicBezTo>
                    <a:pt x="37" y="105"/>
                    <a:pt x="49" y="95"/>
                    <a:pt x="62" y="71"/>
                  </a:cubicBezTo>
                  <a:cubicBezTo>
                    <a:pt x="54" y="5"/>
                    <a:pt x="47" y="2"/>
                    <a:pt x="40" y="2"/>
                  </a:cubicBezTo>
                  <a:cubicBezTo>
                    <a:pt x="39" y="2"/>
                    <a:pt x="38" y="2"/>
                    <a:pt x="37" y="2"/>
                  </a:cubicBezTo>
                  <a:cubicBezTo>
                    <a:pt x="35" y="1"/>
                    <a:pt x="34" y="1"/>
                    <a:pt x="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59"/>
            <p:cNvSpPr/>
            <p:nvPr/>
          </p:nvSpPr>
          <p:spPr>
            <a:xfrm>
              <a:off x="3037375" y="4556275"/>
              <a:ext cx="1275" cy="3325"/>
            </a:xfrm>
            <a:custGeom>
              <a:avLst/>
              <a:gdLst/>
              <a:ahLst/>
              <a:cxnLst/>
              <a:rect l="l" t="t" r="r" b="b"/>
              <a:pathLst>
                <a:path w="51" h="133" extrusionOk="0">
                  <a:moveTo>
                    <a:pt x="22" y="0"/>
                  </a:moveTo>
                  <a:cubicBezTo>
                    <a:pt x="18" y="0"/>
                    <a:pt x="14" y="4"/>
                    <a:pt x="9" y="9"/>
                  </a:cubicBezTo>
                  <a:cubicBezTo>
                    <a:pt x="5" y="22"/>
                    <a:pt x="1" y="38"/>
                    <a:pt x="1" y="50"/>
                  </a:cubicBezTo>
                  <a:cubicBezTo>
                    <a:pt x="1" y="71"/>
                    <a:pt x="5" y="87"/>
                    <a:pt x="9" y="108"/>
                  </a:cubicBezTo>
                  <a:cubicBezTo>
                    <a:pt x="14" y="125"/>
                    <a:pt x="19" y="132"/>
                    <a:pt x="24" y="132"/>
                  </a:cubicBezTo>
                  <a:cubicBezTo>
                    <a:pt x="33" y="132"/>
                    <a:pt x="42" y="110"/>
                    <a:pt x="50" y="71"/>
                  </a:cubicBezTo>
                  <a:cubicBezTo>
                    <a:pt x="41" y="21"/>
                    <a:pt x="32" y="0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59"/>
            <p:cNvSpPr/>
            <p:nvPr/>
          </p:nvSpPr>
          <p:spPr>
            <a:xfrm>
              <a:off x="3045275" y="4556825"/>
              <a:ext cx="950" cy="3400"/>
            </a:xfrm>
            <a:custGeom>
              <a:avLst/>
              <a:gdLst/>
              <a:ahLst/>
              <a:cxnLst/>
              <a:rect l="l" t="t" r="r" b="b"/>
              <a:pathLst>
                <a:path w="38" h="136" extrusionOk="0">
                  <a:moveTo>
                    <a:pt x="21" y="1"/>
                  </a:moveTo>
                  <a:cubicBezTo>
                    <a:pt x="16" y="1"/>
                    <a:pt x="11" y="18"/>
                    <a:pt x="1" y="53"/>
                  </a:cubicBezTo>
                  <a:cubicBezTo>
                    <a:pt x="5" y="110"/>
                    <a:pt x="12" y="136"/>
                    <a:pt x="20" y="136"/>
                  </a:cubicBezTo>
                  <a:cubicBezTo>
                    <a:pt x="20" y="136"/>
                    <a:pt x="21" y="135"/>
                    <a:pt x="21" y="135"/>
                  </a:cubicBezTo>
                  <a:cubicBezTo>
                    <a:pt x="29" y="127"/>
                    <a:pt x="38" y="98"/>
                    <a:pt x="38" y="53"/>
                  </a:cubicBezTo>
                  <a:cubicBezTo>
                    <a:pt x="29" y="18"/>
                    <a:pt x="25" y="1"/>
                    <a:pt x="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59"/>
            <p:cNvSpPr/>
            <p:nvPr/>
          </p:nvSpPr>
          <p:spPr>
            <a:xfrm>
              <a:off x="3043850" y="4556800"/>
              <a:ext cx="1050" cy="3425"/>
            </a:xfrm>
            <a:custGeom>
              <a:avLst/>
              <a:gdLst/>
              <a:ahLst/>
              <a:cxnLst/>
              <a:rect l="l" t="t" r="r" b="b"/>
              <a:pathLst>
                <a:path w="42" h="137" extrusionOk="0">
                  <a:moveTo>
                    <a:pt x="17" y="1"/>
                  </a:moveTo>
                  <a:cubicBezTo>
                    <a:pt x="13" y="9"/>
                    <a:pt x="9" y="21"/>
                    <a:pt x="4" y="29"/>
                  </a:cubicBezTo>
                  <a:cubicBezTo>
                    <a:pt x="0" y="46"/>
                    <a:pt x="0" y="58"/>
                    <a:pt x="4" y="71"/>
                  </a:cubicBezTo>
                  <a:cubicBezTo>
                    <a:pt x="4" y="109"/>
                    <a:pt x="12" y="137"/>
                    <a:pt x="19" y="137"/>
                  </a:cubicBezTo>
                  <a:cubicBezTo>
                    <a:pt x="20" y="137"/>
                    <a:pt x="20" y="136"/>
                    <a:pt x="21" y="136"/>
                  </a:cubicBezTo>
                  <a:cubicBezTo>
                    <a:pt x="37" y="112"/>
                    <a:pt x="41" y="87"/>
                    <a:pt x="41" y="58"/>
                  </a:cubicBezTo>
                  <a:cubicBezTo>
                    <a:pt x="41" y="25"/>
                    <a:pt x="33" y="5"/>
                    <a:pt x="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59"/>
            <p:cNvSpPr/>
            <p:nvPr/>
          </p:nvSpPr>
          <p:spPr>
            <a:xfrm>
              <a:off x="3046500" y="4556600"/>
              <a:ext cx="950" cy="3175"/>
            </a:xfrm>
            <a:custGeom>
              <a:avLst/>
              <a:gdLst/>
              <a:ahLst/>
              <a:cxnLst/>
              <a:rect l="l" t="t" r="r" b="b"/>
              <a:pathLst>
                <a:path w="38" h="127" extrusionOk="0">
                  <a:moveTo>
                    <a:pt x="21" y="1"/>
                  </a:moveTo>
                  <a:cubicBezTo>
                    <a:pt x="17" y="5"/>
                    <a:pt x="13" y="5"/>
                    <a:pt x="9" y="13"/>
                  </a:cubicBezTo>
                  <a:cubicBezTo>
                    <a:pt x="5" y="21"/>
                    <a:pt x="5" y="33"/>
                    <a:pt x="1" y="46"/>
                  </a:cubicBezTo>
                  <a:cubicBezTo>
                    <a:pt x="1" y="66"/>
                    <a:pt x="5" y="87"/>
                    <a:pt x="9" y="107"/>
                  </a:cubicBezTo>
                  <a:cubicBezTo>
                    <a:pt x="11" y="120"/>
                    <a:pt x="14" y="126"/>
                    <a:pt x="18" y="126"/>
                  </a:cubicBezTo>
                  <a:cubicBezTo>
                    <a:pt x="24" y="126"/>
                    <a:pt x="31" y="112"/>
                    <a:pt x="34" y="87"/>
                  </a:cubicBezTo>
                  <a:cubicBezTo>
                    <a:pt x="38" y="70"/>
                    <a:pt x="38" y="54"/>
                    <a:pt x="34" y="33"/>
                  </a:cubicBezTo>
                  <a:cubicBezTo>
                    <a:pt x="34" y="21"/>
                    <a:pt x="26" y="13"/>
                    <a:pt x="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59"/>
            <p:cNvSpPr/>
            <p:nvPr/>
          </p:nvSpPr>
          <p:spPr>
            <a:xfrm>
              <a:off x="3037700" y="4595075"/>
              <a:ext cx="9350" cy="4425"/>
            </a:xfrm>
            <a:custGeom>
              <a:avLst/>
              <a:gdLst/>
              <a:ahLst/>
              <a:cxnLst/>
              <a:rect l="l" t="t" r="r" b="b"/>
              <a:pathLst>
                <a:path w="374" h="177" extrusionOk="0">
                  <a:moveTo>
                    <a:pt x="17" y="0"/>
                  </a:moveTo>
                  <a:cubicBezTo>
                    <a:pt x="12" y="0"/>
                    <a:pt x="8" y="4"/>
                    <a:pt x="8" y="8"/>
                  </a:cubicBezTo>
                  <a:cubicBezTo>
                    <a:pt x="4" y="33"/>
                    <a:pt x="0" y="58"/>
                    <a:pt x="4" y="86"/>
                  </a:cubicBezTo>
                  <a:cubicBezTo>
                    <a:pt x="7" y="131"/>
                    <a:pt x="14" y="165"/>
                    <a:pt x="24" y="165"/>
                  </a:cubicBezTo>
                  <a:cubicBezTo>
                    <a:pt x="28" y="165"/>
                    <a:pt x="32" y="159"/>
                    <a:pt x="37" y="148"/>
                  </a:cubicBezTo>
                  <a:cubicBezTo>
                    <a:pt x="46" y="129"/>
                    <a:pt x="55" y="123"/>
                    <a:pt x="63" y="123"/>
                  </a:cubicBezTo>
                  <a:cubicBezTo>
                    <a:pt x="73" y="123"/>
                    <a:pt x="82" y="131"/>
                    <a:pt x="90" y="136"/>
                  </a:cubicBezTo>
                  <a:cubicBezTo>
                    <a:pt x="94" y="140"/>
                    <a:pt x="103" y="140"/>
                    <a:pt x="111" y="144"/>
                  </a:cubicBezTo>
                  <a:lnTo>
                    <a:pt x="222" y="160"/>
                  </a:lnTo>
                  <a:cubicBezTo>
                    <a:pt x="234" y="160"/>
                    <a:pt x="246" y="167"/>
                    <a:pt x="259" y="167"/>
                  </a:cubicBezTo>
                  <a:cubicBezTo>
                    <a:pt x="263" y="167"/>
                    <a:pt x="267" y="166"/>
                    <a:pt x="271" y="164"/>
                  </a:cubicBezTo>
                  <a:cubicBezTo>
                    <a:pt x="278" y="163"/>
                    <a:pt x="286" y="161"/>
                    <a:pt x="293" y="161"/>
                  </a:cubicBezTo>
                  <a:cubicBezTo>
                    <a:pt x="303" y="161"/>
                    <a:pt x="313" y="164"/>
                    <a:pt x="324" y="173"/>
                  </a:cubicBezTo>
                  <a:cubicBezTo>
                    <a:pt x="327" y="175"/>
                    <a:pt x="329" y="176"/>
                    <a:pt x="331" y="176"/>
                  </a:cubicBezTo>
                  <a:cubicBezTo>
                    <a:pt x="337" y="176"/>
                    <a:pt x="343" y="170"/>
                    <a:pt x="349" y="164"/>
                  </a:cubicBezTo>
                  <a:cubicBezTo>
                    <a:pt x="357" y="156"/>
                    <a:pt x="369" y="156"/>
                    <a:pt x="373" y="91"/>
                  </a:cubicBezTo>
                  <a:cubicBezTo>
                    <a:pt x="361" y="50"/>
                    <a:pt x="349" y="50"/>
                    <a:pt x="337" y="50"/>
                  </a:cubicBezTo>
                  <a:cubicBezTo>
                    <a:pt x="324" y="52"/>
                    <a:pt x="312" y="53"/>
                    <a:pt x="300" y="53"/>
                  </a:cubicBezTo>
                  <a:cubicBezTo>
                    <a:pt x="287" y="53"/>
                    <a:pt x="275" y="52"/>
                    <a:pt x="263" y="50"/>
                  </a:cubicBezTo>
                  <a:cubicBezTo>
                    <a:pt x="209" y="29"/>
                    <a:pt x="156" y="17"/>
                    <a:pt x="103" y="4"/>
                  </a:cubicBezTo>
                  <a:cubicBezTo>
                    <a:pt x="74" y="0"/>
                    <a:pt x="45" y="0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59"/>
            <p:cNvSpPr/>
            <p:nvPr/>
          </p:nvSpPr>
          <p:spPr>
            <a:xfrm>
              <a:off x="3036350" y="4594950"/>
              <a:ext cx="1250" cy="3425"/>
            </a:xfrm>
            <a:custGeom>
              <a:avLst/>
              <a:gdLst/>
              <a:ahLst/>
              <a:cxnLst/>
              <a:rect l="l" t="t" r="r" b="b"/>
              <a:pathLst>
                <a:path w="50" h="137" extrusionOk="0">
                  <a:moveTo>
                    <a:pt x="27" y="0"/>
                  </a:moveTo>
                  <a:cubicBezTo>
                    <a:pt x="19" y="0"/>
                    <a:pt x="11" y="15"/>
                    <a:pt x="5" y="34"/>
                  </a:cubicBezTo>
                  <a:cubicBezTo>
                    <a:pt x="1" y="91"/>
                    <a:pt x="1" y="112"/>
                    <a:pt x="13" y="128"/>
                  </a:cubicBezTo>
                  <a:cubicBezTo>
                    <a:pt x="18" y="132"/>
                    <a:pt x="23" y="136"/>
                    <a:pt x="28" y="136"/>
                  </a:cubicBezTo>
                  <a:cubicBezTo>
                    <a:pt x="37" y="136"/>
                    <a:pt x="44" y="119"/>
                    <a:pt x="50" y="46"/>
                  </a:cubicBezTo>
                  <a:cubicBezTo>
                    <a:pt x="42" y="13"/>
                    <a:pt x="34" y="0"/>
                    <a:pt x="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59"/>
            <p:cNvSpPr/>
            <p:nvPr/>
          </p:nvSpPr>
          <p:spPr>
            <a:xfrm>
              <a:off x="3034725" y="4595450"/>
              <a:ext cx="1150" cy="3375"/>
            </a:xfrm>
            <a:custGeom>
              <a:avLst/>
              <a:gdLst/>
              <a:ahLst/>
              <a:cxnLst/>
              <a:rect l="l" t="t" r="r" b="b"/>
              <a:pathLst>
                <a:path w="46" h="135" extrusionOk="0">
                  <a:moveTo>
                    <a:pt x="19" y="1"/>
                  </a:moveTo>
                  <a:cubicBezTo>
                    <a:pt x="12" y="1"/>
                    <a:pt x="6" y="8"/>
                    <a:pt x="0" y="30"/>
                  </a:cubicBezTo>
                  <a:cubicBezTo>
                    <a:pt x="0" y="88"/>
                    <a:pt x="8" y="125"/>
                    <a:pt x="17" y="133"/>
                  </a:cubicBezTo>
                  <a:cubicBezTo>
                    <a:pt x="18" y="134"/>
                    <a:pt x="20" y="135"/>
                    <a:pt x="21" y="135"/>
                  </a:cubicBezTo>
                  <a:cubicBezTo>
                    <a:pt x="31" y="135"/>
                    <a:pt x="38" y="112"/>
                    <a:pt x="41" y="80"/>
                  </a:cubicBezTo>
                  <a:cubicBezTo>
                    <a:pt x="45" y="59"/>
                    <a:pt x="45" y="35"/>
                    <a:pt x="37" y="14"/>
                  </a:cubicBezTo>
                  <a:cubicBezTo>
                    <a:pt x="31" y="8"/>
                    <a:pt x="25" y="1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59"/>
            <p:cNvSpPr/>
            <p:nvPr/>
          </p:nvSpPr>
          <p:spPr>
            <a:xfrm>
              <a:off x="3050725" y="4596300"/>
              <a:ext cx="725" cy="2600"/>
            </a:xfrm>
            <a:custGeom>
              <a:avLst/>
              <a:gdLst/>
              <a:ahLst/>
              <a:cxnLst/>
              <a:rect l="l" t="t" r="r" b="b"/>
              <a:pathLst>
                <a:path w="29" h="104" extrusionOk="0">
                  <a:moveTo>
                    <a:pt x="17" y="1"/>
                  </a:moveTo>
                  <a:cubicBezTo>
                    <a:pt x="13" y="5"/>
                    <a:pt x="8" y="1"/>
                    <a:pt x="8" y="9"/>
                  </a:cubicBezTo>
                  <a:cubicBezTo>
                    <a:pt x="4" y="21"/>
                    <a:pt x="4" y="37"/>
                    <a:pt x="4" y="54"/>
                  </a:cubicBezTo>
                  <a:cubicBezTo>
                    <a:pt x="0" y="66"/>
                    <a:pt x="4" y="78"/>
                    <a:pt x="8" y="87"/>
                  </a:cubicBezTo>
                  <a:cubicBezTo>
                    <a:pt x="13" y="95"/>
                    <a:pt x="21" y="99"/>
                    <a:pt x="29" y="103"/>
                  </a:cubicBezTo>
                  <a:cubicBezTo>
                    <a:pt x="29" y="74"/>
                    <a:pt x="29" y="50"/>
                    <a:pt x="29" y="33"/>
                  </a:cubicBezTo>
                  <a:cubicBezTo>
                    <a:pt x="29" y="1"/>
                    <a:pt x="21" y="1"/>
                    <a:pt x="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59"/>
            <p:cNvSpPr/>
            <p:nvPr/>
          </p:nvSpPr>
          <p:spPr>
            <a:xfrm>
              <a:off x="3026000" y="4516750"/>
              <a:ext cx="14900" cy="5650"/>
            </a:xfrm>
            <a:custGeom>
              <a:avLst/>
              <a:gdLst/>
              <a:ahLst/>
              <a:cxnLst/>
              <a:rect l="l" t="t" r="r" b="b"/>
              <a:pathLst>
                <a:path w="596" h="226" extrusionOk="0">
                  <a:moveTo>
                    <a:pt x="82" y="1"/>
                  </a:moveTo>
                  <a:cubicBezTo>
                    <a:pt x="81" y="1"/>
                    <a:pt x="79" y="1"/>
                    <a:pt x="78" y="2"/>
                  </a:cubicBezTo>
                  <a:cubicBezTo>
                    <a:pt x="67" y="13"/>
                    <a:pt x="53" y="19"/>
                    <a:pt x="38" y="19"/>
                  </a:cubicBezTo>
                  <a:cubicBezTo>
                    <a:pt x="31" y="19"/>
                    <a:pt x="24" y="18"/>
                    <a:pt x="17" y="15"/>
                  </a:cubicBezTo>
                  <a:cubicBezTo>
                    <a:pt x="16" y="14"/>
                    <a:pt x="15" y="14"/>
                    <a:pt x="14" y="14"/>
                  </a:cubicBezTo>
                  <a:cubicBezTo>
                    <a:pt x="7" y="14"/>
                    <a:pt x="0" y="32"/>
                    <a:pt x="0" y="72"/>
                  </a:cubicBezTo>
                  <a:cubicBezTo>
                    <a:pt x="0" y="123"/>
                    <a:pt x="7" y="152"/>
                    <a:pt x="17" y="152"/>
                  </a:cubicBezTo>
                  <a:cubicBezTo>
                    <a:pt x="18" y="152"/>
                    <a:pt x="19" y="151"/>
                    <a:pt x="21" y="150"/>
                  </a:cubicBezTo>
                  <a:cubicBezTo>
                    <a:pt x="23" y="149"/>
                    <a:pt x="26" y="149"/>
                    <a:pt x="28" y="149"/>
                  </a:cubicBezTo>
                  <a:cubicBezTo>
                    <a:pt x="43" y="149"/>
                    <a:pt x="60" y="163"/>
                    <a:pt x="71" y="163"/>
                  </a:cubicBezTo>
                  <a:cubicBezTo>
                    <a:pt x="72" y="163"/>
                    <a:pt x="73" y="163"/>
                    <a:pt x="74" y="163"/>
                  </a:cubicBezTo>
                  <a:cubicBezTo>
                    <a:pt x="86" y="158"/>
                    <a:pt x="99" y="154"/>
                    <a:pt x="107" y="121"/>
                  </a:cubicBezTo>
                  <a:lnTo>
                    <a:pt x="181" y="216"/>
                  </a:lnTo>
                  <a:cubicBezTo>
                    <a:pt x="187" y="196"/>
                    <a:pt x="193" y="189"/>
                    <a:pt x="200" y="189"/>
                  </a:cubicBezTo>
                  <a:cubicBezTo>
                    <a:pt x="213" y="189"/>
                    <a:pt x="225" y="212"/>
                    <a:pt x="230" y="212"/>
                  </a:cubicBezTo>
                  <a:cubicBezTo>
                    <a:pt x="231" y="211"/>
                    <a:pt x="232" y="211"/>
                    <a:pt x="233" y="211"/>
                  </a:cubicBezTo>
                  <a:cubicBezTo>
                    <a:pt x="242" y="211"/>
                    <a:pt x="249" y="226"/>
                    <a:pt x="255" y="226"/>
                  </a:cubicBezTo>
                  <a:cubicBezTo>
                    <a:pt x="256" y="226"/>
                    <a:pt x="258" y="225"/>
                    <a:pt x="259" y="224"/>
                  </a:cubicBezTo>
                  <a:cubicBezTo>
                    <a:pt x="288" y="204"/>
                    <a:pt x="312" y="183"/>
                    <a:pt x="345" y="167"/>
                  </a:cubicBezTo>
                  <a:cubicBezTo>
                    <a:pt x="370" y="158"/>
                    <a:pt x="398" y="142"/>
                    <a:pt x="427" y="134"/>
                  </a:cubicBezTo>
                  <a:cubicBezTo>
                    <a:pt x="431" y="132"/>
                    <a:pt x="436" y="131"/>
                    <a:pt x="441" y="131"/>
                  </a:cubicBezTo>
                  <a:cubicBezTo>
                    <a:pt x="454" y="131"/>
                    <a:pt x="466" y="138"/>
                    <a:pt x="472" y="150"/>
                  </a:cubicBezTo>
                  <a:cubicBezTo>
                    <a:pt x="474" y="154"/>
                    <a:pt x="476" y="156"/>
                    <a:pt x="478" y="156"/>
                  </a:cubicBezTo>
                  <a:cubicBezTo>
                    <a:pt x="483" y="156"/>
                    <a:pt x="490" y="149"/>
                    <a:pt x="493" y="146"/>
                  </a:cubicBezTo>
                  <a:cubicBezTo>
                    <a:pt x="497" y="146"/>
                    <a:pt x="501" y="142"/>
                    <a:pt x="505" y="142"/>
                  </a:cubicBezTo>
                  <a:cubicBezTo>
                    <a:pt x="530" y="142"/>
                    <a:pt x="554" y="150"/>
                    <a:pt x="583" y="154"/>
                  </a:cubicBezTo>
                  <a:cubicBezTo>
                    <a:pt x="583" y="154"/>
                    <a:pt x="587" y="150"/>
                    <a:pt x="591" y="146"/>
                  </a:cubicBezTo>
                  <a:cubicBezTo>
                    <a:pt x="595" y="130"/>
                    <a:pt x="595" y="113"/>
                    <a:pt x="595" y="93"/>
                  </a:cubicBezTo>
                  <a:cubicBezTo>
                    <a:pt x="595" y="85"/>
                    <a:pt x="595" y="76"/>
                    <a:pt x="595" y="72"/>
                  </a:cubicBezTo>
                  <a:cubicBezTo>
                    <a:pt x="591" y="60"/>
                    <a:pt x="591" y="48"/>
                    <a:pt x="583" y="35"/>
                  </a:cubicBezTo>
                  <a:cubicBezTo>
                    <a:pt x="579" y="31"/>
                    <a:pt x="571" y="27"/>
                    <a:pt x="558" y="27"/>
                  </a:cubicBezTo>
                  <a:cubicBezTo>
                    <a:pt x="547" y="27"/>
                    <a:pt x="535" y="36"/>
                    <a:pt x="523" y="36"/>
                  </a:cubicBezTo>
                  <a:cubicBezTo>
                    <a:pt x="516" y="36"/>
                    <a:pt x="510" y="34"/>
                    <a:pt x="505" y="27"/>
                  </a:cubicBezTo>
                  <a:cubicBezTo>
                    <a:pt x="494" y="16"/>
                    <a:pt x="483" y="12"/>
                    <a:pt x="472" y="12"/>
                  </a:cubicBezTo>
                  <a:cubicBezTo>
                    <a:pt x="456" y="12"/>
                    <a:pt x="440" y="21"/>
                    <a:pt x="423" y="23"/>
                  </a:cubicBezTo>
                  <a:cubicBezTo>
                    <a:pt x="419" y="23"/>
                    <a:pt x="411" y="27"/>
                    <a:pt x="402" y="27"/>
                  </a:cubicBezTo>
                  <a:cubicBezTo>
                    <a:pt x="391" y="27"/>
                    <a:pt x="379" y="18"/>
                    <a:pt x="367" y="18"/>
                  </a:cubicBezTo>
                  <a:cubicBezTo>
                    <a:pt x="362" y="18"/>
                    <a:pt x="358" y="20"/>
                    <a:pt x="353" y="23"/>
                  </a:cubicBezTo>
                  <a:cubicBezTo>
                    <a:pt x="338" y="31"/>
                    <a:pt x="324" y="34"/>
                    <a:pt x="309" y="34"/>
                  </a:cubicBezTo>
                  <a:cubicBezTo>
                    <a:pt x="280" y="34"/>
                    <a:pt x="252" y="23"/>
                    <a:pt x="222" y="23"/>
                  </a:cubicBezTo>
                  <a:cubicBezTo>
                    <a:pt x="209" y="20"/>
                    <a:pt x="195" y="8"/>
                    <a:pt x="184" y="8"/>
                  </a:cubicBezTo>
                  <a:cubicBezTo>
                    <a:pt x="182" y="8"/>
                    <a:pt x="179" y="9"/>
                    <a:pt x="177" y="11"/>
                  </a:cubicBezTo>
                  <a:cubicBezTo>
                    <a:pt x="174" y="12"/>
                    <a:pt x="172" y="12"/>
                    <a:pt x="169" y="12"/>
                  </a:cubicBezTo>
                  <a:cubicBezTo>
                    <a:pt x="160" y="12"/>
                    <a:pt x="151" y="8"/>
                    <a:pt x="143" y="8"/>
                  </a:cubicBezTo>
                  <a:cubicBezTo>
                    <a:pt x="131" y="8"/>
                    <a:pt x="120" y="16"/>
                    <a:pt x="111" y="60"/>
                  </a:cubicBezTo>
                  <a:cubicBezTo>
                    <a:pt x="97" y="21"/>
                    <a:pt x="89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59"/>
            <p:cNvSpPr/>
            <p:nvPr/>
          </p:nvSpPr>
          <p:spPr>
            <a:xfrm>
              <a:off x="3046500" y="4516725"/>
              <a:ext cx="2400" cy="3175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47" y="0"/>
                  </a:moveTo>
                  <a:cubicBezTo>
                    <a:pt x="38" y="0"/>
                    <a:pt x="30" y="1"/>
                    <a:pt x="21" y="3"/>
                  </a:cubicBezTo>
                  <a:cubicBezTo>
                    <a:pt x="13" y="3"/>
                    <a:pt x="5" y="20"/>
                    <a:pt x="5" y="53"/>
                  </a:cubicBezTo>
                  <a:cubicBezTo>
                    <a:pt x="1" y="77"/>
                    <a:pt x="9" y="102"/>
                    <a:pt x="21" y="122"/>
                  </a:cubicBezTo>
                  <a:cubicBezTo>
                    <a:pt x="21" y="127"/>
                    <a:pt x="26" y="127"/>
                    <a:pt x="26" y="127"/>
                  </a:cubicBezTo>
                  <a:cubicBezTo>
                    <a:pt x="31" y="115"/>
                    <a:pt x="37" y="112"/>
                    <a:pt x="43" y="112"/>
                  </a:cubicBezTo>
                  <a:cubicBezTo>
                    <a:pt x="52" y="112"/>
                    <a:pt x="60" y="120"/>
                    <a:pt x="69" y="120"/>
                  </a:cubicBezTo>
                  <a:cubicBezTo>
                    <a:pt x="71" y="120"/>
                    <a:pt x="73" y="119"/>
                    <a:pt x="75" y="118"/>
                  </a:cubicBezTo>
                  <a:cubicBezTo>
                    <a:pt x="83" y="118"/>
                    <a:pt x="91" y="110"/>
                    <a:pt x="95" y="69"/>
                  </a:cubicBezTo>
                  <a:cubicBezTo>
                    <a:pt x="87" y="12"/>
                    <a:pt x="87" y="8"/>
                    <a:pt x="75" y="3"/>
                  </a:cubicBezTo>
                  <a:cubicBezTo>
                    <a:pt x="65" y="1"/>
                    <a:pt x="55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59"/>
            <p:cNvSpPr/>
            <p:nvPr/>
          </p:nvSpPr>
          <p:spPr>
            <a:xfrm>
              <a:off x="3043750" y="4516450"/>
              <a:ext cx="1050" cy="3350"/>
            </a:xfrm>
            <a:custGeom>
              <a:avLst/>
              <a:gdLst/>
              <a:ahLst/>
              <a:cxnLst/>
              <a:rect l="l" t="t" r="r" b="b"/>
              <a:pathLst>
                <a:path w="42" h="134" extrusionOk="0">
                  <a:moveTo>
                    <a:pt x="11" y="1"/>
                  </a:moveTo>
                  <a:cubicBezTo>
                    <a:pt x="7" y="1"/>
                    <a:pt x="4" y="25"/>
                    <a:pt x="0" y="68"/>
                  </a:cubicBezTo>
                  <a:cubicBezTo>
                    <a:pt x="0" y="88"/>
                    <a:pt x="4" y="109"/>
                    <a:pt x="13" y="129"/>
                  </a:cubicBezTo>
                  <a:cubicBezTo>
                    <a:pt x="14" y="132"/>
                    <a:pt x="16" y="134"/>
                    <a:pt x="18" y="134"/>
                  </a:cubicBezTo>
                  <a:cubicBezTo>
                    <a:pt x="22" y="134"/>
                    <a:pt x="28" y="129"/>
                    <a:pt x="33" y="121"/>
                  </a:cubicBezTo>
                  <a:cubicBezTo>
                    <a:pt x="41" y="92"/>
                    <a:pt x="41" y="64"/>
                    <a:pt x="37" y="35"/>
                  </a:cubicBezTo>
                  <a:cubicBezTo>
                    <a:pt x="33" y="23"/>
                    <a:pt x="25" y="10"/>
                    <a:pt x="13" y="2"/>
                  </a:cubicBezTo>
                  <a:cubicBezTo>
                    <a:pt x="12" y="1"/>
                    <a:pt x="11" y="1"/>
                    <a:pt x="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59"/>
            <p:cNvSpPr/>
            <p:nvPr/>
          </p:nvSpPr>
          <p:spPr>
            <a:xfrm>
              <a:off x="3042100" y="4516875"/>
              <a:ext cx="1150" cy="3475"/>
            </a:xfrm>
            <a:custGeom>
              <a:avLst/>
              <a:gdLst/>
              <a:ahLst/>
              <a:cxnLst/>
              <a:rect l="l" t="t" r="r" b="b"/>
              <a:pathLst>
                <a:path w="46" h="139" extrusionOk="0">
                  <a:moveTo>
                    <a:pt x="22" y="0"/>
                  </a:moveTo>
                  <a:cubicBezTo>
                    <a:pt x="15" y="0"/>
                    <a:pt x="9" y="11"/>
                    <a:pt x="5" y="43"/>
                  </a:cubicBezTo>
                  <a:cubicBezTo>
                    <a:pt x="1" y="75"/>
                    <a:pt x="5" y="108"/>
                    <a:pt x="17" y="137"/>
                  </a:cubicBezTo>
                  <a:cubicBezTo>
                    <a:pt x="18" y="138"/>
                    <a:pt x="19" y="138"/>
                    <a:pt x="20" y="138"/>
                  </a:cubicBezTo>
                  <a:cubicBezTo>
                    <a:pt x="28" y="138"/>
                    <a:pt x="38" y="108"/>
                    <a:pt x="42" y="71"/>
                  </a:cubicBezTo>
                  <a:cubicBezTo>
                    <a:pt x="46" y="51"/>
                    <a:pt x="42" y="30"/>
                    <a:pt x="37" y="14"/>
                  </a:cubicBezTo>
                  <a:cubicBezTo>
                    <a:pt x="32" y="7"/>
                    <a:pt x="27" y="0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59"/>
            <p:cNvSpPr/>
            <p:nvPr/>
          </p:nvSpPr>
          <p:spPr>
            <a:xfrm>
              <a:off x="3041075" y="4516950"/>
              <a:ext cx="950" cy="3575"/>
            </a:xfrm>
            <a:custGeom>
              <a:avLst/>
              <a:gdLst/>
              <a:ahLst/>
              <a:cxnLst/>
              <a:rect l="l" t="t" r="r" b="b"/>
              <a:pathLst>
                <a:path w="38" h="143" extrusionOk="0">
                  <a:moveTo>
                    <a:pt x="16" y="0"/>
                  </a:moveTo>
                  <a:cubicBezTo>
                    <a:pt x="11" y="0"/>
                    <a:pt x="7" y="19"/>
                    <a:pt x="1" y="56"/>
                  </a:cubicBezTo>
                  <a:cubicBezTo>
                    <a:pt x="4" y="107"/>
                    <a:pt x="8" y="143"/>
                    <a:pt x="16" y="143"/>
                  </a:cubicBezTo>
                  <a:cubicBezTo>
                    <a:pt x="16" y="143"/>
                    <a:pt x="17" y="142"/>
                    <a:pt x="17" y="142"/>
                  </a:cubicBezTo>
                  <a:cubicBezTo>
                    <a:pt x="29" y="134"/>
                    <a:pt x="37" y="113"/>
                    <a:pt x="37" y="52"/>
                  </a:cubicBezTo>
                  <a:cubicBezTo>
                    <a:pt x="27" y="18"/>
                    <a:pt x="21" y="0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59"/>
            <p:cNvSpPr/>
            <p:nvPr/>
          </p:nvSpPr>
          <p:spPr>
            <a:xfrm>
              <a:off x="3045075" y="4516675"/>
              <a:ext cx="850" cy="2800"/>
            </a:xfrm>
            <a:custGeom>
              <a:avLst/>
              <a:gdLst/>
              <a:ahLst/>
              <a:cxnLst/>
              <a:rect l="l" t="t" r="r" b="b"/>
              <a:pathLst>
                <a:path w="34" h="112" extrusionOk="0">
                  <a:moveTo>
                    <a:pt x="16" y="1"/>
                  </a:moveTo>
                  <a:cubicBezTo>
                    <a:pt x="14" y="1"/>
                    <a:pt x="11" y="3"/>
                    <a:pt x="9" y="10"/>
                  </a:cubicBezTo>
                  <a:cubicBezTo>
                    <a:pt x="5" y="22"/>
                    <a:pt x="1" y="34"/>
                    <a:pt x="1" y="47"/>
                  </a:cubicBezTo>
                  <a:cubicBezTo>
                    <a:pt x="1" y="67"/>
                    <a:pt x="5" y="88"/>
                    <a:pt x="9" y="108"/>
                  </a:cubicBezTo>
                  <a:cubicBezTo>
                    <a:pt x="11" y="110"/>
                    <a:pt x="13" y="112"/>
                    <a:pt x="15" y="112"/>
                  </a:cubicBezTo>
                  <a:cubicBezTo>
                    <a:pt x="23" y="112"/>
                    <a:pt x="30" y="98"/>
                    <a:pt x="33" y="42"/>
                  </a:cubicBezTo>
                  <a:cubicBezTo>
                    <a:pt x="28" y="16"/>
                    <a:pt x="22" y="1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59"/>
            <p:cNvSpPr/>
            <p:nvPr/>
          </p:nvSpPr>
          <p:spPr>
            <a:xfrm>
              <a:off x="3025075" y="4516975"/>
              <a:ext cx="850" cy="2825"/>
            </a:xfrm>
            <a:custGeom>
              <a:avLst/>
              <a:gdLst/>
              <a:ahLst/>
              <a:cxnLst/>
              <a:rect l="l" t="t" r="r" b="b"/>
              <a:pathLst>
                <a:path w="34" h="113" extrusionOk="0">
                  <a:moveTo>
                    <a:pt x="14" y="0"/>
                  </a:moveTo>
                  <a:cubicBezTo>
                    <a:pt x="11" y="0"/>
                    <a:pt x="7" y="4"/>
                    <a:pt x="5" y="14"/>
                  </a:cubicBezTo>
                  <a:cubicBezTo>
                    <a:pt x="0" y="47"/>
                    <a:pt x="0" y="80"/>
                    <a:pt x="9" y="112"/>
                  </a:cubicBezTo>
                  <a:lnTo>
                    <a:pt x="29" y="96"/>
                  </a:lnTo>
                  <a:cubicBezTo>
                    <a:pt x="33" y="67"/>
                    <a:pt x="29" y="35"/>
                    <a:pt x="21" y="6"/>
                  </a:cubicBezTo>
                  <a:cubicBezTo>
                    <a:pt x="19" y="2"/>
                    <a:pt x="17" y="0"/>
                    <a:pt x="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59"/>
            <p:cNvSpPr/>
            <p:nvPr/>
          </p:nvSpPr>
          <p:spPr>
            <a:xfrm>
              <a:off x="3032050" y="4608600"/>
              <a:ext cx="10700" cy="3775"/>
            </a:xfrm>
            <a:custGeom>
              <a:avLst/>
              <a:gdLst/>
              <a:ahLst/>
              <a:cxnLst/>
              <a:rect l="l" t="t" r="r" b="b"/>
              <a:pathLst>
                <a:path w="428" h="151" extrusionOk="0">
                  <a:moveTo>
                    <a:pt x="50" y="9"/>
                  </a:moveTo>
                  <a:cubicBezTo>
                    <a:pt x="33" y="13"/>
                    <a:pt x="17" y="1"/>
                    <a:pt x="0" y="38"/>
                  </a:cubicBezTo>
                  <a:lnTo>
                    <a:pt x="0" y="95"/>
                  </a:lnTo>
                  <a:cubicBezTo>
                    <a:pt x="13" y="136"/>
                    <a:pt x="25" y="140"/>
                    <a:pt x="41" y="140"/>
                  </a:cubicBezTo>
                  <a:cubicBezTo>
                    <a:pt x="119" y="140"/>
                    <a:pt x="193" y="149"/>
                    <a:pt x="271" y="149"/>
                  </a:cubicBezTo>
                  <a:cubicBezTo>
                    <a:pt x="276" y="150"/>
                    <a:pt x="281" y="150"/>
                    <a:pt x="286" y="150"/>
                  </a:cubicBezTo>
                  <a:cubicBezTo>
                    <a:pt x="301" y="150"/>
                    <a:pt x="316" y="145"/>
                    <a:pt x="329" y="132"/>
                  </a:cubicBezTo>
                  <a:cubicBezTo>
                    <a:pt x="339" y="125"/>
                    <a:pt x="347" y="119"/>
                    <a:pt x="356" y="119"/>
                  </a:cubicBezTo>
                  <a:cubicBezTo>
                    <a:pt x="361" y="119"/>
                    <a:pt x="367" y="122"/>
                    <a:pt x="374" y="128"/>
                  </a:cubicBezTo>
                  <a:cubicBezTo>
                    <a:pt x="378" y="133"/>
                    <a:pt x="383" y="135"/>
                    <a:pt x="387" y="135"/>
                  </a:cubicBezTo>
                  <a:cubicBezTo>
                    <a:pt x="399" y="135"/>
                    <a:pt x="412" y="118"/>
                    <a:pt x="427" y="79"/>
                  </a:cubicBezTo>
                  <a:cubicBezTo>
                    <a:pt x="411" y="37"/>
                    <a:pt x="397" y="20"/>
                    <a:pt x="384" y="20"/>
                  </a:cubicBezTo>
                  <a:cubicBezTo>
                    <a:pt x="376" y="20"/>
                    <a:pt x="369" y="25"/>
                    <a:pt x="362" y="34"/>
                  </a:cubicBezTo>
                  <a:cubicBezTo>
                    <a:pt x="358" y="37"/>
                    <a:pt x="354" y="47"/>
                    <a:pt x="351" y="47"/>
                  </a:cubicBezTo>
                  <a:cubicBezTo>
                    <a:pt x="350" y="47"/>
                    <a:pt x="350" y="47"/>
                    <a:pt x="349" y="46"/>
                  </a:cubicBezTo>
                  <a:cubicBezTo>
                    <a:pt x="334" y="26"/>
                    <a:pt x="320" y="20"/>
                    <a:pt x="306" y="20"/>
                  </a:cubicBezTo>
                  <a:cubicBezTo>
                    <a:pt x="292" y="20"/>
                    <a:pt x="277" y="26"/>
                    <a:pt x="262" y="26"/>
                  </a:cubicBezTo>
                  <a:cubicBezTo>
                    <a:pt x="259" y="26"/>
                    <a:pt x="257" y="26"/>
                    <a:pt x="255" y="26"/>
                  </a:cubicBezTo>
                  <a:cubicBezTo>
                    <a:pt x="210" y="17"/>
                    <a:pt x="165" y="21"/>
                    <a:pt x="119" y="17"/>
                  </a:cubicBezTo>
                  <a:cubicBezTo>
                    <a:pt x="95" y="13"/>
                    <a:pt x="74" y="9"/>
                    <a:pt x="50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59"/>
            <p:cNvSpPr/>
            <p:nvPr/>
          </p:nvSpPr>
          <p:spPr>
            <a:xfrm>
              <a:off x="3042825" y="4609575"/>
              <a:ext cx="950" cy="2025"/>
            </a:xfrm>
            <a:custGeom>
              <a:avLst/>
              <a:gdLst/>
              <a:ahLst/>
              <a:cxnLst/>
              <a:rect l="l" t="t" r="r" b="b"/>
              <a:pathLst>
                <a:path w="38" h="81" extrusionOk="0">
                  <a:moveTo>
                    <a:pt x="21" y="0"/>
                  </a:moveTo>
                  <a:cubicBezTo>
                    <a:pt x="15" y="0"/>
                    <a:pt x="9" y="11"/>
                    <a:pt x="0" y="23"/>
                  </a:cubicBezTo>
                  <a:cubicBezTo>
                    <a:pt x="7" y="62"/>
                    <a:pt x="12" y="81"/>
                    <a:pt x="18" y="81"/>
                  </a:cubicBezTo>
                  <a:cubicBezTo>
                    <a:pt x="23" y="81"/>
                    <a:pt x="29" y="65"/>
                    <a:pt x="37" y="36"/>
                  </a:cubicBezTo>
                  <a:cubicBezTo>
                    <a:pt x="31" y="10"/>
                    <a:pt x="26" y="0"/>
                    <a:pt x="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59"/>
            <p:cNvSpPr/>
            <p:nvPr/>
          </p:nvSpPr>
          <p:spPr>
            <a:xfrm>
              <a:off x="3040550" y="4621775"/>
              <a:ext cx="10200" cy="3575"/>
            </a:xfrm>
            <a:custGeom>
              <a:avLst/>
              <a:gdLst/>
              <a:ahLst/>
              <a:cxnLst/>
              <a:rect l="l" t="t" r="r" b="b"/>
              <a:pathLst>
                <a:path w="408" h="143" extrusionOk="0">
                  <a:moveTo>
                    <a:pt x="338" y="1"/>
                  </a:moveTo>
                  <a:cubicBezTo>
                    <a:pt x="310" y="1"/>
                    <a:pt x="282" y="13"/>
                    <a:pt x="251" y="16"/>
                  </a:cubicBezTo>
                  <a:cubicBezTo>
                    <a:pt x="210" y="20"/>
                    <a:pt x="169" y="24"/>
                    <a:pt x="128" y="24"/>
                  </a:cubicBezTo>
                  <a:cubicBezTo>
                    <a:pt x="91" y="24"/>
                    <a:pt x="58" y="11"/>
                    <a:pt x="26" y="7"/>
                  </a:cubicBezTo>
                  <a:cubicBezTo>
                    <a:pt x="22" y="7"/>
                    <a:pt x="13" y="11"/>
                    <a:pt x="9" y="20"/>
                  </a:cubicBezTo>
                  <a:cubicBezTo>
                    <a:pt x="5" y="32"/>
                    <a:pt x="1" y="48"/>
                    <a:pt x="5" y="61"/>
                  </a:cubicBezTo>
                  <a:cubicBezTo>
                    <a:pt x="1" y="77"/>
                    <a:pt x="5" y="94"/>
                    <a:pt x="9" y="106"/>
                  </a:cubicBezTo>
                  <a:cubicBezTo>
                    <a:pt x="17" y="118"/>
                    <a:pt x="26" y="126"/>
                    <a:pt x="30" y="126"/>
                  </a:cubicBezTo>
                  <a:lnTo>
                    <a:pt x="83" y="126"/>
                  </a:lnTo>
                  <a:cubicBezTo>
                    <a:pt x="108" y="135"/>
                    <a:pt x="136" y="139"/>
                    <a:pt x="161" y="143"/>
                  </a:cubicBezTo>
                  <a:cubicBezTo>
                    <a:pt x="218" y="143"/>
                    <a:pt x="272" y="135"/>
                    <a:pt x="329" y="130"/>
                  </a:cubicBezTo>
                  <a:cubicBezTo>
                    <a:pt x="346" y="126"/>
                    <a:pt x="366" y="126"/>
                    <a:pt x="374" y="126"/>
                  </a:cubicBezTo>
                  <a:cubicBezTo>
                    <a:pt x="387" y="122"/>
                    <a:pt x="399" y="114"/>
                    <a:pt x="407" y="40"/>
                  </a:cubicBezTo>
                  <a:cubicBezTo>
                    <a:pt x="399" y="28"/>
                    <a:pt x="387" y="20"/>
                    <a:pt x="378" y="11"/>
                  </a:cubicBezTo>
                  <a:cubicBezTo>
                    <a:pt x="365" y="3"/>
                    <a:pt x="352" y="1"/>
                    <a:pt x="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59"/>
            <p:cNvSpPr/>
            <p:nvPr/>
          </p:nvSpPr>
          <p:spPr>
            <a:xfrm>
              <a:off x="3050925" y="4621925"/>
              <a:ext cx="1775" cy="2925"/>
            </a:xfrm>
            <a:custGeom>
              <a:avLst/>
              <a:gdLst/>
              <a:ahLst/>
              <a:cxnLst/>
              <a:rect l="l" t="t" r="r" b="b"/>
              <a:pathLst>
                <a:path w="71" h="117" extrusionOk="0">
                  <a:moveTo>
                    <a:pt x="38" y="0"/>
                  </a:moveTo>
                  <a:cubicBezTo>
                    <a:pt x="28" y="0"/>
                    <a:pt x="18" y="8"/>
                    <a:pt x="9" y="14"/>
                  </a:cubicBezTo>
                  <a:cubicBezTo>
                    <a:pt x="5" y="30"/>
                    <a:pt x="0" y="46"/>
                    <a:pt x="5" y="59"/>
                  </a:cubicBezTo>
                  <a:cubicBezTo>
                    <a:pt x="0" y="75"/>
                    <a:pt x="5" y="92"/>
                    <a:pt x="9" y="108"/>
                  </a:cubicBezTo>
                  <a:cubicBezTo>
                    <a:pt x="17" y="111"/>
                    <a:pt x="25" y="117"/>
                    <a:pt x="32" y="117"/>
                  </a:cubicBezTo>
                  <a:cubicBezTo>
                    <a:pt x="45" y="117"/>
                    <a:pt x="58" y="103"/>
                    <a:pt x="70" y="42"/>
                  </a:cubicBezTo>
                  <a:cubicBezTo>
                    <a:pt x="59" y="10"/>
                    <a:pt x="48" y="0"/>
                    <a:pt x="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59"/>
            <p:cNvSpPr/>
            <p:nvPr/>
          </p:nvSpPr>
          <p:spPr>
            <a:xfrm>
              <a:off x="3053500" y="4622150"/>
              <a:ext cx="1750" cy="3000"/>
            </a:xfrm>
            <a:custGeom>
              <a:avLst/>
              <a:gdLst/>
              <a:ahLst/>
              <a:cxnLst/>
              <a:rect l="l" t="t" r="r" b="b"/>
              <a:pathLst>
                <a:path w="70" h="120" extrusionOk="0">
                  <a:moveTo>
                    <a:pt x="21" y="1"/>
                  </a:moveTo>
                  <a:cubicBezTo>
                    <a:pt x="12" y="1"/>
                    <a:pt x="8" y="21"/>
                    <a:pt x="0" y="33"/>
                  </a:cubicBezTo>
                  <a:cubicBezTo>
                    <a:pt x="8" y="111"/>
                    <a:pt x="8" y="111"/>
                    <a:pt x="12" y="111"/>
                  </a:cubicBezTo>
                  <a:cubicBezTo>
                    <a:pt x="29" y="115"/>
                    <a:pt x="41" y="120"/>
                    <a:pt x="57" y="120"/>
                  </a:cubicBezTo>
                  <a:cubicBezTo>
                    <a:pt x="62" y="120"/>
                    <a:pt x="66" y="103"/>
                    <a:pt x="70" y="87"/>
                  </a:cubicBezTo>
                  <a:cubicBezTo>
                    <a:pt x="66" y="66"/>
                    <a:pt x="62" y="46"/>
                    <a:pt x="57" y="25"/>
                  </a:cubicBezTo>
                  <a:cubicBezTo>
                    <a:pt x="49" y="13"/>
                    <a:pt x="33" y="5"/>
                    <a:pt x="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59"/>
            <p:cNvSpPr/>
            <p:nvPr/>
          </p:nvSpPr>
          <p:spPr>
            <a:xfrm>
              <a:off x="3056150" y="4622425"/>
              <a:ext cx="850" cy="2100"/>
            </a:xfrm>
            <a:custGeom>
              <a:avLst/>
              <a:gdLst/>
              <a:ahLst/>
              <a:cxnLst/>
              <a:rect l="l" t="t" r="r" b="b"/>
              <a:pathLst>
                <a:path w="34" h="84" extrusionOk="0">
                  <a:moveTo>
                    <a:pt x="16" y="1"/>
                  </a:moveTo>
                  <a:cubicBezTo>
                    <a:pt x="11" y="1"/>
                    <a:pt x="7" y="16"/>
                    <a:pt x="1" y="47"/>
                  </a:cubicBezTo>
                  <a:cubicBezTo>
                    <a:pt x="7" y="72"/>
                    <a:pt x="12" y="84"/>
                    <a:pt x="17" y="84"/>
                  </a:cubicBezTo>
                  <a:cubicBezTo>
                    <a:pt x="22" y="84"/>
                    <a:pt x="27" y="72"/>
                    <a:pt x="34" y="47"/>
                  </a:cubicBezTo>
                  <a:cubicBezTo>
                    <a:pt x="25" y="16"/>
                    <a:pt x="20" y="1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59"/>
            <p:cNvSpPr/>
            <p:nvPr/>
          </p:nvSpPr>
          <p:spPr>
            <a:xfrm>
              <a:off x="3042100" y="4503175"/>
              <a:ext cx="1050" cy="2875"/>
            </a:xfrm>
            <a:custGeom>
              <a:avLst/>
              <a:gdLst/>
              <a:ahLst/>
              <a:cxnLst/>
              <a:rect l="l" t="t" r="r" b="b"/>
              <a:pathLst>
                <a:path w="42" h="115" extrusionOk="0">
                  <a:moveTo>
                    <a:pt x="18" y="1"/>
                  </a:moveTo>
                  <a:cubicBezTo>
                    <a:pt x="12" y="1"/>
                    <a:pt x="6" y="11"/>
                    <a:pt x="1" y="41"/>
                  </a:cubicBezTo>
                  <a:cubicBezTo>
                    <a:pt x="5" y="94"/>
                    <a:pt x="13" y="115"/>
                    <a:pt x="17" y="115"/>
                  </a:cubicBezTo>
                  <a:cubicBezTo>
                    <a:pt x="25" y="115"/>
                    <a:pt x="29" y="111"/>
                    <a:pt x="37" y="98"/>
                  </a:cubicBezTo>
                  <a:cubicBezTo>
                    <a:pt x="42" y="74"/>
                    <a:pt x="42" y="53"/>
                    <a:pt x="37" y="28"/>
                  </a:cubicBezTo>
                  <a:cubicBezTo>
                    <a:pt x="31" y="13"/>
                    <a:pt x="25" y="1"/>
                    <a:pt x="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59"/>
            <p:cNvSpPr/>
            <p:nvPr/>
          </p:nvSpPr>
          <p:spPr>
            <a:xfrm>
              <a:off x="3035025" y="4503325"/>
              <a:ext cx="850" cy="2775"/>
            </a:xfrm>
            <a:custGeom>
              <a:avLst/>
              <a:gdLst/>
              <a:ahLst/>
              <a:cxnLst/>
              <a:rect l="l" t="t" r="r" b="b"/>
              <a:pathLst>
                <a:path w="34" h="111" extrusionOk="0">
                  <a:moveTo>
                    <a:pt x="21" y="0"/>
                  </a:moveTo>
                  <a:cubicBezTo>
                    <a:pt x="13" y="0"/>
                    <a:pt x="7" y="9"/>
                    <a:pt x="0" y="47"/>
                  </a:cubicBezTo>
                  <a:cubicBezTo>
                    <a:pt x="9" y="89"/>
                    <a:pt x="15" y="110"/>
                    <a:pt x="21" y="110"/>
                  </a:cubicBezTo>
                  <a:cubicBezTo>
                    <a:pt x="24" y="110"/>
                    <a:pt x="27" y="105"/>
                    <a:pt x="29" y="96"/>
                  </a:cubicBezTo>
                  <a:cubicBezTo>
                    <a:pt x="33" y="76"/>
                    <a:pt x="33" y="59"/>
                    <a:pt x="33" y="39"/>
                  </a:cubicBezTo>
                  <a:cubicBezTo>
                    <a:pt x="33" y="27"/>
                    <a:pt x="33" y="14"/>
                    <a:pt x="29" y="2"/>
                  </a:cubicBezTo>
                  <a:cubicBezTo>
                    <a:pt x="26" y="1"/>
                    <a:pt x="24" y="0"/>
                    <a:pt x="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59"/>
            <p:cNvSpPr/>
            <p:nvPr/>
          </p:nvSpPr>
          <p:spPr>
            <a:xfrm>
              <a:off x="3036450" y="4503300"/>
              <a:ext cx="5275" cy="3625"/>
            </a:xfrm>
            <a:custGeom>
              <a:avLst/>
              <a:gdLst/>
              <a:ahLst/>
              <a:cxnLst/>
              <a:rect l="l" t="t" r="r" b="b"/>
              <a:pathLst>
                <a:path w="211" h="145" extrusionOk="0">
                  <a:moveTo>
                    <a:pt x="190" y="1"/>
                  </a:moveTo>
                  <a:cubicBezTo>
                    <a:pt x="188" y="1"/>
                    <a:pt x="187" y="2"/>
                    <a:pt x="186" y="3"/>
                  </a:cubicBezTo>
                  <a:lnTo>
                    <a:pt x="103" y="7"/>
                  </a:lnTo>
                  <a:lnTo>
                    <a:pt x="17" y="7"/>
                  </a:lnTo>
                  <a:cubicBezTo>
                    <a:pt x="13" y="7"/>
                    <a:pt x="13" y="7"/>
                    <a:pt x="9" y="11"/>
                  </a:cubicBezTo>
                  <a:cubicBezTo>
                    <a:pt x="1" y="40"/>
                    <a:pt x="1" y="69"/>
                    <a:pt x="5" y="97"/>
                  </a:cubicBezTo>
                  <a:cubicBezTo>
                    <a:pt x="8" y="131"/>
                    <a:pt x="14" y="140"/>
                    <a:pt x="21" y="140"/>
                  </a:cubicBezTo>
                  <a:cubicBezTo>
                    <a:pt x="22" y="140"/>
                    <a:pt x="24" y="139"/>
                    <a:pt x="25" y="138"/>
                  </a:cubicBezTo>
                  <a:cubicBezTo>
                    <a:pt x="29" y="131"/>
                    <a:pt x="35" y="116"/>
                    <a:pt x="40" y="116"/>
                  </a:cubicBezTo>
                  <a:cubicBezTo>
                    <a:pt x="40" y="116"/>
                    <a:pt x="41" y="117"/>
                    <a:pt x="42" y="118"/>
                  </a:cubicBezTo>
                  <a:cubicBezTo>
                    <a:pt x="52" y="138"/>
                    <a:pt x="61" y="142"/>
                    <a:pt x="71" y="142"/>
                  </a:cubicBezTo>
                  <a:cubicBezTo>
                    <a:pt x="78" y="142"/>
                    <a:pt x="84" y="141"/>
                    <a:pt x="92" y="141"/>
                  </a:cubicBezTo>
                  <a:cubicBezTo>
                    <a:pt x="95" y="141"/>
                    <a:pt x="99" y="141"/>
                    <a:pt x="103" y="142"/>
                  </a:cubicBezTo>
                  <a:cubicBezTo>
                    <a:pt x="105" y="143"/>
                    <a:pt x="107" y="143"/>
                    <a:pt x="109" y="143"/>
                  </a:cubicBezTo>
                  <a:cubicBezTo>
                    <a:pt x="124" y="143"/>
                    <a:pt x="139" y="132"/>
                    <a:pt x="155" y="132"/>
                  </a:cubicBezTo>
                  <a:cubicBezTo>
                    <a:pt x="162" y="132"/>
                    <a:pt x="170" y="135"/>
                    <a:pt x="177" y="142"/>
                  </a:cubicBezTo>
                  <a:cubicBezTo>
                    <a:pt x="179" y="144"/>
                    <a:pt x="181" y="144"/>
                    <a:pt x="183" y="144"/>
                  </a:cubicBezTo>
                  <a:cubicBezTo>
                    <a:pt x="193" y="144"/>
                    <a:pt x="203" y="121"/>
                    <a:pt x="210" y="40"/>
                  </a:cubicBezTo>
                  <a:cubicBezTo>
                    <a:pt x="203" y="16"/>
                    <a:pt x="197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59"/>
            <p:cNvSpPr/>
            <p:nvPr/>
          </p:nvSpPr>
          <p:spPr>
            <a:xfrm>
              <a:off x="3044875" y="4503675"/>
              <a:ext cx="1150" cy="3000"/>
            </a:xfrm>
            <a:custGeom>
              <a:avLst/>
              <a:gdLst/>
              <a:ahLst/>
              <a:cxnLst/>
              <a:rect l="l" t="t" r="r" b="b"/>
              <a:pathLst>
                <a:path w="46" h="120" extrusionOk="0">
                  <a:moveTo>
                    <a:pt x="19" y="0"/>
                  </a:moveTo>
                  <a:cubicBezTo>
                    <a:pt x="12" y="0"/>
                    <a:pt x="7" y="20"/>
                    <a:pt x="0" y="58"/>
                  </a:cubicBezTo>
                  <a:cubicBezTo>
                    <a:pt x="4" y="119"/>
                    <a:pt x="17" y="115"/>
                    <a:pt x="25" y="119"/>
                  </a:cubicBezTo>
                  <a:cubicBezTo>
                    <a:pt x="26" y="120"/>
                    <a:pt x="28" y="120"/>
                    <a:pt x="29" y="120"/>
                  </a:cubicBezTo>
                  <a:cubicBezTo>
                    <a:pt x="38" y="120"/>
                    <a:pt x="42" y="105"/>
                    <a:pt x="45" y="54"/>
                  </a:cubicBezTo>
                  <a:cubicBezTo>
                    <a:pt x="33" y="18"/>
                    <a:pt x="25" y="0"/>
                    <a:pt x="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59"/>
            <p:cNvSpPr/>
            <p:nvPr/>
          </p:nvSpPr>
          <p:spPr>
            <a:xfrm>
              <a:off x="3030000" y="4503750"/>
              <a:ext cx="850" cy="3050"/>
            </a:xfrm>
            <a:custGeom>
              <a:avLst/>
              <a:gdLst/>
              <a:ahLst/>
              <a:cxnLst/>
              <a:rect l="l" t="t" r="r" b="b"/>
              <a:pathLst>
                <a:path w="34" h="122" extrusionOk="0">
                  <a:moveTo>
                    <a:pt x="26" y="1"/>
                  </a:moveTo>
                  <a:cubicBezTo>
                    <a:pt x="26" y="1"/>
                    <a:pt x="25" y="1"/>
                    <a:pt x="25" y="1"/>
                  </a:cubicBezTo>
                  <a:cubicBezTo>
                    <a:pt x="17" y="5"/>
                    <a:pt x="9" y="14"/>
                    <a:pt x="0" y="26"/>
                  </a:cubicBezTo>
                  <a:cubicBezTo>
                    <a:pt x="6" y="93"/>
                    <a:pt x="10" y="122"/>
                    <a:pt x="17" y="122"/>
                  </a:cubicBezTo>
                  <a:cubicBezTo>
                    <a:pt x="19" y="122"/>
                    <a:pt x="22" y="118"/>
                    <a:pt x="25" y="112"/>
                  </a:cubicBezTo>
                  <a:cubicBezTo>
                    <a:pt x="29" y="92"/>
                    <a:pt x="33" y="71"/>
                    <a:pt x="33" y="51"/>
                  </a:cubicBezTo>
                  <a:cubicBezTo>
                    <a:pt x="33" y="21"/>
                    <a:pt x="30" y="1"/>
                    <a:pt x="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59"/>
            <p:cNvSpPr/>
            <p:nvPr/>
          </p:nvSpPr>
          <p:spPr>
            <a:xfrm>
              <a:off x="3043525" y="4503525"/>
              <a:ext cx="850" cy="3050"/>
            </a:xfrm>
            <a:custGeom>
              <a:avLst/>
              <a:gdLst/>
              <a:ahLst/>
              <a:cxnLst/>
              <a:rect l="l" t="t" r="r" b="b"/>
              <a:pathLst>
                <a:path w="34" h="122" extrusionOk="0">
                  <a:moveTo>
                    <a:pt x="16" y="0"/>
                  </a:moveTo>
                  <a:cubicBezTo>
                    <a:pt x="10" y="0"/>
                    <a:pt x="6" y="11"/>
                    <a:pt x="1" y="39"/>
                  </a:cubicBezTo>
                  <a:cubicBezTo>
                    <a:pt x="9" y="117"/>
                    <a:pt x="5" y="121"/>
                    <a:pt x="13" y="121"/>
                  </a:cubicBezTo>
                  <a:cubicBezTo>
                    <a:pt x="17" y="117"/>
                    <a:pt x="26" y="109"/>
                    <a:pt x="30" y="92"/>
                  </a:cubicBezTo>
                  <a:cubicBezTo>
                    <a:pt x="34" y="68"/>
                    <a:pt x="34" y="39"/>
                    <a:pt x="30" y="14"/>
                  </a:cubicBezTo>
                  <a:cubicBezTo>
                    <a:pt x="24" y="6"/>
                    <a:pt x="20" y="0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59"/>
            <p:cNvSpPr/>
            <p:nvPr/>
          </p:nvSpPr>
          <p:spPr>
            <a:xfrm>
              <a:off x="3033475" y="4503650"/>
              <a:ext cx="850" cy="3025"/>
            </a:xfrm>
            <a:custGeom>
              <a:avLst/>
              <a:gdLst/>
              <a:ahLst/>
              <a:cxnLst/>
              <a:rect l="l" t="t" r="r" b="b"/>
              <a:pathLst>
                <a:path w="34" h="121" extrusionOk="0">
                  <a:moveTo>
                    <a:pt x="17" y="0"/>
                  </a:moveTo>
                  <a:cubicBezTo>
                    <a:pt x="15" y="0"/>
                    <a:pt x="14" y="2"/>
                    <a:pt x="13" y="5"/>
                  </a:cubicBezTo>
                  <a:cubicBezTo>
                    <a:pt x="9" y="22"/>
                    <a:pt x="5" y="38"/>
                    <a:pt x="5" y="55"/>
                  </a:cubicBezTo>
                  <a:cubicBezTo>
                    <a:pt x="1" y="75"/>
                    <a:pt x="5" y="100"/>
                    <a:pt x="13" y="120"/>
                  </a:cubicBezTo>
                  <a:cubicBezTo>
                    <a:pt x="14" y="121"/>
                    <a:pt x="15" y="121"/>
                    <a:pt x="16" y="121"/>
                  </a:cubicBezTo>
                  <a:cubicBezTo>
                    <a:pt x="26" y="121"/>
                    <a:pt x="30" y="96"/>
                    <a:pt x="34" y="42"/>
                  </a:cubicBezTo>
                  <a:cubicBezTo>
                    <a:pt x="25" y="13"/>
                    <a:pt x="20" y="0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59"/>
            <p:cNvSpPr/>
            <p:nvPr/>
          </p:nvSpPr>
          <p:spPr>
            <a:xfrm>
              <a:off x="3031225" y="4503675"/>
              <a:ext cx="750" cy="3150"/>
            </a:xfrm>
            <a:custGeom>
              <a:avLst/>
              <a:gdLst/>
              <a:ahLst/>
              <a:cxnLst/>
              <a:rect l="l" t="t" r="r" b="b"/>
              <a:pathLst>
                <a:path w="30" h="126" extrusionOk="0">
                  <a:moveTo>
                    <a:pt x="13" y="0"/>
                  </a:moveTo>
                  <a:cubicBezTo>
                    <a:pt x="9" y="0"/>
                    <a:pt x="5" y="17"/>
                    <a:pt x="5" y="33"/>
                  </a:cubicBezTo>
                  <a:cubicBezTo>
                    <a:pt x="1" y="54"/>
                    <a:pt x="5" y="78"/>
                    <a:pt x="5" y="99"/>
                  </a:cubicBezTo>
                  <a:cubicBezTo>
                    <a:pt x="8" y="119"/>
                    <a:pt x="12" y="126"/>
                    <a:pt x="16" y="126"/>
                  </a:cubicBezTo>
                  <a:cubicBezTo>
                    <a:pt x="20" y="126"/>
                    <a:pt x="25" y="114"/>
                    <a:pt x="29" y="103"/>
                  </a:cubicBezTo>
                  <a:cubicBezTo>
                    <a:pt x="25" y="25"/>
                    <a:pt x="17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59"/>
            <p:cNvSpPr/>
            <p:nvPr/>
          </p:nvSpPr>
          <p:spPr>
            <a:xfrm>
              <a:off x="3046725" y="4504300"/>
              <a:ext cx="850" cy="2375"/>
            </a:xfrm>
            <a:custGeom>
              <a:avLst/>
              <a:gdLst/>
              <a:ahLst/>
              <a:cxnLst/>
              <a:rect l="l" t="t" r="r" b="b"/>
              <a:pathLst>
                <a:path w="34" h="95" extrusionOk="0">
                  <a:moveTo>
                    <a:pt x="17" y="1"/>
                  </a:moveTo>
                  <a:cubicBezTo>
                    <a:pt x="14" y="1"/>
                    <a:pt x="11" y="3"/>
                    <a:pt x="8" y="4"/>
                  </a:cubicBezTo>
                  <a:cubicBezTo>
                    <a:pt x="4" y="16"/>
                    <a:pt x="0" y="29"/>
                    <a:pt x="4" y="41"/>
                  </a:cubicBezTo>
                  <a:cubicBezTo>
                    <a:pt x="0" y="57"/>
                    <a:pt x="4" y="70"/>
                    <a:pt x="8" y="86"/>
                  </a:cubicBezTo>
                  <a:cubicBezTo>
                    <a:pt x="11" y="91"/>
                    <a:pt x="14" y="94"/>
                    <a:pt x="17" y="94"/>
                  </a:cubicBezTo>
                  <a:cubicBezTo>
                    <a:pt x="24" y="94"/>
                    <a:pt x="30" y="80"/>
                    <a:pt x="33" y="41"/>
                  </a:cubicBezTo>
                  <a:cubicBezTo>
                    <a:pt x="28" y="8"/>
                    <a:pt x="22" y="1"/>
                    <a:pt x="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59"/>
            <p:cNvSpPr/>
            <p:nvPr/>
          </p:nvSpPr>
          <p:spPr>
            <a:xfrm>
              <a:off x="3032675" y="4503875"/>
              <a:ext cx="525" cy="2700"/>
            </a:xfrm>
            <a:custGeom>
              <a:avLst/>
              <a:gdLst/>
              <a:ahLst/>
              <a:cxnLst/>
              <a:rect l="l" t="t" r="r" b="b"/>
              <a:pathLst>
                <a:path w="21" h="108" extrusionOk="0">
                  <a:moveTo>
                    <a:pt x="8" y="0"/>
                  </a:moveTo>
                  <a:cubicBezTo>
                    <a:pt x="0" y="0"/>
                    <a:pt x="0" y="25"/>
                    <a:pt x="0" y="46"/>
                  </a:cubicBezTo>
                  <a:cubicBezTo>
                    <a:pt x="0" y="87"/>
                    <a:pt x="0" y="107"/>
                    <a:pt x="8" y="107"/>
                  </a:cubicBezTo>
                  <a:cubicBezTo>
                    <a:pt x="12" y="107"/>
                    <a:pt x="21" y="78"/>
                    <a:pt x="21" y="50"/>
                  </a:cubicBezTo>
                  <a:cubicBezTo>
                    <a:pt x="21" y="25"/>
                    <a:pt x="12" y="0"/>
                    <a:pt x="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59"/>
            <p:cNvSpPr/>
            <p:nvPr/>
          </p:nvSpPr>
          <p:spPr>
            <a:xfrm>
              <a:off x="3045475" y="4543150"/>
              <a:ext cx="3825" cy="3450"/>
            </a:xfrm>
            <a:custGeom>
              <a:avLst/>
              <a:gdLst/>
              <a:ahLst/>
              <a:cxnLst/>
              <a:rect l="l" t="t" r="r" b="b"/>
              <a:pathLst>
                <a:path w="153" h="138" extrusionOk="0">
                  <a:moveTo>
                    <a:pt x="106" y="0"/>
                  </a:moveTo>
                  <a:cubicBezTo>
                    <a:pt x="104" y="0"/>
                    <a:pt x="102" y="1"/>
                    <a:pt x="99" y="1"/>
                  </a:cubicBezTo>
                  <a:cubicBezTo>
                    <a:pt x="83" y="5"/>
                    <a:pt x="67" y="9"/>
                    <a:pt x="50" y="9"/>
                  </a:cubicBezTo>
                  <a:cubicBezTo>
                    <a:pt x="38" y="9"/>
                    <a:pt x="26" y="13"/>
                    <a:pt x="17" y="22"/>
                  </a:cubicBezTo>
                  <a:cubicBezTo>
                    <a:pt x="9" y="26"/>
                    <a:pt x="1" y="50"/>
                    <a:pt x="5" y="116"/>
                  </a:cubicBezTo>
                  <a:cubicBezTo>
                    <a:pt x="13" y="120"/>
                    <a:pt x="21" y="132"/>
                    <a:pt x="30" y="132"/>
                  </a:cubicBezTo>
                  <a:cubicBezTo>
                    <a:pt x="49" y="132"/>
                    <a:pt x="68" y="116"/>
                    <a:pt x="87" y="116"/>
                  </a:cubicBezTo>
                  <a:cubicBezTo>
                    <a:pt x="97" y="116"/>
                    <a:pt x="106" y="120"/>
                    <a:pt x="116" y="132"/>
                  </a:cubicBezTo>
                  <a:cubicBezTo>
                    <a:pt x="118" y="136"/>
                    <a:pt x="121" y="138"/>
                    <a:pt x="124" y="138"/>
                  </a:cubicBezTo>
                  <a:cubicBezTo>
                    <a:pt x="133" y="138"/>
                    <a:pt x="143" y="113"/>
                    <a:pt x="153" y="58"/>
                  </a:cubicBezTo>
                  <a:cubicBezTo>
                    <a:pt x="138" y="15"/>
                    <a:pt x="124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59"/>
            <p:cNvSpPr/>
            <p:nvPr/>
          </p:nvSpPr>
          <p:spPr>
            <a:xfrm>
              <a:off x="3050100" y="4544000"/>
              <a:ext cx="1875" cy="2800"/>
            </a:xfrm>
            <a:custGeom>
              <a:avLst/>
              <a:gdLst/>
              <a:ahLst/>
              <a:cxnLst/>
              <a:rect l="l" t="t" r="r" b="b"/>
              <a:pathLst>
                <a:path w="75" h="112" extrusionOk="0">
                  <a:moveTo>
                    <a:pt x="23" y="1"/>
                  </a:moveTo>
                  <a:cubicBezTo>
                    <a:pt x="16" y="1"/>
                    <a:pt x="9" y="8"/>
                    <a:pt x="1" y="33"/>
                  </a:cubicBezTo>
                  <a:cubicBezTo>
                    <a:pt x="1" y="53"/>
                    <a:pt x="5" y="74"/>
                    <a:pt x="9" y="90"/>
                  </a:cubicBezTo>
                  <a:cubicBezTo>
                    <a:pt x="19" y="102"/>
                    <a:pt x="29" y="111"/>
                    <a:pt x="39" y="111"/>
                  </a:cubicBezTo>
                  <a:cubicBezTo>
                    <a:pt x="50" y="111"/>
                    <a:pt x="62" y="101"/>
                    <a:pt x="74" y="74"/>
                  </a:cubicBezTo>
                  <a:cubicBezTo>
                    <a:pt x="66" y="12"/>
                    <a:pt x="58" y="16"/>
                    <a:pt x="42" y="12"/>
                  </a:cubicBezTo>
                  <a:cubicBezTo>
                    <a:pt x="35" y="8"/>
                    <a:pt x="29" y="1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59"/>
            <p:cNvSpPr/>
            <p:nvPr/>
          </p:nvSpPr>
          <p:spPr>
            <a:xfrm>
              <a:off x="3052875" y="4543850"/>
              <a:ext cx="1550" cy="2925"/>
            </a:xfrm>
            <a:custGeom>
              <a:avLst/>
              <a:gdLst/>
              <a:ahLst/>
              <a:cxnLst/>
              <a:rect l="l" t="t" r="r" b="b"/>
              <a:pathLst>
                <a:path w="62" h="117" extrusionOk="0">
                  <a:moveTo>
                    <a:pt x="31" y="1"/>
                  </a:moveTo>
                  <a:cubicBezTo>
                    <a:pt x="26" y="1"/>
                    <a:pt x="22" y="2"/>
                    <a:pt x="19" y="2"/>
                  </a:cubicBezTo>
                  <a:cubicBezTo>
                    <a:pt x="18" y="2"/>
                    <a:pt x="18" y="2"/>
                    <a:pt x="17" y="2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8" y="1"/>
                    <a:pt x="4" y="16"/>
                    <a:pt x="0" y="63"/>
                  </a:cubicBezTo>
                  <a:cubicBezTo>
                    <a:pt x="13" y="117"/>
                    <a:pt x="33" y="117"/>
                    <a:pt x="41" y="117"/>
                  </a:cubicBezTo>
                  <a:cubicBezTo>
                    <a:pt x="50" y="117"/>
                    <a:pt x="58" y="108"/>
                    <a:pt x="62" y="55"/>
                  </a:cubicBezTo>
                  <a:cubicBezTo>
                    <a:pt x="54" y="8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59"/>
            <p:cNvSpPr/>
            <p:nvPr/>
          </p:nvSpPr>
          <p:spPr>
            <a:xfrm>
              <a:off x="3035525" y="4543450"/>
              <a:ext cx="1175" cy="3650"/>
            </a:xfrm>
            <a:custGeom>
              <a:avLst/>
              <a:gdLst/>
              <a:ahLst/>
              <a:cxnLst/>
              <a:rect l="l" t="t" r="r" b="b"/>
              <a:pathLst>
                <a:path w="47" h="146" extrusionOk="0">
                  <a:moveTo>
                    <a:pt x="18" y="1"/>
                  </a:moveTo>
                  <a:cubicBezTo>
                    <a:pt x="16" y="1"/>
                    <a:pt x="14" y="1"/>
                    <a:pt x="13" y="1"/>
                  </a:cubicBezTo>
                  <a:cubicBezTo>
                    <a:pt x="9" y="5"/>
                    <a:pt x="1" y="14"/>
                    <a:pt x="1" y="51"/>
                  </a:cubicBezTo>
                  <a:cubicBezTo>
                    <a:pt x="5" y="71"/>
                    <a:pt x="5" y="96"/>
                    <a:pt x="9" y="120"/>
                  </a:cubicBezTo>
                  <a:cubicBezTo>
                    <a:pt x="15" y="137"/>
                    <a:pt x="20" y="145"/>
                    <a:pt x="24" y="145"/>
                  </a:cubicBezTo>
                  <a:cubicBezTo>
                    <a:pt x="33" y="145"/>
                    <a:pt x="41" y="113"/>
                    <a:pt x="46" y="51"/>
                  </a:cubicBezTo>
                  <a:cubicBezTo>
                    <a:pt x="40" y="6"/>
                    <a:pt x="26" y="1"/>
                    <a:pt x="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59"/>
            <p:cNvSpPr/>
            <p:nvPr/>
          </p:nvSpPr>
          <p:spPr>
            <a:xfrm>
              <a:off x="3037375" y="4543575"/>
              <a:ext cx="950" cy="2825"/>
            </a:xfrm>
            <a:custGeom>
              <a:avLst/>
              <a:gdLst/>
              <a:ahLst/>
              <a:cxnLst/>
              <a:rect l="l" t="t" r="r" b="b"/>
              <a:pathLst>
                <a:path w="38" h="113" extrusionOk="0">
                  <a:moveTo>
                    <a:pt x="21" y="0"/>
                  </a:moveTo>
                  <a:cubicBezTo>
                    <a:pt x="17" y="0"/>
                    <a:pt x="17" y="0"/>
                    <a:pt x="13" y="5"/>
                  </a:cubicBezTo>
                  <a:cubicBezTo>
                    <a:pt x="5" y="21"/>
                    <a:pt x="1" y="41"/>
                    <a:pt x="5" y="58"/>
                  </a:cubicBezTo>
                  <a:cubicBezTo>
                    <a:pt x="5" y="78"/>
                    <a:pt x="9" y="95"/>
                    <a:pt x="13" y="111"/>
                  </a:cubicBezTo>
                  <a:cubicBezTo>
                    <a:pt x="14" y="112"/>
                    <a:pt x="15" y="112"/>
                    <a:pt x="16" y="112"/>
                  </a:cubicBezTo>
                  <a:cubicBezTo>
                    <a:pt x="22" y="112"/>
                    <a:pt x="27" y="101"/>
                    <a:pt x="34" y="91"/>
                  </a:cubicBezTo>
                  <a:cubicBezTo>
                    <a:pt x="38" y="66"/>
                    <a:pt x="38" y="37"/>
                    <a:pt x="34" y="13"/>
                  </a:cubicBezTo>
                  <a:cubicBezTo>
                    <a:pt x="30" y="9"/>
                    <a:pt x="25" y="5"/>
                    <a:pt x="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59"/>
            <p:cNvSpPr/>
            <p:nvPr/>
          </p:nvSpPr>
          <p:spPr>
            <a:xfrm>
              <a:off x="3044350" y="4543850"/>
              <a:ext cx="850" cy="2525"/>
            </a:xfrm>
            <a:custGeom>
              <a:avLst/>
              <a:gdLst/>
              <a:ahLst/>
              <a:cxnLst/>
              <a:rect l="l" t="t" r="r" b="b"/>
              <a:pathLst>
                <a:path w="34" h="101" extrusionOk="0">
                  <a:moveTo>
                    <a:pt x="17" y="1"/>
                  </a:moveTo>
                  <a:cubicBezTo>
                    <a:pt x="13" y="1"/>
                    <a:pt x="9" y="12"/>
                    <a:pt x="1" y="35"/>
                  </a:cubicBezTo>
                  <a:cubicBezTo>
                    <a:pt x="4" y="97"/>
                    <a:pt x="11" y="100"/>
                    <a:pt x="19" y="100"/>
                  </a:cubicBezTo>
                  <a:cubicBezTo>
                    <a:pt x="20" y="100"/>
                    <a:pt x="20" y="100"/>
                    <a:pt x="21" y="100"/>
                  </a:cubicBezTo>
                  <a:cubicBezTo>
                    <a:pt x="30" y="96"/>
                    <a:pt x="34" y="72"/>
                    <a:pt x="34" y="35"/>
                  </a:cubicBezTo>
                  <a:cubicBezTo>
                    <a:pt x="25" y="12"/>
                    <a:pt x="21" y="1"/>
                    <a:pt x="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59"/>
            <p:cNvSpPr/>
            <p:nvPr/>
          </p:nvSpPr>
          <p:spPr>
            <a:xfrm>
              <a:off x="3040975" y="4543675"/>
              <a:ext cx="650" cy="2600"/>
            </a:xfrm>
            <a:custGeom>
              <a:avLst/>
              <a:gdLst/>
              <a:ahLst/>
              <a:cxnLst/>
              <a:rect l="l" t="t" r="r" b="b"/>
              <a:pathLst>
                <a:path w="26" h="104" extrusionOk="0">
                  <a:moveTo>
                    <a:pt x="17" y="1"/>
                  </a:moveTo>
                  <a:cubicBezTo>
                    <a:pt x="13" y="1"/>
                    <a:pt x="5" y="13"/>
                    <a:pt x="0" y="21"/>
                  </a:cubicBezTo>
                  <a:cubicBezTo>
                    <a:pt x="4" y="81"/>
                    <a:pt x="8" y="104"/>
                    <a:pt x="15" y="104"/>
                  </a:cubicBezTo>
                  <a:cubicBezTo>
                    <a:pt x="16" y="104"/>
                    <a:pt x="16" y="103"/>
                    <a:pt x="17" y="103"/>
                  </a:cubicBezTo>
                  <a:cubicBezTo>
                    <a:pt x="21" y="95"/>
                    <a:pt x="25" y="79"/>
                    <a:pt x="25" y="46"/>
                  </a:cubicBezTo>
                  <a:cubicBezTo>
                    <a:pt x="25" y="29"/>
                    <a:pt x="21" y="13"/>
                    <a:pt x="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59"/>
            <p:cNvSpPr/>
            <p:nvPr/>
          </p:nvSpPr>
          <p:spPr>
            <a:xfrm>
              <a:off x="3042625" y="4543750"/>
              <a:ext cx="525" cy="2425"/>
            </a:xfrm>
            <a:custGeom>
              <a:avLst/>
              <a:gdLst/>
              <a:ahLst/>
              <a:cxnLst/>
              <a:rect l="l" t="t" r="r" b="b"/>
              <a:pathLst>
                <a:path w="21" h="97" extrusionOk="0">
                  <a:moveTo>
                    <a:pt x="10" y="1"/>
                  </a:moveTo>
                  <a:cubicBezTo>
                    <a:pt x="9" y="1"/>
                    <a:pt x="9" y="1"/>
                    <a:pt x="8" y="2"/>
                  </a:cubicBezTo>
                  <a:cubicBezTo>
                    <a:pt x="0" y="10"/>
                    <a:pt x="0" y="22"/>
                    <a:pt x="0" y="34"/>
                  </a:cubicBezTo>
                  <a:cubicBezTo>
                    <a:pt x="0" y="51"/>
                    <a:pt x="0" y="71"/>
                    <a:pt x="4" y="92"/>
                  </a:cubicBezTo>
                  <a:cubicBezTo>
                    <a:pt x="6" y="95"/>
                    <a:pt x="9" y="97"/>
                    <a:pt x="11" y="97"/>
                  </a:cubicBezTo>
                  <a:cubicBezTo>
                    <a:pt x="16" y="97"/>
                    <a:pt x="21" y="83"/>
                    <a:pt x="21" y="47"/>
                  </a:cubicBezTo>
                  <a:cubicBezTo>
                    <a:pt x="17" y="12"/>
                    <a:pt x="14" y="1"/>
                    <a:pt x="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59"/>
            <p:cNvSpPr/>
            <p:nvPr/>
          </p:nvSpPr>
          <p:spPr>
            <a:xfrm>
              <a:off x="3039225" y="4543975"/>
              <a:ext cx="650" cy="2700"/>
            </a:xfrm>
            <a:custGeom>
              <a:avLst/>
              <a:gdLst/>
              <a:ahLst/>
              <a:cxnLst/>
              <a:rect l="l" t="t" r="r" b="b"/>
              <a:pathLst>
                <a:path w="26" h="108" extrusionOk="0">
                  <a:moveTo>
                    <a:pt x="13" y="1"/>
                  </a:moveTo>
                  <a:cubicBezTo>
                    <a:pt x="1" y="1"/>
                    <a:pt x="1" y="34"/>
                    <a:pt x="9" y="108"/>
                  </a:cubicBezTo>
                  <a:cubicBezTo>
                    <a:pt x="13" y="103"/>
                    <a:pt x="13" y="99"/>
                    <a:pt x="17" y="95"/>
                  </a:cubicBezTo>
                  <a:cubicBezTo>
                    <a:pt x="21" y="91"/>
                    <a:pt x="21" y="83"/>
                    <a:pt x="21" y="75"/>
                  </a:cubicBezTo>
                  <a:cubicBezTo>
                    <a:pt x="25" y="58"/>
                    <a:pt x="25" y="42"/>
                    <a:pt x="21" y="25"/>
                  </a:cubicBezTo>
                  <a:cubicBezTo>
                    <a:pt x="21" y="13"/>
                    <a:pt x="17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59"/>
            <p:cNvSpPr/>
            <p:nvPr/>
          </p:nvSpPr>
          <p:spPr>
            <a:xfrm>
              <a:off x="3046400" y="4530775"/>
              <a:ext cx="1275" cy="2775"/>
            </a:xfrm>
            <a:custGeom>
              <a:avLst/>
              <a:gdLst/>
              <a:ahLst/>
              <a:cxnLst/>
              <a:rect l="l" t="t" r="r" b="b"/>
              <a:pathLst>
                <a:path w="51" h="111" extrusionOk="0">
                  <a:moveTo>
                    <a:pt x="24" y="1"/>
                  </a:moveTo>
                  <a:cubicBezTo>
                    <a:pt x="18" y="1"/>
                    <a:pt x="12" y="8"/>
                    <a:pt x="5" y="20"/>
                  </a:cubicBezTo>
                  <a:cubicBezTo>
                    <a:pt x="1" y="45"/>
                    <a:pt x="5" y="73"/>
                    <a:pt x="9" y="98"/>
                  </a:cubicBezTo>
                  <a:cubicBezTo>
                    <a:pt x="14" y="106"/>
                    <a:pt x="19" y="111"/>
                    <a:pt x="24" y="111"/>
                  </a:cubicBezTo>
                  <a:cubicBezTo>
                    <a:pt x="34" y="111"/>
                    <a:pt x="42" y="92"/>
                    <a:pt x="50" y="45"/>
                  </a:cubicBezTo>
                  <a:cubicBezTo>
                    <a:pt x="41" y="14"/>
                    <a:pt x="33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59"/>
            <p:cNvSpPr/>
            <p:nvPr/>
          </p:nvSpPr>
          <p:spPr>
            <a:xfrm>
              <a:off x="3044575" y="4530875"/>
              <a:ext cx="825" cy="2450"/>
            </a:xfrm>
            <a:custGeom>
              <a:avLst/>
              <a:gdLst/>
              <a:ahLst/>
              <a:cxnLst/>
              <a:rect l="l" t="t" r="r" b="b"/>
              <a:pathLst>
                <a:path w="33" h="98" extrusionOk="0">
                  <a:moveTo>
                    <a:pt x="17" y="1"/>
                  </a:moveTo>
                  <a:cubicBezTo>
                    <a:pt x="13" y="1"/>
                    <a:pt x="9" y="15"/>
                    <a:pt x="0" y="45"/>
                  </a:cubicBezTo>
                  <a:cubicBezTo>
                    <a:pt x="3" y="89"/>
                    <a:pt x="9" y="98"/>
                    <a:pt x="16" y="98"/>
                  </a:cubicBezTo>
                  <a:cubicBezTo>
                    <a:pt x="19" y="98"/>
                    <a:pt x="22" y="95"/>
                    <a:pt x="25" y="94"/>
                  </a:cubicBezTo>
                  <a:cubicBezTo>
                    <a:pt x="29" y="94"/>
                    <a:pt x="33" y="78"/>
                    <a:pt x="33" y="37"/>
                  </a:cubicBezTo>
                  <a:cubicBezTo>
                    <a:pt x="25" y="13"/>
                    <a:pt x="21" y="1"/>
                    <a:pt x="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59"/>
            <p:cNvSpPr/>
            <p:nvPr/>
          </p:nvSpPr>
          <p:spPr>
            <a:xfrm>
              <a:off x="3036975" y="4531000"/>
              <a:ext cx="625" cy="2525"/>
            </a:xfrm>
            <a:custGeom>
              <a:avLst/>
              <a:gdLst/>
              <a:ahLst/>
              <a:cxnLst/>
              <a:rect l="l" t="t" r="r" b="b"/>
              <a:pathLst>
                <a:path w="25" h="101" extrusionOk="0">
                  <a:moveTo>
                    <a:pt x="9" y="1"/>
                  </a:moveTo>
                  <a:cubicBezTo>
                    <a:pt x="3" y="1"/>
                    <a:pt x="0" y="23"/>
                    <a:pt x="0" y="93"/>
                  </a:cubicBezTo>
                  <a:cubicBezTo>
                    <a:pt x="5" y="98"/>
                    <a:pt x="9" y="100"/>
                    <a:pt x="12" y="100"/>
                  </a:cubicBezTo>
                  <a:cubicBezTo>
                    <a:pt x="19" y="100"/>
                    <a:pt x="21" y="86"/>
                    <a:pt x="21" y="60"/>
                  </a:cubicBezTo>
                  <a:cubicBezTo>
                    <a:pt x="25" y="40"/>
                    <a:pt x="21" y="23"/>
                    <a:pt x="13" y="3"/>
                  </a:cubicBezTo>
                  <a:cubicBezTo>
                    <a:pt x="11" y="2"/>
                    <a:pt x="10" y="1"/>
                    <a:pt x="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59"/>
            <p:cNvSpPr/>
            <p:nvPr/>
          </p:nvSpPr>
          <p:spPr>
            <a:xfrm>
              <a:off x="3034500" y="4582750"/>
              <a:ext cx="1275" cy="2725"/>
            </a:xfrm>
            <a:custGeom>
              <a:avLst/>
              <a:gdLst/>
              <a:ahLst/>
              <a:cxnLst/>
              <a:rect l="l" t="t" r="r" b="b"/>
              <a:pathLst>
                <a:path w="51" h="109" extrusionOk="0">
                  <a:moveTo>
                    <a:pt x="23" y="0"/>
                  </a:moveTo>
                  <a:cubicBezTo>
                    <a:pt x="16" y="0"/>
                    <a:pt x="8" y="11"/>
                    <a:pt x="1" y="34"/>
                  </a:cubicBezTo>
                  <a:cubicBezTo>
                    <a:pt x="5" y="84"/>
                    <a:pt x="11" y="108"/>
                    <a:pt x="19" y="108"/>
                  </a:cubicBezTo>
                  <a:cubicBezTo>
                    <a:pt x="27" y="108"/>
                    <a:pt x="37" y="89"/>
                    <a:pt x="50" y="50"/>
                  </a:cubicBezTo>
                  <a:cubicBezTo>
                    <a:pt x="41" y="16"/>
                    <a:pt x="32" y="0"/>
                    <a:pt x="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59"/>
            <p:cNvSpPr/>
            <p:nvPr/>
          </p:nvSpPr>
          <p:spPr>
            <a:xfrm>
              <a:off x="3038925" y="4583125"/>
              <a:ext cx="950" cy="2500"/>
            </a:xfrm>
            <a:custGeom>
              <a:avLst/>
              <a:gdLst/>
              <a:ahLst/>
              <a:cxnLst/>
              <a:rect l="l" t="t" r="r" b="b"/>
              <a:pathLst>
                <a:path w="38" h="100" extrusionOk="0">
                  <a:moveTo>
                    <a:pt x="18" y="0"/>
                  </a:moveTo>
                  <a:cubicBezTo>
                    <a:pt x="12" y="0"/>
                    <a:pt x="7" y="16"/>
                    <a:pt x="0" y="47"/>
                  </a:cubicBezTo>
                  <a:cubicBezTo>
                    <a:pt x="7" y="86"/>
                    <a:pt x="13" y="99"/>
                    <a:pt x="20" y="99"/>
                  </a:cubicBezTo>
                  <a:cubicBezTo>
                    <a:pt x="21" y="99"/>
                    <a:pt x="23" y="98"/>
                    <a:pt x="25" y="97"/>
                  </a:cubicBezTo>
                  <a:cubicBezTo>
                    <a:pt x="29" y="93"/>
                    <a:pt x="37" y="80"/>
                    <a:pt x="37" y="39"/>
                  </a:cubicBezTo>
                  <a:cubicBezTo>
                    <a:pt x="29" y="14"/>
                    <a:pt x="23" y="0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59"/>
            <p:cNvSpPr/>
            <p:nvPr/>
          </p:nvSpPr>
          <p:spPr>
            <a:xfrm>
              <a:off x="3051850" y="4582800"/>
              <a:ext cx="750" cy="2350"/>
            </a:xfrm>
            <a:custGeom>
              <a:avLst/>
              <a:gdLst/>
              <a:ahLst/>
              <a:cxnLst/>
              <a:rect l="l" t="t" r="r" b="b"/>
              <a:pathLst>
                <a:path w="30" h="94" extrusionOk="0">
                  <a:moveTo>
                    <a:pt x="13" y="1"/>
                  </a:moveTo>
                  <a:cubicBezTo>
                    <a:pt x="11" y="1"/>
                    <a:pt x="10" y="1"/>
                    <a:pt x="9" y="3"/>
                  </a:cubicBezTo>
                  <a:cubicBezTo>
                    <a:pt x="4" y="15"/>
                    <a:pt x="0" y="40"/>
                    <a:pt x="4" y="93"/>
                  </a:cubicBezTo>
                  <a:lnTo>
                    <a:pt x="29" y="93"/>
                  </a:lnTo>
                  <a:cubicBezTo>
                    <a:pt x="22" y="20"/>
                    <a:pt x="18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59"/>
            <p:cNvSpPr/>
            <p:nvPr/>
          </p:nvSpPr>
          <p:spPr>
            <a:xfrm>
              <a:off x="3050100" y="4583100"/>
              <a:ext cx="650" cy="2350"/>
            </a:xfrm>
            <a:custGeom>
              <a:avLst/>
              <a:gdLst/>
              <a:ahLst/>
              <a:cxnLst/>
              <a:rect l="l" t="t" r="r" b="b"/>
              <a:pathLst>
                <a:path w="26" h="94" extrusionOk="0">
                  <a:moveTo>
                    <a:pt x="12" y="0"/>
                  </a:moveTo>
                  <a:cubicBezTo>
                    <a:pt x="11" y="0"/>
                    <a:pt x="10" y="1"/>
                    <a:pt x="9" y="3"/>
                  </a:cubicBezTo>
                  <a:cubicBezTo>
                    <a:pt x="5" y="20"/>
                    <a:pt x="1" y="32"/>
                    <a:pt x="5" y="48"/>
                  </a:cubicBezTo>
                  <a:cubicBezTo>
                    <a:pt x="1" y="61"/>
                    <a:pt x="5" y="73"/>
                    <a:pt x="9" y="85"/>
                  </a:cubicBezTo>
                  <a:cubicBezTo>
                    <a:pt x="11" y="91"/>
                    <a:pt x="14" y="94"/>
                    <a:pt x="16" y="94"/>
                  </a:cubicBezTo>
                  <a:cubicBezTo>
                    <a:pt x="20" y="94"/>
                    <a:pt x="22" y="79"/>
                    <a:pt x="25" y="40"/>
                  </a:cubicBezTo>
                  <a:cubicBezTo>
                    <a:pt x="22" y="12"/>
                    <a:pt x="16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59"/>
            <p:cNvSpPr/>
            <p:nvPr/>
          </p:nvSpPr>
          <p:spPr>
            <a:xfrm>
              <a:off x="3048450" y="4582850"/>
              <a:ext cx="650" cy="2350"/>
            </a:xfrm>
            <a:custGeom>
              <a:avLst/>
              <a:gdLst/>
              <a:ahLst/>
              <a:cxnLst/>
              <a:rect l="l" t="t" r="r" b="b"/>
              <a:pathLst>
                <a:path w="26" h="94" extrusionOk="0">
                  <a:moveTo>
                    <a:pt x="13" y="1"/>
                  </a:moveTo>
                  <a:cubicBezTo>
                    <a:pt x="5" y="1"/>
                    <a:pt x="1" y="26"/>
                    <a:pt x="1" y="79"/>
                  </a:cubicBezTo>
                  <a:cubicBezTo>
                    <a:pt x="7" y="89"/>
                    <a:pt x="11" y="94"/>
                    <a:pt x="14" y="94"/>
                  </a:cubicBezTo>
                  <a:cubicBezTo>
                    <a:pt x="18" y="94"/>
                    <a:pt x="21" y="88"/>
                    <a:pt x="26" y="75"/>
                  </a:cubicBezTo>
                  <a:cubicBezTo>
                    <a:pt x="26" y="26"/>
                    <a:pt x="21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59"/>
            <p:cNvSpPr/>
            <p:nvPr/>
          </p:nvSpPr>
          <p:spPr>
            <a:xfrm>
              <a:off x="3049700" y="4569325"/>
              <a:ext cx="3300" cy="3525"/>
            </a:xfrm>
            <a:custGeom>
              <a:avLst/>
              <a:gdLst/>
              <a:ahLst/>
              <a:cxnLst/>
              <a:rect l="l" t="t" r="r" b="b"/>
              <a:pathLst>
                <a:path w="132" h="141" extrusionOk="0">
                  <a:moveTo>
                    <a:pt x="67" y="1"/>
                  </a:moveTo>
                  <a:cubicBezTo>
                    <a:pt x="47" y="1"/>
                    <a:pt x="27" y="11"/>
                    <a:pt x="8" y="13"/>
                  </a:cubicBezTo>
                  <a:cubicBezTo>
                    <a:pt x="4" y="13"/>
                    <a:pt x="0" y="37"/>
                    <a:pt x="0" y="91"/>
                  </a:cubicBezTo>
                  <a:cubicBezTo>
                    <a:pt x="6" y="125"/>
                    <a:pt x="17" y="140"/>
                    <a:pt x="28" y="140"/>
                  </a:cubicBezTo>
                  <a:cubicBezTo>
                    <a:pt x="31" y="140"/>
                    <a:pt x="34" y="139"/>
                    <a:pt x="37" y="136"/>
                  </a:cubicBezTo>
                  <a:cubicBezTo>
                    <a:pt x="45" y="132"/>
                    <a:pt x="56" y="130"/>
                    <a:pt x="66" y="130"/>
                  </a:cubicBezTo>
                  <a:cubicBezTo>
                    <a:pt x="77" y="130"/>
                    <a:pt x="88" y="132"/>
                    <a:pt x="99" y="136"/>
                  </a:cubicBezTo>
                  <a:cubicBezTo>
                    <a:pt x="100" y="136"/>
                    <a:pt x="102" y="137"/>
                    <a:pt x="103" y="137"/>
                  </a:cubicBezTo>
                  <a:cubicBezTo>
                    <a:pt x="111" y="137"/>
                    <a:pt x="121" y="126"/>
                    <a:pt x="131" y="74"/>
                  </a:cubicBezTo>
                  <a:cubicBezTo>
                    <a:pt x="127" y="62"/>
                    <a:pt x="123" y="50"/>
                    <a:pt x="119" y="41"/>
                  </a:cubicBezTo>
                  <a:cubicBezTo>
                    <a:pt x="103" y="10"/>
                    <a:pt x="85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59"/>
            <p:cNvSpPr/>
            <p:nvPr/>
          </p:nvSpPr>
          <p:spPr>
            <a:xfrm>
              <a:off x="3038725" y="4569500"/>
              <a:ext cx="2475" cy="3550"/>
            </a:xfrm>
            <a:custGeom>
              <a:avLst/>
              <a:gdLst/>
              <a:ahLst/>
              <a:cxnLst/>
              <a:rect l="l" t="t" r="r" b="b"/>
              <a:pathLst>
                <a:path w="99" h="142" extrusionOk="0">
                  <a:moveTo>
                    <a:pt x="75" y="1"/>
                  </a:moveTo>
                  <a:cubicBezTo>
                    <a:pt x="61" y="1"/>
                    <a:pt x="46" y="6"/>
                    <a:pt x="30" y="6"/>
                  </a:cubicBezTo>
                  <a:cubicBezTo>
                    <a:pt x="23" y="6"/>
                    <a:pt x="15" y="5"/>
                    <a:pt x="8" y="2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0" y="1"/>
                    <a:pt x="0" y="24"/>
                    <a:pt x="0" y="92"/>
                  </a:cubicBezTo>
                  <a:cubicBezTo>
                    <a:pt x="7" y="120"/>
                    <a:pt x="16" y="136"/>
                    <a:pt x="24" y="136"/>
                  </a:cubicBezTo>
                  <a:cubicBezTo>
                    <a:pt x="30" y="136"/>
                    <a:pt x="36" y="127"/>
                    <a:pt x="41" y="108"/>
                  </a:cubicBezTo>
                  <a:cubicBezTo>
                    <a:pt x="42" y="107"/>
                    <a:pt x="43" y="106"/>
                    <a:pt x="44" y="106"/>
                  </a:cubicBezTo>
                  <a:cubicBezTo>
                    <a:pt x="47" y="106"/>
                    <a:pt x="50" y="117"/>
                    <a:pt x="53" y="121"/>
                  </a:cubicBezTo>
                  <a:cubicBezTo>
                    <a:pt x="60" y="134"/>
                    <a:pt x="66" y="141"/>
                    <a:pt x="71" y="141"/>
                  </a:cubicBezTo>
                  <a:cubicBezTo>
                    <a:pt x="82" y="141"/>
                    <a:pt x="90" y="111"/>
                    <a:pt x="99" y="43"/>
                  </a:cubicBezTo>
                  <a:cubicBezTo>
                    <a:pt x="90" y="30"/>
                    <a:pt x="86" y="6"/>
                    <a:pt x="82" y="2"/>
                  </a:cubicBezTo>
                  <a:cubicBezTo>
                    <a:pt x="80" y="1"/>
                    <a:pt x="77" y="1"/>
                    <a:pt x="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59"/>
            <p:cNvSpPr/>
            <p:nvPr/>
          </p:nvSpPr>
          <p:spPr>
            <a:xfrm>
              <a:off x="3043325" y="4569125"/>
              <a:ext cx="1675" cy="3575"/>
            </a:xfrm>
            <a:custGeom>
              <a:avLst/>
              <a:gdLst/>
              <a:ahLst/>
              <a:cxnLst/>
              <a:rect l="l" t="t" r="r" b="b"/>
              <a:pathLst>
                <a:path w="67" h="143" extrusionOk="0">
                  <a:moveTo>
                    <a:pt x="14" y="4"/>
                  </a:moveTo>
                  <a:cubicBezTo>
                    <a:pt x="8" y="4"/>
                    <a:pt x="4" y="17"/>
                    <a:pt x="1" y="53"/>
                  </a:cubicBezTo>
                  <a:cubicBezTo>
                    <a:pt x="5" y="111"/>
                    <a:pt x="5" y="136"/>
                    <a:pt x="21" y="140"/>
                  </a:cubicBezTo>
                  <a:cubicBezTo>
                    <a:pt x="27" y="140"/>
                    <a:pt x="33" y="143"/>
                    <a:pt x="39" y="143"/>
                  </a:cubicBezTo>
                  <a:cubicBezTo>
                    <a:pt x="49" y="143"/>
                    <a:pt x="59" y="133"/>
                    <a:pt x="66" y="78"/>
                  </a:cubicBezTo>
                  <a:cubicBezTo>
                    <a:pt x="50" y="0"/>
                    <a:pt x="30" y="21"/>
                    <a:pt x="17" y="4"/>
                  </a:cubicBezTo>
                  <a:cubicBezTo>
                    <a:pt x="16" y="4"/>
                    <a:pt x="15" y="4"/>
                    <a:pt x="14" y="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59"/>
            <p:cNvSpPr/>
            <p:nvPr/>
          </p:nvSpPr>
          <p:spPr>
            <a:xfrm>
              <a:off x="3045600" y="4569475"/>
              <a:ext cx="1450" cy="3075"/>
            </a:xfrm>
            <a:custGeom>
              <a:avLst/>
              <a:gdLst/>
              <a:ahLst/>
              <a:cxnLst/>
              <a:rect l="l" t="t" r="r" b="b"/>
              <a:pathLst>
                <a:path w="58" h="123" extrusionOk="0">
                  <a:moveTo>
                    <a:pt x="22" y="1"/>
                  </a:moveTo>
                  <a:cubicBezTo>
                    <a:pt x="18" y="1"/>
                    <a:pt x="13" y="2"/>
                    <a:pt x="8" y="3"/>
                  </a:cubicBezTo>
                  <a:cubicBezTo>
                    <a:pt x="4" y="15"/>
                    <a:pt x="4" y="27"/>
                    <a:pt x="4" y="39"/>
                  </a:cubicBezTo>
                  <a:cubicBezTo>
                    <a:pt x="0" y="60"/>
                    <a:pt x="4" y="76"/>
                    <a:pt x="8" y="93"/>
                  </a:cubicBezTo>
                  <a:cubicBezTo>
                    <a:pt x="13" y="113"/>
                    <a:pt x="20" y="123"/>
                    <a:pt x="26" y="123"/>
                  </a:cubicBezTo>
                  <a:cubicBezTo>
                    <a:pt x="37" y="123"/>
                    <a:pt x="48" y="101"/>
                    <a:pt x="57" y="60"/>
                  </a:cubicBezTo>
                  <a:cubicBezTo>
                    <a:pt x="45" y="10"/>
                    <a:pt x="35" y="1"/>
                    <a:pt x="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59"/>
            <p:cNvSpPr/>
            <p:nvPr/>
          </p:nvSpPr>
          <p:spPr>
            <a:xfrm>
              <a:off x="3047750" y="4569625"/>
              <a:ext cx="1250" cy="3300"/>
            </a:xfrm>
            <a:custGeom>
              <a:avLst/>
              <a:gdLst/>
              <a:ahLst/>
              <a:cxnLst/>
              <a:rect l="l" t="t" r="r" b="b"/>
              <a:pathLst>
                <a:path w="50" h="132" extrusionOk="0">
                  <a:moveTo>
                    <a:pt x="29" y="1"/>
                  </a:moveTo>
                  <a:cubicBezTo>
                    <a:pt x="21" y="1"/>
                    <a:pt x="8" y="9"/>
                    <a:pt x="4" y="21"/>
                  </a:cubicBezTo>
                  <a:cubicBezTo>
                    <a:pt x="0" y="38"/>
                    <a:pt x="0" y="58"/>
                    <a:pt x="4" y="79"/>
                  </a:cubicBezTo>
                  <a:cubicBezTo>
                    <a:pt x="10" y="112"/>
                    <a:pt x="16" y="132"/>
                    <a:pt x="22" y="132"/>
                  </a:cubicBezTo>
                  <a:cubicBezTo>
                    <a:pt x="25" y="132"/>
                    <a:pt x="27" y="129"/>
                    <a:pt x="29" y="124"/>
                  </a:cubicBezTo>
                  <a:lnTo>
                    <a:pt x="49" y="79"/>
                  </a:lnTo>
                  <a:cubicBezTo>
                    <a:pt x="45" y="17"/>
                    <a:pt x="41" y="1"/>
                    <a:pt x="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59"/>
            <p:cNvSpPr/>
            <p:nvPr/>
          </p:nvSpPr>
          <p:spPr>
            <a:xfrm>
              <a:off x="3041475" y="4569450"/>
              <a:ext cx="1175" cy="3275"/>
            </a:xfrm>
            <a:custGeom>
              <a:avLst/>
              <a:gdLst/>
              <a:ahLst/>
              <a:cxnLst/>
              <a:rect l="l" t="t" r="r" b="b"/>
              <a:pathLst>
                <a:path w="47" h="131" extrusionOk="0">
                  <a:moveTo>
                    <a:pt x="22" y="1"/>
                  </a:moveTo>
                  <a:cubicBezTo>
                    <a:pt x="18" y="1"/>
                    <a:pt x="16" y="2"/>
                    <a:pt x="13" y="4"/>
                  </a:cubicBezTo>
                  <a:cubicBezTo>
                    <a:pt x="9" y="4"/>
                    <a:pt x="5" y="12"/>
                    <a:pt x="5" y="49"/>
                  </a:cubicBezTo>
                  <a:cubicBezTo>
                    <a:pt x="1" y="73"/>
                    <a:pt x="5" y="98"/>
                    <a:pt x="13" y="123"/>
                  </a:cubicBezTo>
                  <a:cubicBezTo>
                    <a:pt x="17" y="128"/>
                    <a:pt x="20" y="131"/>
                    <a:pt x="23" y="131"/>
                  </a:cubicBezTo>
                  <a:cubicBezTo>
                    <a:pt x="32" y="131"/>
                    <a:pt x="40" y="109"/>
                    <a:pt x="46" y="61"/>
                  </a:cubicBezTo>
                  <a:cubicBezTo>
                    <a:pt x="40" y="11"/>
                    <a:pt x="30" y="1"/>
                    <a:pt x="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59"/>
            <p:cNvSpPr/>
            <p:nvPr/>
          </p:nvSpPr>
          <p:spPr>
            <a:xfrm>
              <a:off x="3035525" y="4569425"/>
              <a:ext cx="850" cy="3050"/>
            </a:xfrm>
            <a:custGeom>
              <a:avLst/>
              <a:gdLst/>
              <a:ahLst/>
              <a:cxnLst/>
              <a:rect l="l" t="t" r="r" b="b"/>
              <a:pathLst>
                <a:path w="34" h="122" extrusionOk="0">
                  <a:moveTo>
                    <a:pt x="17" y="0"/>
                  </a:moveTo>
                  <a:cubicBezTo>
                    <a:pt x="12" y="0"/>
                    <a:pt x="6" y="13"/>
                    <a:pt x="1" y="46"/>
                  </a:cubicBezTo>
                  <a:cubicBezTo>
                    <a:pt x="7" y="97"/>
                    <a:pt x="13" y="121"/>
                    <a:pt x="19" y="121"/>
                  </a:cubicBezTo>
                  <a:cubicBezTo>
                    <a:pt x="21" y="121"/>
                    <a:pt x="23" y="118"/>
                    <a:pt x="26" y="111"/>
                  </a:cubicBezTo>
                  <a:cubicBezTo>
                    <a:pt x="30" y="95"/>
                    <a:pt x="34" y="78"/>
                    <a:pt x="34" y="58"/>
                  </a:cubicBezTo>
                  <a:cubicBezTo>
                    <a:pt x="34" y="41"/>
                    <a:pt x="30" y="25"/>
                    <a:pt x="26" y="9"/>
                  </a:cubicBezTo>
                  <a:cubicBezTo>
                    <a:pt x="23" y="3"/>
                    <a:pt x="20" y="0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59"/>
            <p:cNvSpPr/>
            <p:nvPr/>
          </p:nvSpPr>
          <p:spPr>
            <a:xfrm>
              <a:off x="3034625" y="4569525"/>
              <a:ext cx="625" cy="2800"/>
            </a:xfrm>
            <a:custGeom>
              <a:avLst/>
              <a:gdLst/>
              <a:ahLst/>
              <a:cxnLst/>
              <a:rect l="l" t="t" r="r" b="b"/>
              <a:pathLst>
                <a:path w="25" h="112" extrusionOk="0">
                  <a:moveTo>
                    <a:pt x="16" y="1"/>
                  </a:moveTo>
                  <a:cubicBezTo>
                    <a:pt x="4" y="1"/>
                    <a:pt x="0" y="21"/>
                    <a:pt x="0" y="50"/>
                  </a:cubicBezTo>
                  <a:cubicBezTo>
                    <a:pt x="0" y="79"/>
                    <a:pt x="4" y="111"/>
                    <a:pt x="8" y="111"/>
                  </a:cubicBezTo>
                  <a:cubicBezTo>
                    <a:pt x="21" y="91"/>
                    <a:pt x="25" y="66"/>
                    <a:pt x="25" y="42"/>
                  </a:cubicBezTo>
                  <a:cubicBezTo>
                    <a:pt x="21" y="25"/>
                    <a:pt x="16" y="13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59"/>
            <p:cNvSpPr/>
            <p:nvPr/>
          </p:nvSpPr>
          <p:spPr>
            <a:xfrm>
              <a:off x="3037075" y="4569800"/>
              <a:ext cx="650" cy="1950"/>
            </a:xfrm>
            <a:custGeom>
              <a:avLst/>
              <a:gdLst/>
              <a:ahLst/>
              <a:cxnLst/>
              <a:rect l="l" t="t" r="r" b="b"/>
              <a:pathLst>
                <a:path w="26" h="78" extrusionOk="0">
                  <a:moveTo>
                    <a:pt x="13" y="1"/>
                  </a:moveTo>
                  <a:cubicBezTo>
                    <a:pt x="10" y="1"/>
                    <a:pt x="7" y="12"/>
                    <a:pt x="0" y="35"/>
                  </a:cubicBezTo>
                  <a:cubicBezTo>
                    <a:pt x="9" y="63"/>
                    <a:pt x="13" y="78"/>
                    <a:pt x="16" y="78"/>
                  </a:cubicBezTo>
                  <a:cubicBezTo>
                    <a:pt x="19" y="78"/>
                    <a:pt x="21" y="63"/>
                    <a:pt x="25" y="35"/>
                  </a:cubicBezTo>
                  <a:cubicBezTo>
                    <a:pt x="19" y="12"/>
                    <a:pt x="16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59"/>
            <p:cNvSpPr/>
            <p:nvPr/>
          </p:nvSpPr>
          <p:spPr>
            <a:xfrm>
              <a:off x="3022925" y="4490425"/>
              <a:ext cx="19000" cy="4750"/>
            </a:xfrm>
            <a:custGeom>
              <a:avLst/>
              <a:gdLst/>
              <a:ahLst/>
              <a:cxnLst/>
              <a:rect l="l" t="t" r="r" b="b"/>
              <a:pathLst>
                <a:path w="760" h="190" extrusionOk="0">
                  <a:moveTo>
                    <a:pt x="554" y="1"/>
                  </a:moveTo>
                  <a:cubicBezTo>
                    <a:pt x="517" y="5"/>
                    <a:pt x="480" y="17"/>
                    <a:pt x="443" y="21"/>
                  </a:cubicBezTo>
                  <a:cubicBezTo>
                    <a:pt x="390" y="30"/>
                    <a:pt x="333" y="42"/>
                    <a:pt x="283" y="46"/>
                  </a:cubicBezTo>
                  <a:cubicBezTo>
                    <a:pt x="271" y="48"/>
                    <a:pt x="259" y="49"/>
                    <a:pt x="246" y="49"/>
                  </a:cubicBezTo>
                  <a:cubicBezTo>
                    <a:pt x="234" y="49"/>
                    <a:pt x="222" y="48"/>
                    <a:pt x="209" y="46"/>
                  </a:cubicBezTo>
                  <a:cubicBezTo>
                    <a:pt x="201" y="46"/>
                    <a:pt x="189" y="34"/>
                    <a:pt x="181" y="34"/>
                  </a:cubicBezTo>
                  <a:cubicBezTo>
                    <a:pt x="156" y="30"/>
                    <a:pt x="132" y="26"/>
                    <a:pt x="111" y="13"/>
                  </a:cubicBezTo>
                  <a:cubicBezTo>
                    <a:pt x="103" y="7"/>
                    <a:pt x="95" y="5"/>
                    <a:pt x="87" y="5"/>
                  </a:cubicBezTo>
                  <a:cubicBezTo>
                    <a:pt x="73" y="5"/>
                    <a:pt x="58" y="13"/>
                    <a:pt x="45" y="26"/>
                  </a:cubicBezTo>
                  <a:cubicBezTo>
                    <a:pt x="40" y="31"/>
                    <a:pt x="34" y="37"/>
                    <a:pt x="28" y="37"/>
                  </a:cubicBezTo>
                  <a:cubicBezTo>
                    <a:pt x="26" y="37"/>
                    <a:pt x="23" y="36"/>
                    <a:pt x="21" y="34"/>
                  </a:cubicBezTo>
                  <a:cubicBezTo>
                    <a:pt x="19" y="32"/>
                    <a:pt x="18" y="31"/>
                    <a:pt x="16" y="31"/>
                  </a:cubicBezTo>
                  <a:cubicBezTo>
                    <a:pt x="9" y="31"/>
                    <a:pt x="1" y="53"/>
                    <a:pt x="4" y="87"/>
                  </a:cubicBezTo>
                  <a:cubicBezTo>
                    <a:pt x="8" y="124"/>
                    <a:pt x="17" y="136"/>
                    <a:pt x="21" y="136"/>
                  </a:cubicBezTo>
                  <a:cubicBezTo>
                    <a:pt x="23" y="136"/>
                    <a:pt x="26" y="133"/>
                    <a:pt x="28" y="133"/>
                  </a:cubicBezTo>
                  <a:cubicBezTo>
                    <a:pt x="28" y="133"/>
                    <a:pt x="29" y="134"/>
                    <a:pt x="29" y="136"/>
                  </a:cubicBezTo>
                  <a:cubicBezTo>
                    <a:pt x="35" y="161"/>
                    <a:pt x="41" y="167"/>
                    <a:pt x="47" y="167"/>
                  </a:cubicBezTo>
                  <a:cubicBezTo>
                    <a:pt x="53" y="167"/>
                    <a:pt x="58" y="160"/>
                    <a:pt x="63" y="160"/>
                  </a:cubicBezTo>
                  <a:cubicBezTo>
                    <a:pt x="66" y="160"/>
                    <a:pt x="68" y="161"/>
                    <a:pt x="70" y="165"/>
                  </a:cubicBezTo>
                  <a:cubicBezTo>
                    <a:pt x="80" y="148"/>
                    <a:pt x="90" y="142"/>
                    <a:pt x="99" y="142"/>
                  </a:cubicBezTo>
                  <a:cubicBezTo>
                    <a:pt x="112" y="142"/>
                    <a:pt x="125" y="154"/>
                    <a:pt x="140" y="161"/>
                  </a:cubicBezTo>
                  <a:cubicBezTo>
                    <a:pt x="160" y="173"/>
                    <a:pt x="181" y="186"/>
                    <a:pt x="205" y="190"/>
                  </a:cubicBezTo>
                  <a:cubicBezTo>
                    <a:pt x="246" y="190"/>
                    <a:pt x="283" y="186"/>
                    <a:pt x="320" y="173"/>
                  </a:cubicBezTo>
                  <a:cubicBezTo>
                    <a:pt x="361" y="169"/>
                    <a:pt x="402" y="161"/>
                    <a:pt x="443" y="153"/>
                  </a:cubicBezTo>
                  <a:cubicBezTo>
                    <a:pt x="455" y="152"/>
                    <a:pt x="468" y="151"/>
                    <a:pt x="480" y="151"/>
                  </a:cubicBezTo>
                  <a:cubicBezTo>
                    <a:pt x="513" y="151"/>
                    <a:pt x="546" y="155"/>
                    <a:pt x="579" y="161"/>
                  </a:cubicBezTo>
                  <a:cubicBezTo>
                    <a:pt x="583" y="161"/>
                    <a:pt x="591" y="149"/>
                    <a:pt x="595" y="149"/>
                  </a:cubicBezTo>
                  <a:cubicBezTo>
                    <a:pt x="624" y="157"/>
                    <a:pt x="649" y="165"/>
                    <a:pt x="677" y="169"/>
                  </a:cubicBezTo>
                  <a:cubicBezTo>
                    <a:pt x="698" y="165"/>
                    <a:pt x="722" y="157"/>
                    <a:pt x="743" y="145"/>
                  </a:cubicBezTo>
                  <a:cubicBezTo>
                    <a:pt x="751" y="140"/>
                    <a:pt x="759" y="108"/>
                    <a:pt x="759" y="46"/>
                  </a:cubicBezTo>
                  <a:cubicBezTo>
                    <a:pt x="751" y="42"/>
                    <a:pt x="747" y="26"/>
                    <a:pt x="743" y="21"/>
                  </a:cubicBezTo>
                  <a:cubicBezTo>
                    <a:pt x="735" y="21"/>
                    <a:pt x="722" y="26"/>
                    <a:pt x="718" y="30"/>
                  </a:cubicBezTo>
                  <a:cubicBezTo>
                    <a:pt x="704" y="41"/>
                    <a:pt x="690" y="45"/>
                    <a:pt x="676" y="45"/>
                  </a:cubicBezTo>
                  <a:cubicBezTo>
                    <a:pt x="649" y="45"/>
                    <a:pt x="622" y="30"/>
                    <a:pt x="595" y="21"/>
                  </a:cubicBezTo>
                  <a:cubicBezTo>
                    <a:pt x="583" y="17"/>
                    <a:pt x="571" y="1"/>
                    <a:pt x="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59"/>
            <p:cNvSpPr/>
            <p:nvPr/>
          </p:nvSpPr>
          <p:spPr>
            <a:xfrm>
              <a:off x="3042200" y="4490500"/>
              <a:ext cx="10275" cy="4000"/>
            </a:xfrm>
            <a:custGeom>
              <a:avLst/>
              <a:gdLst/>
              <a:ahLst/>
              <a:cxnLst/>
              <a:rect l="l" t="t" r="r" b="b"/>
              <a:pathLst>
                <a:path w="411" h="160" extrusionOk="0">
                  <a:moveTo>
                    <a:pt x="181" y="0"/>
                  </a:moveTo>
                  <a:cubicBezTo>
                    <a:pt x="157" y="0"/>
                    <a:pt x="132" y="18"/>
                    <a:pt x="107" y="18"/>
                  </a:cubicBezTo>
                  <a:cubicBezTo>
                    <a:pt x="92" y="18"/>
                    <a:pt x="75" y="28"/>
                    <a:pt x="57" y="28"/>
                  </a:cubicBezTo>
                  <a:cubicBezTo>
                    <a:pt x="46" y="28"/>
                    <a:pt x="36" y="25"/>
                    <a:pt x="25" y="14"/>
                  </a:cubicBezTo>
                  <a:cubicBezTo>
                    <a:pt x="24" y="13"/>
                    <a:pt x="23" y="13"/>
                    <a:pt x="21" y="13"/>
                  </a:cubicBezTo>
                  <a:cubicBezTo>
                    <a:pt x="18" y="13"/>
                    <a:pt x="16" y="14"/>
                    <a:pt x="13" y="14"/>
                  </a:cubicBezTo>
                  <a:cubicBezTo>
                    <a:pt x="5" y="14"/>
                    <a:pt x="1" y="31"/>
                    <a:pt x="1" y="68"/>
                  </a:cubicBezTo>
                  <a:cubicBezTo>
                    <a:pt x="10" y="121"/>
                    <a:pt x="14" y="146"/>
                    <a:pt x="21" y="146"/>
                  </a:cubicBezTo>
                  <a:cubicBezTo>
                    <a:pt x="28" y="146"/>
                    <a:pt x="37" y="128"/>
                    <a:pt x="54" y="96"/>
                  </a:cubicBezTo>
                  <a:cubicBezTo>
                    <a:pt x="58" y="113"/>
                    <a:pt x="62" y="129"/>
                    <a:pt x="66" y="150"/>
                  </a:cubicBezTo>
                  <a:cubicBezTo>
                    <a:pt x="69" y="156"/>
                    <a:pt x="75" y="160"/>
                    <a:pt x="79" y="160"/>
                  </a:cubicBezTo>
                  <a:cubicBezTo>
                    <a:pt x="80" y="160"/>
                    <a:pt x="82" y="159"/>
                    <a:pt x="83" y="158"/>
                  </a:cubicBezTo>
                  <a:cubicBezTo>
                    <a:pt x="93" y="138"/>
                    <a:pt x="103" y="132"/>
                    <a:pt x="113" y="132"/>
                  </a:cubicBezTo>
                  <a:cubicBezTo>
                    <a:pt x="119" y="132"/>
                    <a:pt x="126" y="134"/>
                    <a:pt x="132" y="137"/>
                  </a:cubicBezTo>
                  <a:cubicBezTo>
                    <a:pt x="134" y="139"/>
                    <a:pt x="137" y="139"/>
                    <a:pt x="139" y="139"/>
                  </a:cubicBezTo>
                  <a:cubicBezTo>
                    <a:pt x="144" y="139"/>
                    <a:pt x="148" y="136"/>
                    <a:pt x="148" y="133"/>
                  </a:cubicBezTo>
                  <a:cubicBezTo>
                    <a:pt x="157" y="121"/>
                    <a:pt x="165" y="116"/>
                    <a:pt x="173" y="116"/>
                  </a:cubicBezTo>
                  <a:cubicBezTo>
                    <a:pt x="181" y="116"/>
                    <a:pt x="189" y="121"/>
                    <a:pt x="198" y="129"/>
                  </a:cubicBezTo>
                  <a:cubicBezTo>
                    <a:pt x="202" y="133"/>
                    <a:pt x="206" y="142"/>
                    <a:pt x="210" y="142"/>
                  </a:cubicBezTo>
                  <a:cubicBezTo>
                    <a:pt x="224" y="139"/>
                    <a:pt x="240" y="132"/>
                    <a:pt x="256" y="132"/>
                  </a:cubicBezTo>
                  <a:cubicBezTo>
                    <a:pt x="267" y="132"/>
                    <a:pt x="278" y="136"/>
                    <a:pt x="288" y="146"/>
                  </a:cubicBezTo>
                  <a:cubicBezTo>
                    <a:pt x="289" y="148"/>
                    <a:pt x="291" y="149"/>
                    <a:pt x="292" y="149"/>
                  </a:cubicBezTo>
                  <a:cubicBezTo>
                    <a:pt x="295" y="149"/>
                    <a:pt x="297" y="146"/>
                    <a:pt x="300" y="146"/>
                  </a:cubicBezTo>
                  <a:lnTo>
                    <a:pt x="329" y="142"/>
                  </a:lnTo>
                  <a:lnTo>
                    <a:pt x="354" y="137"/>
                  </a:lnTo>
                  <a:cubicBezTo>
                    <a:pt x="359" y="137"/>
                    <a:pt x="363" y="132"/>
                    <a:pt x="368" y="132"/>
                  </a:cubicBezTo>
                  <a:cubicBezTo>
                    <a:pt x="371" y="132"/>
                    <a:pt x="374" y="133"/>
                    <a:pt x="378" y="137"/>
                  </a:cubicBezTo>
                  <a:cubicBezTo>
                    <a:pt x="380" y="139"/>
                    <a:pt x="383" y="140"/>
                    <a:pt x="385" y="140"/>
                  </a:cubicBezTo>
                  <a:cubicBezTo>
                    <a:pt x="394" y="140"/>
                    <a:pt x="401" y="124"/>
                    <a:pt x="411" y="80"/>
                  </a:cubicBezTo>
                  <a:cubicBezTo>
                    <a:pt x="399" y="47"/>
                    <a:pt x="399" y="31"/>
                    <a:pt x="382" y="31"/>
                  </a:cubicBezTo>
                  <a:cubicBezTo>
                    <a:pt x="374" y="31"/>
                    <a:pt x="364" y="25"/>
                    <a:pt x="355" y="25"/>
                  </a:cubicBezTo>
                  <a:cubicBezTo>
                    <a:pt x="350" y="25"/>
                    <a:pt x="345" y="27"/>
                    <a:pt x="341" y="31"/>
                  </a:cubicBezTo>
                  <a:cubicBezTo>
                    <a:pt x="334" y="36"/>
                    <a:pt x="327" y="38"/>
                    <a:pt x="320" y="38"/>
                  </a:cubicBezTo>
                  <a:cubicBezTo>
                    <a:pt x="294" y="38"/>
                    <a:pt x="268" y="10"/>
                    <a:pt x="241" y="10"/>
                  </a:cubicBezTo>
                  <a:cubicBezTo>
                    <a:pt x="234" y="10"/>
                    <a:pt x="226" y="12"/>
                    <a:pt x="218" y="18"/>
                  </a:cubicBezTo>
                  <a:cubicBezTo>
                    <a:pt x="206" y="5"/>
                    <a:pt x="193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59"/>
            <p:cNvSpPr/>
            <p:nvPr/>
          </p:nvSpPr>
          <p:spPr>
            <a:xfrm>
              <a:off x="3054400" y="4491050"/>
              <a:ext cx="7825" cy="3225"/>
            </a:xfrm>
            <a:custGeom>
              <a:avLst/>
              <a:gdLst/>
              <a:ahLst/>
              <a:cxnLst/>
              <a:rect l="l" t="t" r="r" b="b"/>
              <a:pathLst>
                <a:path w="313" h="129" extrusionOk="0">
                  <a:moveTo>
                    <a:pt x="26" y="1"/>
                  </a:moveTo>
                  <a:cubicBezTo>
                    <a:pt x="5" y="1"/>
                    <a:pt x="1" y="13"/>
                    <a:pt x="1" y="50"/>
                  </a:cubicBezTo>
                  <a:cubicBezTo>
                    <a:pt x="3" y="88"/>
                    <a:pt x="8" y="97"/>
                    <a:pt x="13" y="97"/>
                  </a:cubicBezTo>
                  <a:cubicBezTo>
                    <a:pt x="17" y="97"/>
                    <a:pt x="22" y="91"/>
                    <a:pt x="26" y="91"/>
                  </a:cubicBezTo>
                  <a:lnTo>
                    <a:pt x="62" y="107"/>
                  </a:lnTo>
                  <a:cubicBezTo>
                    <a:pt x="71" y="107"/>
                    <a:pt x="75" y="115"/>
                    <a:pt x="83" y="115"/>
                  </a:cubicBezTo>
                  <a:cubicBezTo>
                    <a:pt x="97" y="115"/>
                    <a:pt x="112" y="110"/>
                    <a:pt x="127" y="110"/>
                  </a:cubicBezTo>
                  <a:cubicBezTo>
                    <a:pt x="135" y="110"/>
                    <a:pt x="142" y="111"/>
                    <a:pt x="149" y="115"/>
                  </a:cubicBezTo>
                  <a:cubicBezTo>
                    <a:pt x="151" y="116"/>
                    <a:pt x="154" y="117"/>
                    <a:pt x="156" y="117"/>
                  </a:cubicBezTo>
                  <a:cubicBezTo>
                    <a:pt x="169" y="117"/>
                    <a:pt x="181" y="107"/>
                    <a:pt x="194" y="107"/>
                  </a:cubicBezTo>
                  <a:cubicBezTo>
                    <a:pt x="202" y="107"/>
                    <a:pt x="210" y="111"/>
                    <a:pt x="218" y="124"/>
                  </a:cubicBezTo>
                  <a:cubicBezTo>
                    <a:pt x="220" y="127"/>
                    <a:pt x="221" y="129"/>
                    <a:pt x="222" y="129"/>
                  </a:cubicBezTo>
                  <a:cubicBezTo>
                    <a:pt x="225" y="129"/>
                    <a:pt x="229" y="121"/>
                    <a:pt x="235" y="115"/>
                  </a:cubicBezTo>
                  <a:cubicBezTo>
                    <a:pt x="237" y="106"/>
                    <a:pt x="240" y="103"/>
                    <a:pt x="243" y="103"/>
                  </a:cubicBezTo>
                  <a:cubicBezTo>
                    <a:pt x="247" y="103"/>
                    <a:pt x="251" y="107"/>
                    <a:pt x="255" y="111"/>
                  </a:cubicBezTo>
                  <a:cubicBezTo>
                    <a:pt x="263" y="119"/>
                    <a:pt x="271" y="126"/>
                    <a:pt x="279" y="126"/>
                  </a:cubicBezTo>
                  <a:cubicBezTo>
                    <a:pt x="291" y="126"/>
                    <a:pt x="303" y="109"/>
                    <a:pt x="313" y="54"/>
                  </a:cubicBezTo>
                  <a:cubicBezTo>
                    <a:pt x="305" y="25"/>
                    <a:pt x="296" y="25"/>
                    <a:pt x="288" y="21"/>
                  </a:cubicBezTo>
                  <a:cubicBezTo>
                    <a:pt x="272" y="21"/>
                    <a:pt x="255" y="23"/>
                    <a:pt x="239" y="23"/>
                  </a:cubicBezTo>
                  <a:cubicBezTo>
                    <a:pt x="231" y="23"/>
                    <a:pt x="223" y="22"/>
                    <a:pt x="214" y="21"/>
                  </a:cubicBezTo>
                  <a:cubicBezTo>
                    <a:pt x="198" y="21"/>
                    <a:pt x="181" y="5"/>
                    <a:pt x="169" y="5"/>
                  </a:cubicBezTo>
                  <a:cubicBezTo>
                    <a:pt x="140" y="1"/>
                    <a:pt x="112" y="1"/>
                    <a:pt x="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59"/>
            <p:cNvSpPr/>
            <p:nvPr/>
          </p:nvSpPr>
          <p:spPr>
            <a:xfrm>
              <a:off x="3063750" y="4491600"/>
              <a:ext cx="3100" cy="2525"/>
            </a:xfrm>
            <a:custGeom>
              <a:avLst/>
              <a:gdLst/>
              <a:ahLst/>
              <a:cxnLst/>
              <a:rect l="l" t="t" r="r" b="b"/>
              <a:pathLst>
                <a:path w="124" h="101" extrusionOk="0">
                  <a:moveTo>
                    <a:pt x="54" y="0"/>
                  </a:moveTo>
                  <a:cubicBezTo>
                    <a:pt x="36" y="0"/>
                    <a:pt x="19" y="1"/>
                    <a:pt x="0" y="3"/>
                  </a:cubicBezTo>
                  <a:cubicBezTo>
                    <a:pt x="4" y="61"/>
                    <a:pt x="4" y="94"/>
                    <a:pt x="14" y="94"/>
                  </a:cubicBezTo>
                  <a:cubicBezTo>
                    <a:pt x="16" y="94"/>
                    <a:pt x="18" y="92"/>
                    <a:pt x="21" y="89"/>
                  </a:cubicBezTo>
                  <a:cubicBezTo>
                    <a:pt x="24" y="85"/>
                    <a:pt x="28" y="83"/>
                    <a:pt x="32" y="83"/>
                  </a:cubicBezTo>
                  <a:cubicBezTo>
                    <a:pt x="42" y="83"/>
                    <a:pt x="53" y="95"/>
                    <a:pt x="62" y="98"/>
                  </a:cubicBezTo>
                  <a:cubicBezTo>
                    <a:pt x="68" y="100"/>
                    <a:pt x="75" y="101"/>
                    <a:pt x="82" y="101"/>
                  </a:cubicBezTo>
                  <a:cubicBezTo>
                    <a:pt x="90" y="101"/>
                    <a:pt x="97" y="100"/>
                    <a:pt x="103" y="98"/>
                  </a:cubicBezTo>
                  <a:cubicBezTo>
                    <a:pt x="111" y="93"/>
                    <a:pt x="119" y="81"/>
                    <a:pt x="123" y="28"/>
                  </a:cubicBezTo>
                  <a:cubicBezTo>
                    <a:pt x="115" y="20"/>
                    <a:pt x="111" y="3"/>
                    <a:pt x="107" y="3"/>
                  </a:cubicBezTo>
                  <a:cubicBezTo>
                    <a:pt x="89" y="1"/>
                    <a:pt x="71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59"/>
            <p:cNvSpPr/>
            <p:nvPr/>
          </p:nvSpPr>
          <p:spPr>
            <a:xfrm>
              <a:off x="3062825" y="4491650"/>
              <a:ext cx="525" cy="2200"/>
            </a:xfrm>
            <a:custGeom>
              <a:avLst/>
              <a:gdLst/>
              <a:ahLst/>
              <a:cxnLst/>
              <a:rect l="l" t="t" r="r" b="b"/>
              <a:pathLst>
                <a:path w="21" h="88" extrusionOk="0">
                  <a:moveTo>
                    <a:pt x="7" y="0"/>
                  </a:moveTo>
                  <a:cubicBezTo>
                    <a:pt x="3" y="0"/>
                    <a:pt x="0" y="11"/>
                    <a:pt x="0" y="46"/>
                  </a:cubicBezTo>
                  <a:cubicBezTo>
                    <a:pt x="0" y="59"/>
                    <a:pt x="0" y="75"/>
                    <a:pt x="5" y="87"/>
                  </a:cubicBezTo>
                  <a:cubicBezTo>
                    <a:pt x="5" y="88"/>
                    <a:pt x="5" y="88"/>
                    <a:pt x="6" y="88"/>
                  </a:cubicBezTo>
                  <a:cubicBezTo>
                    <a:pt x="14" y="88"/>
                    <a:pt x="21" y="57"/>
                    <a:pt x="17" y="34"/>
                  </a:cubicBezTo>
                  <a:cubicBezTo>
                    <a:pt x="17" y="22"/>
                    <a:pt x="13" y="9"/>
                    <a:pt x="9" y="1"/>
                  </a:cubicBezTo>
                  <a:cubicBezTo>
                    <a:pt x="8" y="1"/>
                    <a:pt x="7" y="0"/>
                    <a:pt x="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59"/>
            <p:cNvSpPr/>
            <p:nvPr/>
          </p:nvSpPr>
          <p:spPr>
            <a:xfrm>
              <a:off x="3052975" y="4491350"/>
              <a:ext cx="650" cy="1875"/>
            </a:xfrm>
            <a:custGeom>
              <a:avLst/>
              <a:gdLst/>
              <a:ahLst/>
              <a:cxnLst/>
              <a:rect l="l" t="t" r="r" b="b"/>
              <a:pathLst>
                <a:path w="26" h="75" extrusionOk="0">
                  <a:moveTo>
                    <a:pt x="5" y="1"/>
                  </a:moveTo>
                  <a:cubicBezTo>
                    <a:pt x="0" y="1"/>
                    <a:pt x="0" y="9"/>
                    <a:pt x="0" y="13"/>
                  </a:cubicBezTo>
                  <a:cubicBezTo>
                    <a:pt x="0" y="30"/>
                    <a:pt x="0" y="46"/>
                    <a:pt x="0" y="67"/>
                  </a:cubicBezTo>
                  <a:cubicBezTo>
                    <a:pt x="4" y="71"/>
                    <a:pt x="7" y="74"/>
                    <a:pt x="10" y="74"/>
                  </a:cubicBezTo>
                  <a:cubicBezTo>
                    <a:pt x="15" y="74"/>
                    <a:pt x="20" y="66"/>
                    <a:pt x="25" y="46"/>
                  </a:cubicBezTo>
                  <a:cubicBezTo>
                    <a:pt x="25" y="34"/>
                    <a:pt x="21" y="21"/>
                    <a:pt x="21" y="13"/>
                  </a:cubicBezTo>
                  <a:cubicBezTo>
                    <a:pt x="17" y="5"/>
                    <a:pt x="13" y="5"/>
                    <a:pt x="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59"/>
            <p:cNvSpPr/>
            <p:nvPr/>
          </p:nvSpPr>
          <p:spPr>
            <a:xfrm>
              <a:off x="3018300" y="4593725"/>
              <a:ext cx="16025" cy="7125"/>
            </a:xfrm>
            <a:custGeom>
              <a:avLst/>
              <a:gdLst/>
              <a:ahLst/>
              <a:cxnLst/>
              <a:rect l="l" t="t" r="r" b="b"/>
              <a:pathLst>
                <a:path w="641" h="285" extrusionOk="0">
                  <a:moveTo>
                    <a:pt x="9" y="1"/>
                  </a:moveTo>
                  <a:cubicBezTo>
                    <a:pt x="9" y="1"/>
                    <a:pt x="5" y="1"/>
                    <a:pt x="1" y="5"/>
                  </a:cubicBezTo>
                  <a:lnTo>
                    <a:pt x="1" y="284"/>
                  </a:lnTo>
                  <a:cubicBezTo>
                    <a:pt x="17" y="284"/>
                    <a:pt x="38" y="272"/>
                    <a:pt x="42" y="268"/>
                  </a:cubicBezTo>
                  <a:cubicBezTo>
                    <a:pt x="48" y="267"/>
                    <a:pt x="55" y="266"/>
                    <a:pt x="61" y="266"/>
                  </a:cubicBezTo>
                  <a:cubicBezTo>
                    <a:pt x="78" y="266"/>
                    <a:pt x="93" y="270"/>
                    <a:pt x="111" y="276"/>
                  </a:cubicBezTo>
                  <a:cubicBezTo>
                    <a:pt x="119" y="276"/>
                    <a:pt x="128" y="285"/>
                    <a:pt x="137" y="285"/>
                  </a:cubicBezTo>
                  <a:cubicBezTo>
                    <a:pt x="143" y="285"/>
                    <a:pt x="150" y="281"/>
                    <a:pt x="157" y="268"/>
                  </a:cubicBezTo>
                  <a:cubicBezTo>
                    <a:pt x="161" y="251"/>
                    <a:pt x="173" y="243"/>
                    <a:pt x="189" y="243"/>
                  </a:cubicBezTo>
                  <a:cubicBezTo>
                    <a:pt x="218" y="235"/>
                    <a:pt x="251" y="227"/>
                    <a:pt x="280" y="223"/>
                  </a:cubicBezTo>
                  <a:cubicBezTo>
                    <a:pt x="285" y="223"/>
                    <a:pt x="290" y="223"/>
                    <a:pt x="296" y="223"/>
                  </a:cubicBezTo>
                  <a:cubicBezTo>
                    <a:pt x="304" y="223"/>
                    <a:pt x="313" y="222"/>
                    <a:pt x="321" y="214"/>
                  </a:cubicBezTo>
                  <a:cubicBezTo>
                    <a:pt x="328" y="208"/>
                    <a:pt x="336" y="205"/>
                    <a:pt x="343" y="205"/>
                  </a:cubicBezTo>
                  <a:cubicBezTo>
                    <a:pt x="363" y="205"/>
                    <a:pt x="383" y="222"/>
                    <a:pt x="404" y="222"/>
                  </a:cubicBezTo>
                  <a:cubicBezTo>
                    <a:pt x="414" y="222"/>
                    <a:pt x="425" y="218"/>
                    <a:pt x="436" y="206"/>
                  </a:cubicBezTo>
                  <a:cubicBezTo>
                    <a:pt x="436" y="206"/>
                    <a:pt x="436" y="205"/>
                    <a:pt x="437" y="205"/>
                  </a:cubicBezTo>
                  <a:cubicBezTo>
                    <a:pt x="441" y="205"/>
                    <a:pt x="445" y="218"/>
                    <a:pt x="452" y="218"/>
                  </a:cubicBezTo>
                  <a:cubicBezTo>
                    <a:pt x="454" y="221"/>
                    <a:pt x="458" y="223"/>
                    <a:pt x="462" y="223"/>
                  </a:cubicBezTo>
                  <a:cubicBezTo>
                    <a:pt x="466" y="223"/>
                    <a:pt x="469" y="222"/>
                    <a:pt x="472" y="218"/>
                  </a:cubicBezTo>
                  <a:cubicBezTo>
                    <a:pt x="482" y="209"/>
                    <a:pt x="490" y="204"/>
                    <a:pt x="498" y="204"/>
                  </a:cubicBezTo>
                  <a:cubicBezTo>
                    <a:pt x="504" y="204"/>
                    <a:pt x="510" y="207"/>
                    <a:pt x="518" y="214"/>
                  </a:cubicBezTo>
                  <a:cubicBezTo>
                    <a:pt x="523" y="220"/>
                    <a:pt x="528" y="222"/>
                    <a:pt x="534" y="222"/>
                  </a:cubicBezTo>
                  <a:cubicBezTo>
                    <a:pt x="547" y="222"/>
                    <a:pt x="560" y="210"/>
                    <a:pt x="571" y="181"/>
                  </a:cubicBezTo>
                  <a:cubicBezTo>
                    <a:pt x="571" y="179"/>
                    <a:pt x="573" y="172"/>
                    <a:pt x="575" y="172"/>
                  </a:cubicBezTo>
                  <a:cubicBezTo>
                    <a:pt x="577" y="172"/>
                    <a:pt x="578" y="173"/>
                    <a:pt x="579" y="177"/>
                  </a:cubicBezTo>
                  <a:cubicBezTo>
                    <a:pt x="588" y="205"/>
                    <a:pt x="597" y="209"/>
                    <a:pt x="607" y="209"/>
                  </a:cubicBezTo>
                  <a:cubicBezTo>
                    <a:pt x="612" y="209"/>
                    <a:pt x="617" y="208"/>
                    <a:pt x="622" y="208"/>
                  </a:cubicBezTo>
                  <a:cubicBezTo>
                    <a:pt x="625" y="208"/>
                    <a:pt x="629" y="209"/>
                    <a:pt x="632" y="210"/>
                  </a:cubicBezTo>
                  <a:cubicBezTo>
                    <a:pt x="632" y="210"/>
                    <a:pt x="632" y="206"/>
                    <a:pt x="637" y="206"/>
                  </a:cubicBezTo>
                  <a:cubicBezTo>
                    <a:pt x="637" y="177"/>
                    <a:pt x="641" y="149"/>
                    <a:pt x="641" y="120"/>
                  </a:cubicBezTo>
                  <a:cubicBezTo>
                    <a:pt x="637" y="79"/>
                    <a:pt x="628" y="79"/>
                    <a:pt x="620" y="79"/>
                  </a:cubicBezTo>
                  <a:cubicBezTo>
                    <a:pt x="613" y="77"/>
                    <a:pt x="605" y="76"/>
                    <a:pt x="598" y="76"/>
                  </a:cubicBezTo>
                  <a:cubicBezTo>
                    <a:pt x="585" y="76"/>
                    <a:pt x="571" y="78"/>
                    <a:pt x="558" y="78"/>
                  </a:cubicBezTo>
                  <a:cubicBezTo>
                    <a:pt x="546" y="78"/>
                    <a:pt x="534" y="77"/>
                    <a:pt x="522" y="71"/>
                  </a:cubicBezTo>
                  <a:cubicBezTo>
                    <a:pt x="485" y="58"/>
                    <a:pt x="452" y="50"/>
                    <a:pt x="415" y="50"/>
                  </a:cubicBezTo>
                  <a:cubicBezTo>
                    <a:pt x="411" y="50"/>
                    <a:pt x="407" y="46"/>
                    <a:pt x="407" y="46"/>
                  </a:cubicBezTo>
                  <a:cubicBezTo>
                    <a:pt x="397" y="30"/>
                    <a:pt x="388" y="25"/>
                    <a:pt x="379" y="25"/>
                  </a:cubicBezTo>
                  <a:cubicBezTo>
                    <a:pt x="372" y="25"/>
                    <a:pt x="365" y="28"/>
                    <a:pt x="358" y="30"/>
                  </a:cubicBezTo>
                  <a:cubicBezTo>
                    <a:pt x="351" y="30"/>
                    <a:pt x="347" y="35"/>
                    <a:pt x="342" y="35"/>
                  </a:cubicBezTo>
                  <a:cubicBezTo>
                    <a:pt x="340" y="35"/>
                    <a:pt x="339" y="35"/>
                    <a:pt x="337" y="34"/>
                  </a:cubicBezTo>
                  <a:cubicBezTo>
                    <a:pt x="292" y="26"/>
                    <a:pt x="247" y="17"/>
                    <a:pt x="202" y="9"/>
                  </a:cubicBezTo>
                  <a:cubicBezTo>
                    <a:pt x="193" y="9"/>
                    <a:pt x="181" y="17"/>
                    <a:pt x="169" y="21"/>
                  </a:cubicBezTo>
                  <a:lnTo>
                    <a:pt x="120" y="21"/>
                  </a:lnTo>
                  <a:cubicBezTo>
                    <a:pt x="115" y="21"/>
                    <a:pt x="111" y="17"/>
                    <a:pt x="103" y="17"/>
                  </a:cubicBezTo>
                  <a:cubicBezTo>
                    <a:pt x="99" y="17"/>
                    <a:pt x="87" y="21"/>
                    <a:pt x="74" y="21"/>
                  </a:cubicBezTo>
                  <a:cubicBezTo>
                    <a:pt x="54" y="13"/>
                    <a:pt x="33" y="5"/>
                    <a:pt x="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59"/>
            <p:cNvSpPr/>
            <p:nvPr/>
          </p:nvSpPr>
          <p:spPr>
            <a:xfrm>
              <a:off x="3018200" y="4580675"/>
              <a:ext cx="16125" cy="7125"/>
            </a:xfrm>
            <a:custGeom>
              <a:avLst/>
              <a:gdLst/>
              <a:ahLst/>
              <a:cxnLst/>
              <a:rect l="l" t="t" r="r" b="b"/>
              <a:pathLst>
                <a:path w="645" h="285" extrusionOk="0">
                  <a:moveTo>
                    <a:pt x="59" y="1"/>
                  </a:moveTo>
                  <a:cubicBezTo>
                    <a:pt x="40" y="1"/>
                    <a:pt x="19" y="28"/>
                    <a:pt x="0" y="43"/>
                  </a:cubicBezTo>
                  <a:lnTo>
                    <a:pt x="0" y="285"/>
                  </a:lnTo>
                  <a:lnTo>
                    <a:pt x="13" y="285"/>
                  </a:lnTo>
                  <a:cubicBezTo>
                    <a:pt x="25" y="269"/>
                    <a:pt x="50" y="269"/>
                    <a:pt x="70" y="269"/>
                  </a:cubicBezTo>
                  <a:cubicBezTo>
                    <a:pt x="91" y="269"/>
                    <a:pt x="111" y="264"/>
                    <a:pt x="136" y="260"/>
                  </a:cubicBezTo>
                  <a:cubicBezTo>
                    <a:pt x="151" y="251"/>
                    <a:pt x="169" y="246"/>
                    <a:pt x="187" y="246"/>
                  </a:cubicBezTo>
                  <a:cubicBezTo>
                    <a:pt x="193" y="246"/>
                    <a:pt x="199" y="247"/>
                    <a:pt x="206" y="248"/>
                  </a:cubicBezTo>
                  <a:cubicBezTo>
                    <a:pt x="224" y="253"/>
                    <a:pt x="241" y="260"/>
                    <a:pt x="258" y="260"/>
                  </a:cubicBezTo>
                  <a:cubicBezTo>
                    <a:pt x="268" y="260"/>
                    <a:pt x="277" y="258"/>
                    <a:pt x="288" y="252"/>
                  </a:cubicBezTo>
                  <a:cubicBezTo>
                    <a:pt x="297" y="249"/>
                    <a:pt x="304" y="241"/>
                    <a:pt x="312" y="241"/>
                  </a:cubicBezTo>
                  <a:cubicBezTo>
                    <a:pt x="315" y="241"/>
                    <a:pt x="318" y="242"/>
                    <a:pt x="321" y="244"/>
                  </a:cubicBezTo>
                  <a:cubicBezTo>
                    <a:pt x="326" y="247"/>
                    <a:pt x="331" y="248"/>
                    <a:pt x="337" y="248"/>
                  </a:cubicBezTo>
                  <a:cubicBezTo>
                    <a:pt x="360" y="248"/>
                    <a:pt x="385" y="227"/>
                    <a:pt x="410" y="227"/>
                  </a:cubicBezTo>
                  <a:cubicBezTo>
                    <a:pt x="411" y="227"/>
                    <a:pt x="413" y="227"/>
                    <a:pt x="415" y="228"/>
                  </a:cubicBezTo>
                  <a:cubicBezTo>
                    <a:pt x="431" y="228"/>
                    <a:pt x="447" y="210"/>
                    <a:pt x="465" y="210"/>
                  </a:cubicBezTo>
                  <a:cubicBezTo>
                    <a:pt x="470" y="210"/>
                    <a:pt x="475" y="212"/>
                    <a:pt x="481" y="215"/>
                  </a:cubicBezTo>
                  <a:cubicBezTo>
                    <a:pt x="489" y="222"/>
                    <a:pt x="497" y="224"/>
                    <a:pt x="503" y="224"/>
                  </a:cubicBezTo>
                  <a:cubicBezTo>
                    <a:pt x="509" y="224"/>
                    <a:pt x="515" y="223"/>
                    <a:pt x="520" y="223"/>
                  </a:cubicBezTo>
                  <a:cubicBezTo>
                    <a:pt x="522" y="223"/>
                    <a:pt x="524" y="223"/>
                    <a:pt x="526" y="223"/>
                  </a:cubicBezTo>
                  <a:cubicBezTo>
                    <a:pt x="532" y="226"/>
                    <a:pt x="538" y="227"/>
                    <a:pt x="544" y="227"/>
                  </a:cubicBezTo>
                  <a:cubicBezTo>
                    <a:pt x="560" y="227"/>
                    <a:pt x="574" y="218"/>
                    <a:pt x="583" y="203"/>
                  </a:cubicBezTo>
                  <a:cubicBezTo>
                    <a:pt x="587" y="197"/>
                    <a:pt x="592" y="192"/>
                    <a:pt x="598" y="192"/>
                  </a:cubicBezTo>
                  <a:cubicBezTo>
                    <a:pt x="603" y="192"/>
                    <a:pt x="608" y="197"/>
                    <a:pt x="612" y="211"/>
                  </a:cubicBezTo>
                  <a:cubicBezTo>
                    <a:pt x="616" y="228"/>
                    <a:pt x="628" y="223"/>
                    <a:pt x="636" y="232"/>
                  </a:cubicBezTo>
                  <a:cubicBezTo>
                    <a:pt x="641" y="195"/>
                    <a:pt x="641" y="166"/>
                    <a:pt x="645" y="137"/>
                  </a:cubicBezTo>
                  <a:cubicBezTo>
                    <a:pt x="638" y="94"/>
                    <a:pt x="631" y="77"/>
                    <a:pt x="625" y="77"/>
                  </a:cubicBezTo>
                  <a:cubicBezTo>
                    <a:pt x="623" y="77"/>
                    <a:pt x="622" y="78"/>
                    <a:pt x="620" y="80"/>
                  </a:cubicBezTo>
                  <a:cubicBezTo>
                    <a:pt x="612" y="88"/>
                    <a:pt x="604" y="96"/>
                    <a:pt x="595" y="96"/>
                  </a:cubicBezTo>
                  <a:cubicBezTo>
                    <a:pt x="554" y="92"/>
                    <a:pt x="517" y="80"/>
                    <a:pt x="481" y="67"/>
                  </a:cubicBezTo>
                  <a:cubicBezTo>
                    <a:pt x="468" y="59"/>
                    <a:pt x="453" y="55"/>
                    <a:pt x="437" y="55"/>
                  </a:cubicBezTo>
                  <a:cubicBezTo>
                    <a:pt x="422" y="55"/>
                    <a:pt x="407" y="59"/>
                    <a:pt x="394" y="67"/>
                  </a:cubicBezTo>
                  <a:cubicBezTo>
                    <a:pt x="393" y="68"/>
                    <a:pt x="391" y="69"/>
                    <a:pt x="390" y="69"/>
                  </a:cubicBezTo>
                  <a:cubicBezTo>
                    <a:pt x="383" y="69"/>
                    <a:pt x="376" y="63"/>
                    <a:pt x="370" y="59"/>
                  </a:cubicBezTo>
                  <a:cubicBezTo>
                    <a:pt x="364" y="59"/>
                    <a:pt x="348" y="52"/>
                    <a:pt x="336" y="52"/>
                  </a:cubicBezTo>
                  <a:cubicBezTo>
                    <a:pt x="332" y="52"/>
                    <a:pt x="328" y="53"/>
                    <a:pt x="325" y="55"/>
                  </a:cubicBezTo>
                  <a:cubicBezTo>
                    <a:pt x="318" y="59"/>
                    <a:pt x="310" y="61"/>
                    <a:pt x="302" y="61"/>
                  </a:cubicBezTo>
                  <a:cubicBezTo>
                    <a:pt x="294" y="61"/>
                    <a:pt x="286" y="59"/>
                    <a:pt x="280" y="55"/>
                  </a:cubicBezTo>
                  <a:cubicBezTo>
                    <a:pt x="263" y="47"/>
                    <a:pt x="247" y="43"/>
                    <a:pt x="230" y="43"/>
                  </a:cubicBezTo>
                  <a:cubicBezTo>
                    <a:pt x="217" y="43"/>
                    <a:pt x="207" y="48"/>
                    <a:pt x="195" y="48"/>
                  </a:cubicBezTo>
                  <a:cubicBezTo>
                    <a:pt x="192" y="48"/>
                    <a:pt x="188" y="48"/>
                    <a:pt x="185" y="47"/>
                  </a:cubicBezTo>
                  <a:cubicBezTo>
                    <a:pt x="148" y="35"/>
                    <a:pt x="107" y="18"/>
                    <a:pt x="66" y="2"/>
                  </a:cubicBezTo>
                  <a:cubicBezTo>
                    <a:pt x="64" y="1"/>
                    <a:pt x="62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59"/>
            <p:cNvSpPr/>
            <p:nvPr/>
          </p:nvSpPr>
          <p:spPr>
            <a:xfrm>
              <a:off x="3018300" y="4606550"/>
              <a:ext cx="13475" cy="7450"/>
            </a:xfrm>
            <a:custGeom>
              <a:avLst/>
              <a:gdLst/>
              <a:ahLst/>
              <a:cxnLst/>
              <a:rect l="l" t="t" r="r" b="b"/>
              <a:pathLst>
                <a:path w="539" h="298" extrusionOk="0">
                  <a:moveTo>
                    <a:pt x="13" y="1"/>
                  </a:moveTo>
                  <a:cubicBezTo>
                    <a:pt x="5" y="5"/>
                    <a:pt x="1" y="5"/>
                    <a:pt x="1" y="9"/>
                  </a:cubicBezTo>
                  <a:lnTo>
                    <a:pt x="1" y="296"/>
                  </a:lnTo>
                  <a:cubicBezTo>
                    <a:pt x="5" y="297"/>
                    <a:pt x="9" y="297"/>
                    <a:pt x="13" y="297"/>
                  </a:cubicBezTo>
                  <a:cubicBezTo>
                    <a:pt x="33" y="297"/>
                    <a:pt x="53" y="289"/>
                    <a:pt x="66" y="272"/>
                  </a:cubicBezTo>
                  <a:cubicBezTo>
                    <a:pt x="74" y="263"/>
                    <a:pt x="83" y="268"/>
                    <a:pt x="91" y="263"/>
                  </a:cubicBezTo>
                  <a:cubicBezTo>
                    <a:pt x="120" y="263"/>
                    <a:pt x="148" y="255"/>
                    <a:pt x="177" y="251"/>
                  </a:cubicBezTo>
                  <a:cubicBezTo>
                    <a:pt x="206" y="239"/>
                    <a:pt x="239" y="227"/>
                    <a:pt x="267" y="222"/>
                  </a:cubicBezTo>
                  <a:cubicBezTo>
                    <a:pt x="288" y="222"/>
                    <a:pt x="308" y="227"/>
                    <a:pt x="328" y="227"/>
                  </a:cubicBezTo>
                  <a:cubicBezTo>
                    <a:pt x="348" y="227"/>
                    <a:pt x="368" y="222"/>
                    <a:pt x="386" y="206"/>
                  </a:cubicBezTo>
                  <a:cubicBezTo>
                    <a:pt x="388" y="204"/>
                    <a:pt x="390" y="203"/>
                    <a:pt x="393" y="203"/>
                  </a:cubicBezTo>
                  <a:cubicBezTo>
                    <a:pt x="396" y="203"/>
                    <a:pt x="400" y="205"/>
                    <a:pt x="403" y="210"/>
                  </a:cubicBezTo>
                  <a:cubicBezTo>
                    <a:pt x="409" y="222"/>
                    <a:pt x="415" y="227"/>
                    <a:pt x="422" y="227"/>
                  </a:cubicBezTo>
                  <a:cubicBezTo>
                    <a:pt x="430" y="227"/>
                    <a:pt x="437" y="221"/>
                    <a:pt x="444" y="210"/>
                  </a:cubicBezTo>
                  <a:cubicBezTo>
                    <a:pt x="449" y="203"/>
                    <a:pt x="456" y="200"/>
                    <a:pt x="463" y="200"/>
                  </a:cubicBezTo>
                  <a:cubicBezTo>
                    <a:pt x="471" y="200"/>
                    <a:pt x="480" y="204"/>
                    <a:pt x="489" y="206"/>
                  </a:cubicBezTo>
                  <a:cubicBezTo>
                    <a:pt x="505" y="206"/>
                    <a:pt x="518" y="198"/>
                    <a:pt x="530" y="185"/>
                  </a:cubicBezTo>
                  <a:cubicBezTo>
                    <a:pt x="534" y="169"/>
                    <a:pt x="538" y="153"/>
                    <a:pt x="538" y="136"/>
                  </a:cubicBezTo>
                  <a:lnTo>
                    <a:pt x="538" y="108"/>
                  </a:lnTo>
                  <a:cubicBezTo>
                    <a:pt x="530" y="95"/>
                    <a:pt x="522" y="83"/>
                    <a:pt x="513" y="75"/>
                  </a:cubicBezTo>
                  <a:cubicBezTo>
                    <a:pt x="509" y="73"/>
                    <a:pt x="505" y="73"/>
                    <a:pt x="501" y="73"/>
                  </a:cubicBezTo>
                  <a:cubicBezTo>
                    <a:pt x="497" y="73"/>
                    <a:pt x="493" y="73"/>
                    <a:pt x="489" y="71"/>
                  </a:cubicBezTo>
                  <a:cubicBezTo>
                    <a:pt x="444" y="67"/>
                    <a:pt x="403" y="54"/>
                    <a:pt x="358" y="42"/>
                  </a:cubicBezTo>
                  <a:cubicBezTo>
                    <a:pt x="329" y="29"/>
                    <a:pt x="299" y="24"/>
                    <a:pt x="268" y="24"/>
                  </a:cubicBezTo>
                  <a:cubicBezTo>
                    <a:pt x="258" y="24"/>
                    <a:pt x="248" y="24"/>
                    <a:pt x="239" y="25"/>
                  </a:cubicBezTo>
                  <a:cubicBezTo>
                    <a:pt x="232" y="27"/>
                    <a:pt x="224" y="28"/>
                    <a:pt x="217" y="28"/>
                  </a:cubicBezTo>
                  <a:cubicBezTo>
                    <a:pt x="207" y="28"/>
                    <a:pt x="197" y="26"/>
                    <a:pt x="189" y="21"/>
                  </a:cubicBezTo>
                  <a:cubicBezTo>
                    <a:pt x="179" y="13"/>
                    <a:pt x="166" y="9"/>
                    <a:pt x="155" y="9"/>
                  </a:cubicBezTo>
                  <a:cubicBezTo>
                    <a:pt x="148" y="9"/>
                    <a:pt x="142" y="10"/>
                    <a:pt x="136" y="13"/>
                  </a:cubicBezTo>
                  <a:cubicBezTo>
                    <a:pt x="130" y="15"/>
                    <a:pt x="124" y="16"/>
                    <a:pt x="118" y="16"/>
                  </a:cubicBezTo>
                  <a:cubicBezTo>
                    <a:pt x="111" y="16"/>
                    <a:pt x="105" y="15"/>
                    <a:pt x="99" y="13"/>
                  </a:cubicBezTo>
                  <a:cubicBezTo>
                    <a:pt x="96" y="13"/>
                    <a:pt x="92" y="4"/>
                    <a:pt x="86" y="4"/>
                  </a:cubicBezTo>
                  <a:cubicBezTo>
                    <a:pt x="85" y="4"/>
                    <a:pt x="84" y="4"/>
                    <a:pt x="83" y="5"/>
                  </a:cubicBezTo>
                  <a:cubicBezTo>
                    <a:pt x="75" y="17"/>
                    <a:pt x="67" y="21"/>
                    <a:pt x="59" y="21"/>
                  </a:cubicBezTo>
                  <a:cubicBezTo>
                    <a:pt x="44" y="21"/>
                    <a:pt x="28" y="9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59"/>
            <p:cNvSpPr/>
            <p:nvPr/>
          </p:nvSpPr>
          <p:spPr>
            <a:xfrm>
              <a:off x="3018300" y="4515700"/>
              <a:ext cx="6600" cy="6275"/>
            </a:xfrm>
            <a:custGeom>
              <a:avLst/>
              <a:gdLst/>
              <a:ahLst/>
              <a:cxnLst/>
              <a:rect l="l" t="t" r="r" b="b"/>
              <a:pathLst>
                <a:path w="264" h="251" extrusionOk="0">
                  <a:moveTo>
                    <a:pt x="80" y="0"/>
                  </a:moveTo>
                  <a:cubicBezTo>
                    <a:pt x="70" y="0"/>
                    <a:pt x="60" y="5"/>
                    <a:pt x="50" y="16"/>
                  </a:cubicBezTo>
                  <a:lnTo>
                    <a:pt x="42" y="16"/>
                  </a:lnTo>
                  <a:cubicBezTo>
                    <a:pt x="29" y="12"/>
                    <a:pt x="13" y="8"/>
                    <a:pt x="1" y="8"/>
                  </a:cubicBezTo>
                  <a:lnTo>
                    <a:pt x="1" y="241"/>
                  </a:lnTo>
                  <a:cubicBezTo>
                    <a:pt x="2" y="240"/>
                    <a:pt x="4" y="240"/>
                    <a:pt x="6" y="240"/>
                  </a:cubicBezTo>
                  <a:cubicBezTo>
                    <a:pt x="14" y="240"/>
                    <a:pt x="24" y="251"/>
                    <a:pt x="34" y="251"/>
                  </a:cubicBezTo>
                  <a:cubicBezTo>
                    <a:pt x="38" y="251"/>
                    <a:pt x="42" y="249"/>
                    <a:pt x="46" y="246"/>
                  </a:cubicBezTo>
                  <a:cubicBezTo>
                    <a:pt x="50" y="235"/>
                    <a:pt x="55" y="233"/>
                    <a:pt x="60" y="233"/>
                  </a:cubicBezTo>
                  <a:cubicBezTo>
                    <a:pt x="63" y="233"/>
                    <a:pt x="67" y="234"/>
                    <a:pt x="70" y="234"/>
                  </a:cubicBezTo>
                  <a:cubicBezTo>
                    <a:pt x="72" y="234"/>
                    <a:pt x="73" y="234"/>
                    <a:pt x="74" y="233"/>
                  </a:cubicBezTo>
                  <a:cubicBezTo>
                    <a:pt x="81" y="231"/>
                    <a:pt x="87" y="231"/>
                    <a:pt x="93" y="231"/>
                  </a:cubicBezTo>
                  <a:cubicBezTo>
                    <a:pt x="99" y="231"/>
                    <a:pt x="105" y="231"/>
                    <a:pt x="111" y="229"/>
                  </a:cubicBezTo>
                  <a:cubicBezTo>
                    <a:pt x="128" y="226"/>
                    <a:pt x="144" y="194"/>
                    <a:pt x="161" y="194"/>
                  </a:cubicBezTo>
                  <a:cubicBezTo>
                    <a:pt x="165" y="194"/>
                    <a:pt x="169" y="196"/>
                    <a:pt x="173" y="200"/>
                  </a:cubicBezTo>
                  <a:cubicBezTo>
                    <a:pt x="174" y="202"/>
                    <a:pt x="175" y="202"/>
                    <a:pt x="177" y="202"/>
                  </a:cubicBezTo>
                  <a:cubicBezTo>
                    <a:pt x="179" y="202"/>
                    <a:pt x="182" y="199"/>
                    <a:pt x="185" y="196"/>
                  </a:cubicBezTo>
                  <a:cubicBezTo>
                    <a:pt x="199" y="183"/>
                    <a:pt x="212" y="175"/>
                    <a:pt x="226" y="175"/>
                  </a:cubicBezTo>
                  <a:cubicBezTo>
                    <a:pt x="229" y="175"/>
                    <a:pt x="232" y="175"/>
                    <a:pt x="234" y="176"/>
                  </a:cubicBezTo>
                  <a:cubicBezTo>
                    <a:pt x="235" y="176"/>
                    <a:pt x="236" y="176"/>
                    <a:pt x="236" y="176"/>
                  </a:cubicBezTo>
                  <a:cubicBezTo>
                    <a:pt x="244" y="176"/>
                    <a:pt x="251" y="150"/>
                    <a:pt x="255" y="127"/>
                  </a:cubicBezTo>
                  <a:cubicBezTo>
                    <a:pt x="259" y="102"/>
                    <a:pt x="263" y="77"/>
                    <a:pt x="263" y="53"/>
                  </a:cubicBezTo>
                  <a:cubicBezTo>
                    <a:pt x="251" y="49"/>
                    <a:pt x="243" y="44"/>
                    <a:pt x="234" y="44"/>
                  </a:cubicBezTo>
                  <a:cubicBezTo>
                    <a:pt x="214" y="40"/>
                    <a:pt x="193" y="32"/>
                    <a:pt x="173" y="28"/>
                  </a:cubicBezTo>
                  <a:cubicBezTo>
                    <a:pt x="169" y="28"/>
                    <a:pt x="161" y="32"/>
                    <a:pt x="157" y="32"/>
                  </a:cubicBezTo>
                  <a:cubicBezTo>
                    <a:pt x="153" y="32"/>
                    <a:pt x="150" y="37"/>
                    <a:pt x="147" y="37"/>
                  </a:cubicBezTo>
                  <a:cubicBezTo>
                    <a:pt x="146" y="37"/>
                    <a:pt x="145" y="37"/>
                    <a:pt x="144" y="36"/>
                  </a:cubicBezTo>
                  <a:cubicBezTo>
                    <a:pt x="123" y="17"/>
                    <a:pt x="101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59"/>
            <p:cNvSpPr/>
            <p:nvPr/>
          </p:nvSpPr>
          <p:spPr>
            <a:xfrm>
              <a:off x="3018300" y="4567850"/>
              <a:ext cx="15525" cy="6725"/>
            </a:xfrm>
            <a:custGeom>
              <a:avLst/>
              <a:gdLst/>
              <a:ahLst/>
              <a:cxnLst/>
              <a:rect l="l" t="t" r="r" b="b"/>
              <a:pathLst>
                <a:path w="621" h="269" extrusionOk="0">
                  <a:moveTo>
                    <a:pt x="29" y="1"/>
                  </a:moveTo>
                  <a:cubicBezTo>
                    <a:pt x="19" y="1"/>
                    <a:pt x="9" y="3"/>
                    <a:pt x="1" y="6"/>
                  </a:cubicBezTo>
                  <a:lnTo>
                    <a:pt x="1" y="260"/>
                  </a:lnTo>
                  <a:cubicBezTo>
                    <a:pt x="9" y="260"/>
                    <a:pt x="17" y="256"/>
                    <a:pt x="25" y="248"/>
                  </a:cubicBezTo>
                  <a:cubicBezTo>
                    <a:pt x="33" y="230"/>
                    <a:pt x="41" y="224"/>
                    <a:pt x="48" y="224"/>
                  </a:cubicBezTo>
                  <a:cubicBezTo>
                    <a:pt x="65" y="224"/>
                    <a:pt x="81" y="257"/>
                    <a:pt x="102" y="257"/>
                  </a:cubicBezTo>
                  <a:cubicBezTo>
                    <a:pt x="104" y="257"/>
                    <a:pt x="106" y="257"/>
                    <a:pt x="107" y="256"/>
                  </a:cubicBezTo>
                  <a:cubicBezTo>
                    <a:pt x="109" y="256"/>
                    <a:pt x="111" y="256"/>
                    <a:pt x="113" y="256"/>
                  </a:cubicBezTo>
                  <a:cubicBezTo>
                    <a:pt x="134" y="256"/>
                    <a:pt x="152" y="268"/>
                    <a:pt x="171" y="268"/>
                  </a:cubicBezTo>
                  <a:cubicBezTo>
                    <a:pt x="180" y="268"/>
                    <a:pt x="189" y="265"/>
                    <a:pt x="198" y="256"/>
                  </a:cubicBezTo>
                  <a:cubicBezTo>
                    <a:pt x="214" y="244"/>
                    <a:pt x="234" y="236"/>
                    <a:pt x="255" y="228"/>
                  </a:cubicBezTo>
                  <a:cubicBezTo>
                    <a:pt x="256" y="227"/>
                    <a:pt x="257" y="227"/>
                    <a:pt x="258" y="227"/>
                  </a:cubicBezTo>
                  <a:cubicBezTo>
                    <a:pt x="271" y="227"/>
                    <a:pt x="284" y="241"/>
                    <a:pt x="297" y="241"/>
                  </a:cubicBezTo>
                  <a:cubicBezTo>
                    <a:pt x="304" y="241"/>
                    <a:pt x="310" y="238"/>
                    <a:pt x="317" y="228"/>
                  </a:cubicBezTo>
                  <a:cubicBezTo>
                    <a:pt x="317" y="228"/>
                    <a:pt x="321" y="236"/>
                    <a:pt x="321" y="240"/>
                  </a:cubicBezTo>
                  <a:cubicBezTo>
                    <a:pt x="332" y="258"/>
                    <a:pt x="345" y="264"/>
                    <a:pt x="357" y="264"/>
                  </a:cubicBezTo>
                  <a:cubicBezTo>
                    <a:pt x="367" y="264"/>
                    <a:pt x="377" y="260"/>
                    <a:pt x="386" y="256"/>
                  </a:cubicBezTo>
                  <a:cubicBezTo>
                    <a:pt x="399" y="248"/>
                    <a:pt x="411" y="236"/>
                    <a:pt x="423" y="232"/>
                  </a:cubicBezTo>
                  <a:cubicBezTo>
                    <a:pt x="436" y="223"/>
                    <a:pt x="440" y="232"/>
                    <a:pt x="448" y="219"/>
                  </a:cubicBezTo>
                  <a:cubicBezTo>
                    <a:pt x="453" y="212"/>
                    <a:pt x="462" y="200"/>
                    <a:pt x="472" y="200"/>
                  </a:cubicBezTo>
                  <a:cubicBezTo>
                    <a:pt x="478" y="200"/>
                    <a:pt x="484" y="205"/>
                    <a:pt x="489" y="219"/>
                  </a:cubicBezTo>
                  <a:cubicBezTo>
                    <a:pt x="503" y="205"/>
                    <a:pt x="519" y="199"/>
                    <a:pt x="535" y="199"/>
                  </a:cubicBezTo>
                  <a:cubicBezTo>
                    <a:pt x="543" y="199"/>
                    <a:pt x="551" y="200"/>
                    <a:pt x="559" y="203"/>
                  </a:cubicBezTo>
                  <a:cubicBezTo>
                    <a:pt x="560" y="203"/>
                    <a:pt x="561" y="204"/>
                    <a:pt x="563" y="204"/>
                  </a:cubicBezTo>
                  <a:cubicBezTo>
                    <a:pt x="573" y="204"/>
                    <a:pt x="581" y="191"/>
                    <a:pt x="591" y="191"/>
                  </a:cubicBezTo>
                  <a:cubicBezTo>
                    <a:pt x="600" y="191"/>
                    <a:pt x="612" y="174"/>
                    <a:pt x="620" y="109"/>
                  </a:cubicBezTo>
                  <a:cubicBezTo>
                    <a:pt x="612" y="35"/>
                    <a:pt x="600" y="35"/>
                    <a:pt x="587" y="35"/>
                  </a:cubicBezTo>
                  <a:cubicBezTo>
                    <a:pt x="563" y="35"/>
                    <a:pt x="534" y="35"/>
                    <a:pt x="505" y="55"/>
                  </a:cubicBezTo>
                  <a:cubicBezTo>
                    <a:pt x="499" y="61"/>
                    <a:pt x="491" y="65"/>
                    <a:pt x="484" y="65"/>
                  </a:cubicBezTo>
                  <a:cubicBezTo>
                    <a:pt x="481" y="65"/>
                    <a:pt x="479" y="65"/>
                    <a:pt x="477" y="63"/>
                  </a:cubicBezTo>
                  <a:cubicBezTo>
                    <a:pt x="472" y="64"/>
                    <a:pt x="467" y="64"/>
                    <a:pt x="463" y="64"/>
                  </a:cubicBezTo>
                  <a:cubicBezTo>
                    <a:pt x="432" y="64"/>
                    <a:pt x="402" y="51"/>
                    <a:pt x="372" y="51"/>
                  </a:cubicBezTo>
                  <a:cubicBezTo>
                    <a:pt x="353" y="51"/>
                    <a:pt x="335" y="56"/>
                    <a:pt x="317" y="72"/>
                  </a:cubicBezTo>
                  <a:cubicBezTo>
                    <a:pt x="315" y="73"/>
                    <a:pt x="314" y="73"/>
                    <a:pt x="312" y="73"/>
                  </a:cubicBezTo>
                  <a:cubicBezTo>
                    <a:pt x="309" y="73"/>
                    <a:pt x="306" y="72"/>
                    <a:pt x="300" y="72"/>
                  </a:cubicBezTo>
                  <a:cubicBezTo>
                    <a:pt x="276" y="59"/>
                    <a:pt x="251" y="68"/>
                    <a:pt x="226" y="55"/>
                  </a:cubicBezTo>
                  <a:cubicBezTo>
                    <a:pt x="202" y="43"/>
                    <a:pt x="173" y="35"/>
                    <a:pt x="148" y="27"/>
                  </a:cubicBezTo>
                  <a:cubicBezTo>
                    <a:pt x="140" y="24"/>
                    <a:pt x="131" y="23"/>
                    <a:pt x="123" y="23"/>
                  </a:cubicBezTo>
                  <a:cubicBezTo>
                    <a:pt x="118" y="23"/>
                    <a:pt x="114" y="23"/>
                    <a:pt x="109" y="23"/>
                  </a:cubicBezTo>
                  <a:cubicBezTo>
                    <a:pt x="96" y="23"/>
                    <a:pt x="83" y="22"/>
                    <a:pt x="70" y="14"/>
                  </a:cubicBezTo>
                  <a:cubicBezTo>
                    <a:pt x="58" y="5"/>
                    <a:pt x="43" y="1"/>
                    <a:pt x="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59"/>
            <p:cNvSpPr/>
            <p:nvPr/>
          </p:nvSpPr>
          <p:spPr>
            <a:xfrm>
              <a:off x="3018300" y="4554625"/>
              <a:ext cx="18900" cy="7150"/>
            </a:xfrm>
            <a:custGeom>
              <a:avLst/>
              <a:gdLst/>
              <a:ahLst/>
              <a:cxnLst/>
              <a:rect l="l" t="t" r="r" b="b"/>
              <a:pathLst>
                <a:path w="756" h="286" extrusionOk="0">
                  <a:moveTo>
                    <a:pt x="33" y="0"/>
                  </a:moveTo>
                  <a:cubicBezTo>
                    <a:pt x="25" y="0"/>
                    <a:pt x="17" y="2"/>
                    <a:pt x="9" y="6"/>
                  </a:cubicBezTo>
                  <a:cubicBezTo>
                    <a:pt x="5" y="6"/>
                    <a:pt x="1" y="6"/>
                    <a:pt x="1" y="10"/>
                  </a:cubicBezTo>
                  <a:lnTo>
                    <a:pt x="1" y="277"/>
                  </a:lnTo>
                  <a:cubicBezTo>
                    <a:pt x="9" y="277"/>
                    <a:pt x="17" y="281"/>
                    <a:pt x="25" y="285"/>
                  </a:cubicBezTo>
                  <a:cubicBezTo>
                    <a:pt x="26" y="285"/>
                    <a:pt x="27" y="285"/>
                    <a:pt x="28" y="285"/>
                  </a:cubicBezTo>
                  <a:cubicBezTo>
                    <a:pt x="34" y="285"/>
                    <a:pt x="38" y="272"/>
                    <a:pt x="46" y="272"/>
                  </a:cubicBezTo>
                  <a:cubicBezTo>
                    <a:pt x="55" y="268"/>
                    <a:pt x="65" y="266"/>
                    <a:pt x="75" y="266"/>
                  </a:cubicBezTo>
                  <a:cubicBezTo>
                    <a:pt x="83" y="266"/>
                    <a:pt x="91" y="267"/>
                    <a:pt x="99" y="268"/>
                  </a:cubicBezTo>
                  <a:cubicBezTo>
                    <a:pt x="124" y="277"/>
                    <a:pt x="148" y="281"/>
                    <a:pt x="173" y="281"/>
                  </a:cubicBezTo>
                  <a:cubicBezTo>
                    <a:pt x="222" y="277"/>
                    <a:pt x="271" y="264"/>
                    <a:pt x="321" y="256"/>
                  </a:cubicBezTo>
                  <a:cubicBezTo>
                    <a:pt x="345" y="252"/>
                    <a:pt x="370" y="252"/>
                    <a:pt x="394" y="248"/>
                  </a:cubicBezTo>
                  <a:cubicBezTo>
                    <a:pt x="411" y="248"/>
                    <a:pt x="423" y="240"/>
                    <a:pt x="431" y="227"/>
                  </a:cubicBezTo>
                  <a:cubicBezTo>
                    <a:pt x="443" y="206"/>
                    <a:pt x="453" y="201"/>
                    <a:pt x="464" y="201"/>
                  </a:cubicBezTo>
                  <a:cubicBezTo>
                    <a:pt x="468" y="201"/>
                    <a:pt x="472" y="202"/>
                    <a:pt x="477" y="203"/>
                  </a:cubicBezTo>
                  <a:cubicBezTo>
                    <a:pt x="493" y="207"/>
                    <a:pt x="497" y="207"/>
                    <a:pt x="509" y="207"/>
                  </a:cubicBezTo>
                  <a:cubicBezTo>
                    <a:pt x="518" y="211"/>
                    <a:pt x="530" y="207"/>
                    <a:pt x="542" y="219"/>
                  </a:cubicBezTo>
                  <a:cubicBezTo>
                    <a:pt x="548" y="225"/>
                    <a:pt x="553" y="229"/>
                    <a:pt x="557" y="229"/>
                  </a:cubicBezTo>
                  <a:cubicBezTo>
                    <a:pt x="562" y="229"/>
                    <a:pt x="567" y="224"/>
                    <a:pt x="571" y="211"/>
                  </a:cubicBezTo>
                  <a:cubicBezTo>
                    <a:pt x="571" y="208"/>
                    <a:pt x="576" y="202"/>
                    <a:pt x="578" y="202"/>
                  </a:cubicBezTo>
                  <a:cubicBezTo>
                    <a:pt x="579" y="202"/>
                    <a:pt x="579" y="202"/>
                    <a:pt x="579" y="203"/>
                  </a:cubicBezTo>
                  <a:cubicBezTo>
                    <a:pt x="588" y="211"/>
                    <a:pt x="597" y="214"/>
                    <a:pt x="607" y="214"/>
                  </a:cubicBezTo>
                  <a:cubicBezTo>
                    <a:pt x="620" y="214"/>
                    <a:pt x="633" y="209"/>
                    <a:pt x="645" y="207"/>
                  </a:cubicBezTo>
                  <a:cubicBezTo>
                    <a:pt x="657" y="203"/>
                    <a:pt x="665" y="199"/>
                    <a:pt x="678" y="190"/>
                  </a:cubicBezTo>
                  <a:cubicBezTo>
                    <a:pt x="686" y="185"/>
                    <a:pt x="693" y="178"/>
                    <a:pt x="702" y="178"/>
                  </a:cubicBezTo>
                  <a:cubicBezTo>
                    <a:pt x="707" y="178"/>
                    <a:pt x="713" y="180"/>
                    <a:pt x="719" y="186"/>
                  </a:cubicBezTo>
                  <a:cubicBezTo>
                    <a:pt x="723" y="193"/>
                    <a:pt x="726" y="196"/>
                    <a:pt x="730" y="196"/>
                  </a:cubicBezTo>
                  <a:cubicBezTo>
                    <a:pt x="739" y="196"/>
                    <a:pt x="747" y="179"/>
                    <a:pt x="756" y="137"/>
                  </a:cubicBezTo>
                  <a:cubicBezTo>
                    <a:pt x="743" y="80"/>
                    <a:pt x="731" y="67"/>
                    <a:pt x="719" y="67"/>
                  </a:cubicBezTo>
                  <a:cubicBezTo>
                    <a:pt x="714" y="68"/>
                    <a:pt x="710" y="68"/>
                    <a:pt x="705" y="68"/>
                  </a:cubicBezTo>
                  <a:cubicBezTo>
                    <a:pt x="686" y="68"/>
                    <a:pt x="666" y="65"/>
                    <a:pt x="647" y="65"/>
                  </a:cubicBezTo>
                  <a:cubicBezTo>
                    <a:pt x="625" y="65"/>
                    <a:pt x="604" y="68"/>
                    <a:pt x="583" y="84"/>
                  </a:cubicBezTo>
                  <a:cubicBezTo>
                    <a:pt x="575" y="90"/>
                    <a:pt x="567" y="92"/>
                    <a:pt x="558" y="92"/>
                  </a:cubicBezTo>
                  <a:cubicBezTo>
                    <a:pt x="538" y="92"/>
                    <a:pt x="518" y="78"/>
                    <a:pt x="497" y="75"/>
                  </a:cubicBezTo>
                  <a:cubicBezTo>
                    <a:pt x="485" y="71"/>
                    <a:pt x="472" y="67"/>
                    <a:pt x="456" y="67"/>
                  </a:cubicBezTo>
                  <a:cubicBezTo>
                    <a:pt x="423" y="67"/>
                    <a:pt x="386" y="75"/>
                    <a:pt x="353" y="75"/>
                  </a:cubicBezTo>
                  <a:cubicBezTo>
                    <a:pt x="340" y="74"/>
                    <a:pt x="326" y="73"/>
                    <a:pt x="312" y="73"/>
                  </a:cubicBezTo>
                  <a:cubicBezTo>
                    <a:pt x="293" y="73"/>
                    <a:pt x="273" y="75"/>
                    <a:pt x="251" y="80"/>
                  </a:cubicBezTo>
                  <a:cubicBezTo>
                    <a:pt x="234" y="80"/>
                    <a:pt x="222" y="80"/>
                    <a:pt x="206" y="75"/>
                  </a:cubicBezTo>
                  <a:cubicBezTo>
                    <a:pt x="198" y="71"/>
                    <a:pt x="193" y="71"/>
                    <a:pt x="185" y="67"/>
                  </a:cubicBezTo>
                  <a:cubicBezTo>
                    <a:pt x="161" y="67"/>
                    <a:pt x="140" y="55"/>
                    <a:pt x="120" y="43"/>
                  </a:cubicBezTo>
                  <a:cubicBezTo>
                    <a:pt x="91" y="20"/>
                    <a:pt x="62" y="0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59"/>
            <p:cNvSpPr/>
            <p:nvPr/>
          </p:nvSpPr>
          <p:spPr>
            <a:xfrm>
              <a:off x="3018300" y="4541625"/>
              <a:ext cx="17050" cy="6800"/>
            </a:xfrm>
            <a:custGeom>
              <a:avLst/>
              <a:gdLst/>
              <a:ahLst/>
              <a:cxnLst/>
              <a:rect l="l" t="t" r="r" b="b"/>
              <a:pathLst>
                <a:path w="682" h="272" extrusionOk="0">
                  <a:moveTo>
                    <a:pt x="1" y="0"/>
                  </a:moveTo>
                  <a:lnTo>
                    <a:pt x="1" y="271"/>
                  </a:lnTo>
                  <a:cubicBezTo>
                    <a:pt x="17" y="271"/>
                    <a:pt x="33" y="263"/>
                    <a:pt x="42" y="247"/>
                  </a:cubicBezTo>
                  <a:cubicBezTo>
                    <a:pt x="54" y="222"/>
                    <a:pt x="62" y="214"/>
                    <a:pt x="74" y="214"/>
                  </a:cubicBezTo>
                  <a:cubicBezTo>
                    <a:pt x="87" y="218"/>
                    <a:pt x="111" y="234"/>
                    <a:pt x="128" y="238"/>
                  </a:cubicBezTo>
                  <a:cubicBezTo>
                    <a:pt x="144" y="247"/>
                    <a:pt x="173" y="255"/>
                    <a:pt x="193" y="263"/>
                  </a:cubicBezTo>
                  <a:cubicBezTo>
                    <a:pt x="198" y="265"/>
                    <a:pt x="203" y="267"/>
                    <a:pt x="208" y="267"/>
                  </a:cubicBezTo>
                  <a:cubicBezTo>
                    <a:pt x="216" y="267"/>
                    <a:pt x="224" y="261"/>
                    <a:pt x="234" y="238"/>
                  </a:cubicBezTo>
                  <a:cubicBezTo>
                    <a:pt x="234" y="231"/>
                    <a:pt x="238" y="228"/>
                    <a:pt x="241" y="228"/>
                  </a:cubicBezTo>
                  <a:cubicBezTo>
                    <a:pt x="243" y="228"/>
                    <a:pt x="245" y="229"/>
                    <a:pt x="247" y="230"/>
                  </a:cubicBezTo>
                  <a:cubicBezTo>
                    <a:pt x="250" y="235"/>
                    <a:pt x="254" y="238"/>
                    <a:pt x="259" y="238"/>
                  </a:cubicBezTo>
                  <a:cubicBezTo>
                    <a:pt x="265" y="238"/>
                    <a:pt x="272" y="233"/>
                    <a:pt x="280" y="226"/>
                  </a:cubicBezTo>
                  <a:cubicBezTo>
                    <a:pt x="284" y="220"/>
                    <a:pt x="288" y="219"/>
                    <a:pt x="292" y="219"/>
                  </a:cubicBezTo>
                  <a:cubicBezTo>
                    <a:pt x="294" y="219"/>
                    <a:pt x="296" y="219"/>
                    <a:pt x="298" y="219"/>
                  </a:cubicBezTo>
                  <a:cubicBezTo>
                    <a:pt x="300" y="219"/>
                    <a:pt x="302" y="219"/>
                    <a:pt x="304" y="218"/>
                  </a:cubicBezTo>
                  <a:cubicBezTo>
                    <a:pt x="325" y="218"/>
                    <a:pt x="353" y="218"/>
                    <a:pt x="374" y="214"/>
                  </a:cubicBezTo>
                  <a:cubicBezTo>
                    <a:pt x="394" y="210"/>
                    <a:pt x="415" y="206"/>
                    <a:pt x="436" y="206"/>
                  </a:cubicBezTo>
                  <a:cubicBezTo>
                    <a:pt x="438" y="206"/>
                    <a:pt x="441" y="207"/>
                    <a:pt x="444" y="207"/>
                  </a:cubicBezTo>
                  <a:cubicBezTo>
                    <a:pt x="456" y="207"/>
                    <a:pt x="466" y="197"/>
                    <a:pt x="477" y="156"/>
                  </a:cubicBezTo>
                  <a:cubicBezTo>
                    <a:pt x="482" y="192"/>
                    <a:pt x="490" y="204"/>
                    <a:pt x="498" y="204"/>
                  </a:cubicBezTo>
                  <a:cubicBezTo>
                    <a:pt x="501" y="204"/>
                    <a:pt x="505" y="201"/>
                    <a:pt x="509" y="197"/>
                  </a:cubicBezTo>
                  <a:cubicBezTo>
                    <a:pt x="518" y="189"/>
                    <a:pt x="521" y="182"/>
                    <a:pt x="523" y="182"/>
                  </a:cubicBezTo>
                  <a:cubicBezTo>
                    <a:pt x="524" y="182"/>
                    <a:pt x="525" y="183"/>
                    <a:pt x="526" y="185"/>
                  </a:cubicBezTo>
                  <a:cubicBezTo>
                    <a:pt x="531" y="203"/>
                    <a:pt x="538" y="209"/>
                    <a:pt x="544" y="209"/>
                  </a:cubicBezTo>
                  <a:cubicBezTo>
                    <a:pt x="552" y="209"/>
                    <a:pt x="560" y="200"/>
                    <a:pt x="567" y="193"/>
                  </a:cubicBezTo>
                  <a:cubicBezTo>
                    <a:pt x="572" y="188"/>
                    <a:pt x="576" y="187"/>
                    <a:pt x="579" y="187"/>
                  </a:cubicBezTo>
                  <a:cubicBezTo>
                    <a:pt x="584" y="187"/>
                    <a:pt x="588" y="191"/>
                    <a:pt x="591" y="191"/>
                  </a:cubicBezTo>
                  <a:cubicBezTo>
                    <a:pt x="593" y="191"/>
                    <a:pt x="594" y="191"/>
                    <a:pt x="596" y="189"/>
                  </a:cubicBezTo>
                  <a:cubicBezTo>
                    <a:pt x="602" y="183"/>
                    <a:pt x="610" y="180"/>
                    <a:pt x="619" y="180"/>
                  </a:cubicBezTo>
                  <a:cubicBezTo>
                    <a:pt x="627" y="180"/>
                    <a:pt x="637" y="183"/>
                    <a:pt x="645" y="189"/>
                  </a:cubicBezTo>
                  <a:cubicBezTo>
                    <a:pt x="647" y="191"/>
                    <a:pt x="650" y="192"/>
                    <a:pt x="654" y="192"/>
                  </a:cubicBezTo>
                  <a:cubicBezTo>
                    <a:pt x="657" y="192"/>
                    <a:pt x="661" y="191"/>
                    <a:pt x="665" y="189"/>
                  </a:cubicBezTo>
                  <a:cubicBezTo>
                    <a:pt x="669" y="189"/>
                    <a:pt x="674" y="185"/>
                    <a:pt x="678" y="173"/>
                  </a:cubicBezTo>
                  <a:cubicBezTo>
                    <a:pt x="682" y="156"/>
                    <a:pt x="682" y="140"/>
                    <a:pt x="682" y="124"/>
                  </a:cubicBezTo>
                  <a:cubicBezTo>
                    <a:pt x="682" y="107"/>
                    <a:pt x="682" y="91"/>
                    <a:pt x="678" y="78"/>
                  </a:cubicBezTo>
                  <a:cubicBezTo>
                    <a:pt x="669" y="62"/>
                    <a:pt x="661" y="54"/>
                    <a:pt x="653" y="54"/>
                  </a:cubicBezTo>
                  <a:cubicBezTo>
                    <a:pt x="604" y="54"/>
                    <a:pt x="559" y="54"/>
                    <a:pt x="513" y="58"/>
                  </a:cubicBezTo>
                  <a:cubicBezTo>
                    <a:pt x="511" y="57"/>
                    <a:pt x="509" y="57"/>
                    <a:pt x="507" y="57"/>
                  </a:cubicBezTo>
                  <a:cubicBezTo>
                    <a:pt x="493" y="57"/>
                    <a:pt x="481" y="68"/>
                    <a:pt x="481" y="83"/>
                  </a:cubicBezTo>
                  <a:cubicBezTo>
                    <a:pt x="478" y="88"/>
                    <a:pt x="476" y="91"/>
                    <a:pt x="474" y="91"/>
                  </a:cubicBezTo>
                  <a:cubicBezTo>
                    <a:pt x="466" y="91"/>
                    <a:pt x="460" y="52"/>
                    <a:pt x="451" y="52"/>
                  </a:cubicBezTo>
                  <a:cubicBezTo>
                    <a:pt x="450" y="52"/>
                    <a:pt x="449" y="52"/>
                    <a:pt x="448" y="54"/>
                  </a:cubicBezTo>
                  <a:lnTo>
                    <a:pt x="386" y="54"/>
                  </a:lnTo>
                  <a:lnTo>
                    <a:pt x="247" y="50"/>
                  </a:lnTo>
                  <a:cubicBezTo>
                    <a:pt x="237" y="48"/>
                    <a:pt x="225" y="47"/>
                    <a:pt x="213" y="47"/>
                  </a:cubicBezTo>
                  <a:cubicBezTo>
                    <a:pt x="202" y="47"/>
                    <a:pt x="189" y="48"/>
                    <a:pt x="177" y="50"/>
                  </a:cubicBezTo>
                  <a:cubicBezTo>
                    <a:pt x="174" y="50"/>
                    <a:pt x="171" y="51"/>
                    <a:pt x="168" y="51"/>
                  </a:cubicBezTo>
                  <a:cubicBezTo>
                    <a:pt x="154" y="51"/>
                    <a:pt x="138" y="43"/>
                    <a:pt x="128" y="33"/>
                  </a:cubicBezTo>
                  <a:cubicBezTo>
                    <a:pt x="120" y="21"/>
                    <a:pt x="107" y="13"/>
                    <a:pt x="91" y="9"/>
                  </a:cubicBezTo>
                  <a:cubicBezTo>
                    <a:pt x="80" y="3"/>
                    <a:pt x="70" y="1"/>
                    <a:pt x="59" y="1"/>
                  </a:cubicBezTo>
                  <a:cubicBezTo>
                    <a:pt x="47" y="1"/>
                    <a:pt x="35" y="3"/>
                    <a:pt x="22" y="3"/>
                  </a:cubicBezTo>
                  <a:cubicBezTo>
                    <a:pt x="15" y="3"/>
                    <a:pt x="8" y="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59"/>
            <p:cNvSpPr/>
            <p:nvPr/>
          </p:nvSpPr>
          <p:spPr>
            <a:xfrm>
              <a:off x="3018300" y="4489825"/>
              <a:ext cx="4550" cy="6175"/>
            </a:xfrm>
            <a:custGeom>
              <a:avLst/>
              <a:gdLst/>
              <a:ahLst/>
              <a:cxnLst/>
              <a:rect l="l" t="t" r="r" b="b"/>
              <a:pathLst>
                <a:path w="182" h="247" extrusionOk="0">
                  <a:moveTo>
                    <a:pt x="1" y="0"/>
                  </a:moveTo>
                  <a:lnTo>
                    <a:pt x="1" y="247"/>
                  </a:lnTo>
                  <a:cubicBezTo>
                    <a:pt x="5" y="247"/>
                    <a:pt x="9" y="242"/>
                    <a:pt x="13" y="238"/>
                  </a:cubicBezTo>
                  <a:cubicBezTo>
                    <a:pt x="15" y="229"/>
                    <a:pt x="19" y="226"/>
                    <a:pt x="23" y="226"/>
                  </a:cubicBezTo>
                  <a:cubicBezTo>
                    <a:pt x="32" y="226"/>
                    <a:pt x="42" y="239"/>
                    <a:pt x="48" y="239"/>
                  </a:cubicBezTo>
                  <a:cubicBezTo>
                    <a:pt x="49" y="239"/>
                    <a:pt x="49" y="239"/>
                    <a:pt x="50" y="238"/>
                  </a:cubicBezTo>
                  <a:cubicBezTo>
                    <a:pt x="69" y="231"/>
                    <a:pt x="85" y="201"/>
                    <a:pt x="104" y="201"/>
                  </a:cubicBezTo>
                  <a:cubicBezTo>
                    <a:pt x="105" y="201"/>
                    <a:pt x="106" y="201"/>
                    <a:pt x="107" y="201"/>
                  </a:cubicBezTo>
                  <a:cubicBezTo>
                    <a:pt x="110" y="202"/>
                    <a:pt x="112" y="203"/>
                    <a:pt x="115" y="203"/>
                  </a:cubicBezTo>
                  <a:cubicBezTo>
                    <a:pt x="127" y="203"/>
                    <a:pt x="136" y="192"/>
                    <a:pt x="148" y="192"/>
                  </a:cubicBezTo>
                  <a:cubicBezTo>
                    <a:pt x="152" y="192"/>
                    <a:pt x="156" y="194"/>
                    <a:pt x="161" y="197"/>
                  </a:cubicBezTo>
                  <a:cubicBezTo>
                    <a:pt x="161" y="198"/>
                    <a:pt x="162" y="198"/>
                    <a:pt x="163" y="198"/>
                  </a:cubicBezTo>
                  <a:cubicBezTo>
                    <a:pt x="170" y="198"/>
                    <a:pt x="177" y="156"/>
                    <a:pt x="177" y="111"/>
                  </a:cubicBezTo>
                  <a:cubicBezTo>
                    <a:pt x="181" y="86"/>
                    <a:pt x="177" y="58"/>
                    <a:pt x="161" y="37"/>
                  </a:cubicBezTo>
                  <a:lnTo>
                    <a:pt x="157" y="37"/>
                  </a:lnTo>
                  <a:lnTo>
                    <a:pt x="103" y="13"/>
                  </a:lnTo>
                  <a:cubicBezTo>
                    <a:pt x="99" y="13"/>
                    <a:pt x="95" y="4"/>
                    <a:pt x="91" y="4"/>
                  </a:cubicBezTo>
                  <a:lnTo>
                    <a:pt x="13" y="4"/>
                  </a:lnTo>
                  <a:cubicBezTo>
                    <a:pt x="13" y="0"/>
                    <a:pt x="5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59"/>
            <p:cNvSpPr/>
            <p:nvPr/>
          </p:nvSpPr>
          <p:spPr>
            <a:xfrm>
              <a:off x="3018300" y="4619650"/>
              <a:ext cx="21875" cy="7750"/>
            </a:xfrm>
            <a:custGeom>
              <a:avLst/>
              <a:gdLst/>
              <a:ahLst/>
              <a:cxnLst/>
              <a:rect l="l" t="t" r="r" b="b"/>
              <a:pathLst>
                <a:path w="875" h="310" extrusionOk="0">
                  <a:moveTo>
                    <a:pt x="9" y="0"/>
                  </a:moveTo>
                  <a:cubicBezTo>
                    <a:pt x="6" y="0"/>
                    <a:pt x="3" y="2"/>
                    <a:pt x="1" y="6"/>
                  </a:cubicBezTo>
                  <a:lnTo>
                    <a:pt x="1" y="302"/>
                  </a:lnTo>
                  <a:cubicBezTo>
                    <a:pt x="5" y="306"/>
                    <a:pt x="9" y="306"/>
                    <a:pt x="13" y="310"/>
                  </a:cubicBezTo>
                  <a:cubicBezTo>
                    <a:pt x="42" y="263"/>
                    <a:pt x="71" y="248"/>
                    <a:pt x="97" y="248"/>
                  </a:cubicBezTo>
                  <a:cubicBezTo>
                    <a:pt x="101" y="248"/>
                    <a:pt x="104" y="248"/>
                    <a:pt x="107" y="248"/>
                  </a:cubicBezTo>
                  <a:lnTo>
                    <a:pt x="144" y="248"/>
                  </a:lnTo>
                  <a:cubicBezTo>
                    <a:pt x="147" y="248"/>
                    <a:pt x="151" y="245"/>
                    <a:pt x="155" y="245"/>
                  </a:cubicBezTo>
                  <a:cubicBezTo>
                    <a:pt x="157" y="245"/>
                    <a:pt x="159" y="246"/>
                    <a:pt x="161" y="248"/>
                  </a:cubicBezTo>
                  <a:cubicBezTo>
                    <a:pt x="166" y="256"/>
                    <a:pt x="172" y="259"/>
                    <a:pt x="178" y="259"/>
                  </a:cubicBezTo>
                  <a:cubicBezTo>
                    <a:pt x="184" y="259"/>
                    <a:pt x="191" y="255"/>
                    <a:pt x="198" y="248"/>
                  </a:cubicBezTo>
                  <a:cubicBezTo>
                    <a:pt x="210" y="232"/>
                    <a:pt x="226" y="240"/>
                    <a:pt x="239" y="236"/>
                  </a:cubicBezTo>
                  <a:cubicBezTo>
                    <a:pt x="267" y="228"/>
                    <a:pt x="296" y="228"/>
                    <a:pt x="321" y="228"/>
                  </a:cubicBezTo>
                  <a:cubicBezTo>
                    <a:pt x="333" y="228"/>
                    <a:pt x="341" y="211"/>
                    <a:pt x="349" y="203"/>
                  </a:cubicBezTo>
                  <a:cubicBezTo>
                    <a:pt x="358" y="195"/>
                    <a:pt x="362" y="191"/>
                    <a:pt x="370" y="187"/>
                  </a:cubicBezTo>
                  <a:cubicBezTo>
                    <a:pt x="380" y="185"/>
                    <a:pt x="391" y="184"/>
                    <a:pt x="402" y="184"/>
                  </a:cubicBezTo>
                  <a:cubicBezTo>
                    <a:pt x="434" y="184"/>
                    <a:pt x="466" y="192"/>
                    <a:pt x="493" y="207"/>
                  </a:cubicBezTo>
                  <a:cubicBezTo>
                    <a:pt x="522" y="215"/>
                    <a:pt x="555" y="224"/>
                    <a:pt x="587" y="224"/>
                  </a:cubicBezTo>
                  <a:cubicBezTo>
                    <a:pt x="628" y="224"/>
                    <a:pt x="665" y="220"/>
                    <a:pt x="706" y="215"/>
                  </a:cubicBezTo>
                  <a:cubicBezTo>
                    <a:pt x="733" y="213"/>
                    <a:pt x="759" y="199"/>
                    <a:pt x="787" y="199"/>
                  </a:cubicBezTo>
                  <a:cubicBezTo>
                    <a:pt x="798" y="199"/>
                    <a:pt x="809" y="201"/>
                    <a:pt x="821" y="207"/>
                  </a:cubicBezTo>
                  <a:lnTo>
                    <a:pt x="846" y="207"/>
                  </a:lnTo>
                  <a:cubicBezTo>
                    <a:pt x="854" y="207"/>
                    <a:pt x="866" y="183"/>
                    <a:pt x="875" y="133"/>
                  </a:cubicBezTo>
                  <a:cubicBezTo>
                    <a:pt x="866" y="97"/>
                    <a:pt x="858" y="91"/>
                    <a:pt x="851" y="91"/>
                  </a:cubicBezTo>
                  <a:cubicBezTo>
                    <a:pt x="847" y="91"/>
                    <a:pt x="844" y="92"/>
                    <a:pt x="842" y="92"/>
                  </a:cubicBezTo>
                  <a:lnTo>
                    <a:pt x="731" y="92"/>
                  </a:lnTo>
                  <a:cubicBezTo>
                    <a:pt x="715" y="92"/>
                    <a:pt x="702" y="80"/>
                    <a:pt x="690" y="80"/>
                  </a:cubicBezTo>
                  <a:cubicBezTo>
                    <a:pt x="674" y="80"/>
                    <a:pt x="649" y="92"/>
                    <a:pt x="632" y="92"/>
                  </a:cubicBezTo>
                  <a:cubicBezTo>
                    <a:pt x="604" y="92"/>
                    <a:pt x="579" y="92"/>
                    <a:pt x="555" y="84"/>
                  </a:cubicBezTo>
                  <a:cubicBezTo>
                    <a:pt x="530" y="80"/>
                    <a:pt x="501" y="60"/>
                    <a:pt x="481" y="51"/>
                  </a:cubicBezTo>
                  <a:cubicBezTo>
                    <a:pt x="477" y="51"/>
                    <a:pt x="474" y="50"/>
                    <a:pt x="471" y="50"/>
                  </a:cubicBezTo>
                  <a:cubicBezTo>
                    <a:pt x="462" y="50"/>
                    <a:pt x="453" y="53"/>
                    <a:pt x="445" y="53"/>
                  </a:cubicBezTo>
                  <a:cubicBezTo>
                    <a:pt x="439" y="53"/>
                    <a:pt x="433" y="52"/>
                    <a:pt x="427" y="47"/>
                  </a:cubicBezTo>
                  <a:cubicBezTo>
                    <a:pt x="419" y="43"/>
                    <a:pt x="411" y="42"/>
                    <a:pt x="403" y="42"/>
                  </a:cubicBezTo>
                  <a:cubicBezTo>
                    <a:pt x="378" y="42"/>
                    <a:pt x="354" y="56"/>
                    <a:pt x="329" y="60"/>
                  </a:cubicBezTo>
                  <a:cubicBezTo>
                    <a:pt x="297" y="62"/>
                    <a:pt x="267" y="79"/>
                    <a:pt x="236" y="79"/>
                  </a:cubicBezTo>
                  <a:cubicBezTo>
                    <a:pt x="219" y="79"/>
                    <a:pt x="202" y="74"/>
                    <a:pt x="185" y="60"/>
                  </a:cubicBezTo>
                  <a:cubicBezTo>
                    <a:pt x="177" y="51"/>
                    <a:pt x="169" y="47"/>
                    <a:pt x="157" y="43"/>
                  </a:cubicBezTo>
                  <a:cubicBezTo>
                    <a:pt x="136" y="40"/>
                    <a:pt x="114" y="37"/>
                    <a:pt x="91" y="37"/>
                  </a:cubicBezTo>
                  <a:cubicBezTo>
                    <a:pt x="81" y="37"/>
                    <a:pt x="72" y="38"/>
                    <a:pt x="62" y="39"/>
                  </a:cubicBezTo>
                  <a:cubicBezTo>
                    <a:pt x="46" y="39"/>
                    <a:pt x="33" y="14"/>
                    <a:pt x="17" y="6"/>
                  </a:cubicBezTo>
                  <a:cubicBezTo>
                    <a:pt x="15" y="2"/>
                    <a:pt x="12" y="0"/>
                    <a:pt x="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59"/>
            <p:cNvSpPr/>
            <p:nvPr/>
          </p:nvSpPr>
          <p:spPr>
            <a:xfrm>
              <a:off x="3018200" y="4502450"/>
              <a:ext cx="11300" cy="6775"/>
            </a:xfrm>
            <a:custGeom>
              <a:avLst/>
              <a:gdLst/>
              <a:ahLst/>
              <a:cxnLst/>
              <a:rect l="l" t="t" r="r" b="b"/>
              <a:pathLst>
                <a:path w="452" h="271" extrusionOk="0">
                  <a:moveTo>
                    <a:pt x="33" y="0"/>
                  </a:moveTo>
                  <a:cubicBezTo>
                    <a:pt x="29" y="0"/>
                    <a:pt x="25" y="1"/>
                    <a:pt x="21" y="4"/>
                  </a:cubicBezTo>
                  <a:cubicBezTo>
                    <a:pt x="17" y="4"/>
                    <a:pt x="9" y="8"/>
                    <a:pt x="5" y="8"/>
                  </a:cubicBezTo>
                  <a:lnTo>
                    <a:pt x="0" y="8"/>
                  </a:lnTo>
                  <a:lnTo>
                    <a:pt x="0" y="271"/>
                  </a:lnTo>
                  <a:cubicBezTo>
                    <a:pt x="5" y="267"/>
                    <a:pt x="5" y="267"/>
                    <a:pt x="9" y="263"/>
                  </a:cubicBezTo>
                  <a:cubicBezTo>
                    <a:pt x="12" y="256"/>
                    <a:pt x="15" y="254"/>
                    <a:pt x="18" y="254"/>
                  </a:cubicBezTo>
                  <a:cubicBezTo>
                    <a:pt x="26" y="254"/>
                    <a:pt x="33" y="265"/>
                    <a:pt x="40" y="265"/>
                  </a:cubicBezTo>
                  <a:cubicBezTo>
                    <a:pt x="42" y="265"/>
                    <a:pt x="44" y="264"/>
                    <a:pt x="46" y="263"/>
                  </a:cubicBezTo>
                  <a:cubicBezTo>
                    <a:pt x="58" y="246"/>
                    <a:pt x="70" y="254"/>
                    <a:pt x="78" y="246"/>
                  </a:cubicBezTo>
                  <a:cubicBezTo>
                    <a:pt x="91" y="234"/>
                    <a:pt x="99" y="209"/>
                    <a:pt x="111" y="201"/>
                  </a:cubicBezTo>
                  <a:cubicBezTo>
                    <a:pt x="148" y="189"/>
                    <a:pt x="189" y="181"/>
                    <a:pt x="226" y="181"/>
                  </a:cubicBezTo>
                  <a:cubicBezTo>
                    <a:pt x="238" y="181"/>
                    <a:pt x="251" y="185"/>
                    <a:pt x="263" y="189"/>
                  </a:cubicBezTo>
                  <a:cubicBezTo>
                    <a:pt x="269" y="192"/>
                    <a:pt x="282" y="210"/>
                    <a:pt x="293" y="210"/>
                  </a:cubicBezTo>
                  <a:cubicBezTo>
                    <a:pt x="297" y="210"/>
                    <a:pt x="301" y="208"/>
                    <a:pt x="304" y="201"/>
                  </a:cubicBezTo>
                  <a:cubicBezTo>
                    <a:pt x="310" y="192"/>
                    <a:pt x="316" y="190"/>
                    <a:pt x="321" y="190"/>
                  </a:cubicBezTo>
                  <a:cubicBezTo>
                    <a:pt x="327" y="190"/>
                    <a:pt x="333" y="192"/>
                    <a:pt x="339" y="192"/>
                  </a:cubicBezTo>
                  <a:cubicBezTo>
                    <a:pt x="342" y="192"/>
                    <a:pt x="346" y="192"/>
                    <a:pt x="349" y="189"/>
                  </a:cubicBezTo>
                  <a:cubicBezTo>
                    <a:pt x="361" y="177"/>
                    <a:pt x="379" y="170"/>
                    <a:pt x="396" y="170"/>
                  </a:cubicBezTo>
                  <a:cubicBezTo>
                    <a:pt x="409" y="170"/>
                    <a:pt x="421" y="174"/>
                    <a:pt x="431" y="181"/>
                  </a:cubicBezTo>
                  <a:cubicBezTo>
                    <a:pt x="432" y="181"/>
                    <a:pt x="433" y="181"/>
                    <a:pt x="434" y="181"/>
                  </a:cubicBezTo>
                  <a:cubicBezTo>
                    <a:pt x="444" y="181"/>
                    <a:pt x="448" y="161"/>
                    <a:pt x="452" y="127"/>
                  </a:cubicBezTo>
                  <a:cubicBezTo>
                    <a:pt x="452" y="94"/>
                    <a:pt x="448" y="57"/>
                    <a:pt x="440" y="57"/>
                  </a:cubicBezTo>
                  <a:cubicBezTo>
                    <a:pt x="439" y="58"/>
                    <a:pt x="438" y="58"/>
                    <a:pt x="437" y="58"/>
                  </a:cubicBezTo>
                  <a:cubicBezTo>
                    <a:pt x="426" y="58"/>
                    <a:pt x="416" y="41"/>
                    <a:pt x="405" y="41"/>
                  </a:cubicBezTo>
                  <a:cubicBezTo>
                    <a:pt x="405" y="41"/>
                    <a:pt x="404" y="41"/>
                    <a:pt x="403" y="41"/>
                  </a:cubicBezTo>
                  <a:cubicBezTo>
                    <a:pt x="374" y="49"/>
                    <a:pt x="349" y="62"/>
                    <a:pt x="325" y="78"/>
                  </a:cubicBezTo>
                  <a:cubicBezTo>
                    <a:pt x="322" y="78"/>
                    <a:pt x="319" y="82"/>
                    <a:pt x="316" y="82"/>
                  </a:cubicBezTo>
                  <a:cubicBezTo>
                    <a:pt x="315" y="82"/>
                    <a:pt x="314" y="81"/>
                    <a:pt x="312" y="78"/>
                  </a:cubicBezTo>
                  <a:cubicBezTo>
                    <a:pt x="296" y="53"/>
                    <a:pt x="267" y="33"/>
                    <a:pt x="234" y="29"/>
                  </a:cubicBezTo>
                  <a:cubicBezTo>
                    <a:pt x="226" y="29"/>
                    <a:pt x="214" y="37"/>
                    <a:pt x="202" y="37"/>
                  </a:cubicBezTo>
                  <a:cubicBezTo>
                    <a:pt x="180" y="33"/>
                    <a:pt x="158" y="11"/>
                    <a:pt x="134" y="11"/>
                  </a:cubicBezTo>
                  <a:cubicBezTo>
                    <a:pt x="131" y="11"/>
                    <a:pt x="127" y="11"/>
                    <a:pt x="124" y="12"/>
                  </a:cubicBezTo>
                  <a:cubicBezTo>
                    <a:pt x="121" y="14"/>
                    <a:pt x="118" y="14"/>
                    <a:pt x="115" y="14"/>
                  </a:cubicBezTo>
                  <a:cubicBezTo>
                    <a:pt x="104" y="14"/>
                    <a:pt x="94" y="6"/>
                    <a:pt x="83" y="6"/>
                  </a:cubicBezTo>
                  <a:cubicBezTo>
                    <a:pt x="80" y="6"/>
                    <a:pt x="77" y="7"/>
                    <a:pt x="74" y="8"/>
                  </a:cubicBezTo>
                  <a:cubicBezTo>
                    <a:pt x="72" y="9"/>
                    <a:pt x="71" y="9"/>
                    <a:pt x="69" y="9"/>
                  </a:cubicBezTo>
                  <a:cubicBezTo>
                    <a:pt x="55" y="9"/>
                    <a:pt x="44" y="0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59"/>
            <p:cNvSpPr/>
            <p:nvPr/>
          </p:nvSpPr>
          <p:spPr>
            <a:xfrm>
              <a:off x="3018300" y="4529000"/>
              <a:ext cx="13875" cy="6225"/>
            </a:xfrm>
            <a:custGeom>
              <a:avLst/>
              <a:gdLst/>
              <a:ahLst/>
              <a:cxnLst/>
              <a:rect l="l" t="t" r="r" b="b"/>
              <a:pathLst>
                <a:path w="555" h="249" extrusionOk="0">
                  <a:moveTo>
                    <a:pt x="1" y="1"/>
                  </a:moveTo>
                  <a:lnTo>
                    <a:pt x="1" y="235"/>
                  </a:lnTo>
                  <a:lnTo>
                    <a:pt x="5" y="235"/>
                  </a:lnTo>
                  <a:cubicBezTo>
                    <a:pt x="11" y="233"/>
                    <a:pt x="18" y="232"/>
                    <a:pt x="24" y="232"/>
                  </a:cubicBezTo>
                  <a:cubicBezTo>
                    <a:pt x="38" y="232"/>
                    <a:pt x="53" y="236"/>
                    <a:pt x="67" y="236"/>
                  </a:cubicBezTo>
                  <a:cubicBezTo>
                    <a:pt x="71" y="236"/>
                    <a:pt x="75" y="235"/>
                    <a:pt x="79" y="235"/>
                  </a:cubicBezTo>
                  <a:cubicBezTo>
                    <a:pt x="103" y="231"/>
                    <a:pt x="128" y="231"/>
                    <a:pt x="148" y="226"/>
                  </a:cubicBezTo>
                  <a:cubicBezTo>
                    <a:pt x="151" y="226"/>
                    <a:pt x="154" y="220"/>
                    <a:pt x="158" y="220"/>
                  </a:cubicBezTo>
                  <a:cubicBezTo>
                    <a:pt x="159" y="220"/>
                    <a:pt x="160" y="220"/>
                    <a:pt x="161" y="222"/>
                  </a:cubicBezTo>
                  <a:cubicBezTo>
                    <a:pt x="165" y="230"/>
                    <a:pt x="170" y="233"/>
                    <a:pt x="176" y="233"/>
                  </a:cubicBezTo>
                  <a:cubicBezTo>
                    <a:pt x="185" y="233"/>
                    <a:pt x="195" y="224"/>
                    <a:pt x="205" y="224"/>
                  </a:cubicBezTo>
                  <a:cubicBezTo>
                    <a:pt x="212" y="224"/>
                    <a:pt x="219" y="229"/>
                    <a:pt x="226" y="247"/>
                  </a:cubicBezTo>
                  <a:cubicBezTo>
                    <a:pt x="226" y="248"/>
                    <a:pt x="227" y="249"/>
                    <a:pt x="227" y="249"/>
                  </a:cubicBezTo>
                  <a:cubicBezTo>
                    <a:pt x="229" y="249"/>
                    <a:pt x="232" y="247"/>
                    <a:pt x="234" y="247"/>
                  </a:cubicBezTo>
                  <a:cubicBezTo>
                    <a:pt x="246" y="221"/>
                    <a:pt x="258" y="209"/>
                    <a:pt x="270" y="209"/>
                  </a:cubicBezTo>
                  <a:cubicBezTo>
                    <a:pt x="274" y="209"/>
                    <a:pt x="279" y="211"/>
                    <a:pt x="284" y="214"/>
                  </a:cubicBezTo>
                  <a:cubicBezTo>
                    <a:pt x="287" y="216"/>
                    <a:pt x="290" y="216"/>
                    <a:pt x="293" y="216"/>
                  </a:cubicBezTo>
                  <a:cubicBezTo>
                    <a:pt x="307" y="216"/>
                    <a:pt x="321" y="205"/>
                    <a:pt x="337" y="202"/>
                  </a:cubicBezTo>
                  <a:cubicBezTo>
                    <a:pt x="340" y="202"/>
                    <a:pt x="343" y="202"/>
                    <a:pt x="346" y="202"/>
                  </a:cubicBezTo>
                  <a:cubicBezTo>
                    <a:pt x="359" y="202"/>
                    <a:pt x="369" y="199"/>
                    <a:pt x="382" y="173"/>
                  </a:cubicBezTo>
                  <a:cubicBezTo>
                    <a:pt x="382" y="170"/>
                    <a:pt x="383" y="169"/>
                    <a:pt x="385" y="169"/>
                  </a:cubicBezTo>
                  <a:cubicBezTo>
                    <a:pt x="388" y="169"/>
                    <a:pt x="392" y="172"/>
                    <a:pt x="394" y="177"/>
                  </a:cubicBezTo>
                  <a:cubicBezTo>
                    <a:pt x="405" y="199"/>
                    <a:pt x="416" y="206"/>
                    <a:pt x="428" y="206"/>
                  </a:cubicBezTo>
                  <a:cubicBezTo>
                    <a:pt x="446" y="206"/>
                    <a:pt x="464" y="188"/>
                    <a:pt x="485" y="185"/>
                  </a:cubicBezTo>
                  <a:cubicBezTo>
                    <a:pt x="492" y="155"/>
                    <a:pt x="501" y="142"/>
                    <a:pt x="512" y="142"/>
                  </a:cubicBezTo>
                  <a:cubicBezTo>
                    <a:pt x="519" y="142"/>
                    <a:pt x="526" y="147"/>
                    <a:pt x="534" y="157"/>
                  </a:cubicBezTo>
                  <a:cubicBezTo>
                    <a:pt x="536" y="158"/>
                    <a:pt x="537" y="159"/>
                    <a:pt x="539" y="159"/>
                  </a:cubicBezTo>
                  <a:cubicBezTo>
                    <a:pt x="548" y="159"/>
                    <a:pt x="555" y="127"/>
                    <a:pt x="555" y="95"/>
                  </a:cubicBezTo>
                  <a:cubicBezTo>
                    <a:pt x="550" y="54"/>
                    <a:pt x="546" y="42"/>
                    <a:pt x="534" y="38"/>
                  </a:cubicBezTo>
                  <a:cubicBezTo>
                    <a:pt x="534" y="38"/>
                    <a:pt x="530" y="38"/>
                    <a:pt x="526" y="46"/>
                  </a:cubicBezTo>
                  <a:cubicBezTo>
                    <a:pt x="520" y="58"/>
                    <a:pt x="513" y="64"/>
                    <a:pt x="507" y="64"/>
                  </a:cubicBezTo>
                  <a:cubicBezTo>
                    <a:pt x="501" y="64"/>
                    <a:pt x="495" y="58"/>
                    <a:pt x="489" y="46"/>
                  </a:cubicBezTo>
                  <a:cubicBezTo>
                    <a:pt x="487" y="42"/>
                    <a:pt x="484" y="41"/>
                    <a:pt x="481" y="41"/>
                  </a:cubicBezTo>
                  <a:cubicBezTo>
                    <a:pt x="478" y="41"/>
                    <a:pt x="475" y="42"/>
                    <a:pt x="472" y="42"/>
                  </a:cubicBezTo>
                  <a:cubicBezTo>
                    <a:pt x="466" y="41"/>
                    <a:pt x="460" y="40"/>
                    <a:pt x="454" y="40"/>
                  </a:cubicBezTo>
                  <a:cubicBezTo>
                    <a:pt x="436" y="40"/>
                    <a:pt x="417" y="45"/>
                    <a:pt x="399" y="54"/>
                  </a:cubicBezTo>
                  <a:cubicBezTo>
                    <a:pt x="394" y="56"/>
                    <a:pt x="389" y="57"/>
                    <a:pt x="384" y="57"/>
                  </a:cubicBezTo>
                  <a:cubicBezTo>
                    <a:pt x="370" y="57"/>
                    <a:pt x="357" y="49"/>
                    <a:pt x="341" y="46"/>
                  </a:cubicBezTo>
                  <a:cubicBezTo>
                    <a:pt x="329" y="42"/>
                    <a:pt x="316" y="40"/>
                    <a:pt x="302" y="40"/>
                  </a:cubicBezTo>
                  <a:cubicBezTo>
                    <a:pt x="289" y="40"/>
                    <a:pt x="276" y="42"/>
                    <a:pt x="263" y="46"/>
                  </a:cubicBezTo>
                  <a:cubicBezTo>
                    <a:pt x="253" y="48"/>
                    <a:pt x="243" y="54"/>
                    <a:pt x="234" y="54"/>
                  </a:cubicBezTo>
                  <a:cubicBezTo>
                    <a:pt x="228" y="54"/>
                    <a:pt x="223" y="52"/>
                    <a:pt x="218" y="46"/>
                  </a:cubicBezTo>
                  <a:cubicBezTo>
                    <a:pt x="214" y="42"/>
                    <a:pt x="210" y="38"/>
                    <a:pt x="206" y="38"/>
                  </a:cubicBezTo>
                  <a:cubicBezTo>
                    <a:pt x="201" y="39"/>
                    <a:pt x="196" y="40"/>
                    <a:pt x="191" y="40"/>
                  </a:cubicBezTo>
                  <a:cubicBezTo>
                    <a:pt x="164" y="40"/>
                    <a:pt x="139" y="22"/>
                    <a:pt x="111" y="5"/>
                  </a:cubicBezTo>
                  <a:cubicBezTo>
                    <a:pt x="103" y="1"/>
                    <a:pt x="91" y="1"/>
                    <a:pt x="79" y="1"/>
                  </a:cubicBezTo>
                  <a:cubicBezTo>
                    <a:pt x="69" y="1"/>
                    <a:pt x="60" y="15"/>
                    <a:pt x="51" y="15"/>
                  </a:cubicBezTo>
                  <a:cubicBezTo>
                    <a:pt x="48" y="15"/>
                    <a:pt x="45" y="13"/>
                    <a:pt x="42" y="9"/>
                  </a:cubicBezTo>
                  <a:cubicBezTo>
                    <a:pt x="37" y="3"/>
                    <a:pt x="32" y="1"/>
                    <a:pt x="27" y="1"/>
                  </a:cubicBezTo>
                  <a:cubicBezTo>
                    <a:pt x="21" y="1"/>
                    <a:pt x="15" y="3"/>
                    <a:pt x="9" y="3"/>
                  </a:cubicBezTo>
                  <a:cubicBezTo>
                    <a:pt x="6" y="3"/>
                    <a:pt x="3" y="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505;p58">
            <a:extLst>
              <a:ext uri="{FF2B5EF4-FFF2-40B4-BE49-F238E27FC236}">
                <a16:creationId xmlns:a16="http://schemas.microsoft.com/office/drawing/2014/main" id="{D724C40C-5ADE-BBD4-652A-023A1DE04963}"/>
              </a:ext>
            </a:extLst>
          </p:cNvPr>
          <p:cNvGrpSpPr/>
          <p:nvPr/>
        </p:nvGrpSpPr>
        <p:grpSpPr>
          <a:xfrm>
            <a:off x="6612961" y="104600"/>
            <a:ext cx="2412873" cy="2387727"/>
            <a:chOff x="5947182" y="244645"/>
            <a:chExt cx="3037805" cy="2862747"/>
          </a:xfrm>
        </p:grpSpPr>
        <p:pic>
          <p:nvPicPr>
            <p:cNvPr id="4" name="Google Shape;506;p58">
              <a:extLst>
                <a:ext uri="{FF2B5EF4-FFF2-40B4-BE49-F238E27FC236}">
                  <a16:creationId xmlns:a16="http://schemas.microsoft.com/office/drawing/2014/main" id="{C8420FDB-4B85-4B44-4DA0-803302E2B21E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3675432">
              <a:off x="5925778" y="769441"/>
              <a:ext cx="1798724" cy="1016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oogle Shape;507;p58">
              <a:extLst>
                <a:ext uri="{FF2B5EF4-FFF2-40B4-BE49-F238E27FC236}">
                  <a16:creationId xmlns:a16="http://schemas.microsoft.com/office/drawing/2014/main" id="{02DF148E-3ED1-9D9F-C229-30D3FC8BE692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528202">
              <a:off x="7063752" y="1646192"/>
              <a:ext cx="1798725" cy="10161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Google Shape;505;p58">
            <a:extLst>
              <a:ext uri="{FF2B5EF4-FFF2-40B4-BE49-F238E27FC236}">
                <a16:creationId xmlns:a16="http://schemas.microsoft.com/office/drawing/2014/main" id="{64A15BBD-E0F6-72D2-0428-363387BC6656}"/>
              </a:ext>
            </a:extLst>
          </p:cNvPr>
          <p:cNvGrpSpPr/>
          <p:nvPr/>
        </p:nvGrpSpPr>
        <p:grpSpPr>
          <a:xfrm flipH="1" flipV="1">
            <a:off x="0" y="2650825"/>
            <a:ext cx="2412873" cy="2387727"/>
            <a:chOff x="5947182" y="244645"/>
            <a:chExt cx="3037805" cy="2862747"/>
          </a:xfrm>
        </p:grpSpPr>
        <p:pic>
          <p:nvPicPr>
            <p:cNvPr id="7" name="Google Shape;506;p58">
              <a:extLst>
                <a:ext uri="{FF2B5EF4-FFF2-40B4-BE49-F238E27FC236}">
                  <a16:creationId xmlns:a16="http://schemas.microsoft.com/office/drawing/2014/main" id="{E9BF8A0F-F618-A228-D3B8-80054BD68D48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3675432">
              <a:off x="5925778" y="769441"/>
              <a:ext cx="1798724" cy="1016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507;p58">
              <a:extLst>
                <a:ext uri="{FF2B5EF4-FFF2-40B4-BE49-F238E27FC236}">
                  <a16:creationId xmlns:a16="http://schemas.microsoft.com/office/drawing/2014/main" id="{7E7FE89A-C801-47B1-799F-E18F8E81997E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528202">
              <a:off x="7063752" y="1646192"/>
              <a:ext cx="1798725" cy="101615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538781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apyrus History Lesson XL by Slidesgo">
  <a:themeElements>
    <a:clrScheme name="Simple Light">
      <a:dk1>
        <a:srgbClr val="482400"/>
      </a:dk1>
      <a:lt1>
        <a:srgbClr val="FFFFFF"/>
      </a:lt1>
      <a:dk2>
        <a:srgbClr val="595959"/>
      </a:dk2>
      <a:lt2>
        <a:srgbClr val="EEEEEE"/>
      </a:lt2>
      <a:accent1>
        <a:srgbClr val="482400"/>
      </a:accent1>
      <a:accent2>
        <a:srgbClr val="C1AD8F"/>
      </a:accent2>
      <a:accent3>
        <a:srgbClr val="553333"/>
      </a:accent3>
      <a:accent4>
        <a:srgbClr val="C1AD8F"/>
      </a:accent4>
      <a:accent5>
        <a:srgbClr val="482400"/>
      </a:accent5>
      <a:accent6>
        <a:srgbClr val="C1AD8F"/>
      </a:accent6>
      <a:hlink>
        <a:srgbClr val="4824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274</Words>
  <Application>Microsoft Office PowerPoint</Application>
  <PresentationFormat>Presentación en pantalla (16:9)</PresentationFormat>
  <Paragraphs>46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Amatic SC</vt:lpstr>
      <vt:lpstr>Arial</vt:lpstr>
      <vt:lpstr>Chiller</vt:lpstr>
      <vt:lpstr>Dreaming Outloud Pro</vt:lpstr>
      <vt:lpstr>Fira Sans Extra Condensed Medium</vt:lpstr>
      <vt:lpstr>Livvic</vt:lpstr>
      <vt:lpstr>Livvic Light</vt:lpstr>
      <vt:lpstr>Redressed</vt:lpstr>
      <vt:lpstr>Papyrus History Lesson XL by Slidesgo</vt:lpstr>
      <vt:lpstr>Presentación de PowerPoint</vt:lpstr>
      <vt:lpstr>Presentación de PowerPoint</vt:lpstr>
      <vt:lpstr>Presentación de PowerPoint</vt:lpstr>
      <vt:lpstr>Lucas 20:1-8</vt:lpstr>
      <vt:lpstr>Presentación de PowerPoint</vt:lpstr>
      <vt:lpstr>Presentación de PowerPoint</vt:lpstr>
      <vt:lpstr>Lucas 12:15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King Noha PZ</dc:creator>
  <cp:lastModifiedBy>Haniel Pérez</cp:lastModifiedBy>
  <cp:revision>6</cp:revision>
  <dcterms:modified xsi:type="dcterms:W3CDTF">2024-08-03T04:08:25Z</dcterms:modified>
</cp:coreProperties>
</file>