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8" r:id="rId3"/>
    <p:sldId id="267" r:id="rId4"/>
    <p:sldId id="265" r:id="rId5"/>
    <p:sldId id="269" r:id="rId6"/>
    <p:sldId id="270" r:id="rId7"/>
    <p:sldId id="264" r:id="rId8"/>
    <p:sldId id="271" r:id="rId9"/>
  </p:sldIdLst>
  <p:sldSz cx="9144000" cy="6858000" type="screen4x3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414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8D09B3-E926-43BD-8ABF-1D865D7E08B2}" type="datetime1">
              <a:rPr lang="es-ES" smtClean="0"/>
              <a:t>14/08/2024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1AC5B93-CA34-49DE-A280-558E83BB834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443941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A6A9893-5801-4474-950A-1A075FF5F23D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24F3E57-140F-42E5-ACA7-3B197A5F54F0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948867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4F3E57-140F-42E5-ACA7-3B197A5F54F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014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4F3E57-140F-42E5-ACA7-3B197A5F54F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006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4F3E57-140F-42E5-ACA7-3B197A5F54F0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3898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24F3E57-140F-42E5-ACA7-3B197A5F54F0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674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24F3E57-140F-42E5-ACA7-3B197A5F54F0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859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24F3E57-140F-42E5-ACA7-3B197A5F54F0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1657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4F3E57-140F-42E5-ACA7-3B197A5F54F0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9880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24F3E57-140F-42E5-ACA7-3B197A5F54F0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844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3248464"/>
            <a:ext cx="7851648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3600" b="1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5105400"/>
            <a:ext cx="7854696" cy="1752600"/>
          </a:xfrm>
        </p:spPr>
        <p:txBody>
          <a:bodyPr lIns="0" rIns="18288" rtlCol="0"/>
          <a:lstStyle>
            <a:lvl1pPr marL="0" marR="34290" indent="0" algn="r">
              <a:buNone/>
              <a:defRPr>
                <a:solidFill>
                  <a:schemeClr val="accent3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30" name="Marcador de posición de fecha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6939B5-3D17-4D34-8575-656A43BA8A37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19" name="Marcador de posición de pie de página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7" name="Marcador de posición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8184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5BA530-8692-4882-8260-B7E01B34CD73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09126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72125" y="914402"/>
            <a:ext cx="2057400" cy="5211763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28675" y="914402"/>
            <a:ext cx="4591050" cy="5211763"/>
          </a:xfrm>
        </p:spPr>
        <p:txBody>
          <a:bodyPr vert="eaVert" rtlCol="0"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05B5E0-AE6F-4547-A685-85F977E7AC49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90635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buClr>
                <a:schemeClr val="accent3">
                  <a:lumMod val="50000"/>
                </a:schemeClr>
              </a:buClr>
              <a:defRPr/>
            </a:lvl1pPr>
            <a:lvl2pPr>
              <a:buClr>
                <a:schemeClr val="accent1">
                  <a:lumMod val="50000"/>
                </a:schemeClr>
              </a:buClr>
              <a:defRPr/>
            </a:lvl2pPr>
            <a:lvl3pPr>
              <a:buClr>
                <a:schemeClr val="accent2">
                  <a:lumMod val="50000"/>
                </a:schemeClr>
              </a:buClr>
              <a:defRPr/>
            </a:lvl3pPr>
            <a:lvl4pPr>
              <a:buClr>
                <a:schemeClr val="accent3">
                  <a:lumMod val="50000"/>
                </a:schemeClr>
              </a:buClr>
              <a:defRPr/>
            </a:lvl4pPr>
            <a:lvl5pPr>
              <a:buClr>
                <a:schemeClr val="accent4">
                  <a:lumMod val="50000"/>
                </a:schemeClr>
              </a:buClr>
              <a:defRPr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 marL="1508760" indent="0">
              <a:buNone/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99DB53-72BA-45F9-B78B-C37C5DB02A2A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259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8675" y="1316736"/>
            <a:ext cx="680085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3600" b="1" cap="none" baseline="0" dirty="0">
                <a:ln w="635"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28675" y="2704664"/>
            <a:ext cx="6800850" cy="1509712"/>
          </a:xfrm>
        </p:spPr>
        <p:txBody>
          <a:bodyPr lIns="45720" rIns="45720" rtlCol="0" anchor="t"/>
          <a:lstStyle>
            <a:lvl1pPr marL="0" indent="0">
              <a:buNone/>
              <a:defRPr sz="165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E28EEC0-D624-4A81-8132-CD8453FEC130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561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8675" y="704088"/>
            <a:ext cx="680085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41910" y="1920085"/>
            <a:ext cx="3291840" cy="4434840"/>
          </a:xfrm>
        </p:spPr>
        <p:txBody>
          <a:bodyPr rtlCol="0"/>
          <a:lstStyle>
            <a:lvl1pPr>
              <a:buClr>
                <a:schemeClr val="accent3">
                  <a:lumMod val="50000"/>
                </a:schemeClr>
              </a:buClr>
              <a:defRPr sz="1800"/>
            </a:lvl1pPr>
            <a:lvl2pPr>
              <a:buClr>
                <a:schemeClr val="accent1">
                  <a:lumMod val="50000"/>
                </a:schemeClr>
              </a:buClr>
              <a:defRPr sz="1800"/>
            </a:lvl2pPr>
            <a:lvl3pPr>
              <a:buClr>
                <a:schemeClr val="accent2">
                  <a:lumMod val="50000"/>
                </a:schemeClr>
              </a:buClr>
              <a:defRPr sz="1500"/>
            </a:lvl3pPr>
            <a:lvl4pPr>
              <a:buClr>
                <a:schemeClr val="accent3">
                  <a:lumMod val="50000"/>
                </a:schemeClr>
              </a:buClr>
              <a:defRPr sz="1350"/>
            </a:lvl4pPr>
            <a:lvl5pPr>
              <a:buClr>
                <a:schemeClr val="accent4">
                  <a:lumMod val="50000"/>
                </a:schemeClr>
              </a:buClr>
              <a:defRPr sz="135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4337685" y="1920085"/>
            <a:ext cx="3291840" cy="4434840"/>
          </a:xfrm>
        </p:spPr>
        <p:txBody>
          <a:bodyPr rtlCol="0"/>
          <a:lstStyle>
            <a:lvl1pPr>
              <a:buClr>
                <a:schemeClr val="accent3">
                  <a:lumMod val="50000"/>
                </a:schemeClr>
              </a:buClr>
              <a:defRPr sz="1800"/>
            </a:lvl1pPr>
            <a:lvl2pPr>
              <a:buClr>
                <a:schemeClr val="accent1">
                  <a:lumMod val="50000"/>
                </a:schemeClr>
              </a:buClr>
              <a:defRPr sz="1800"/>
            </a:lvl2pPr>
            <a:lvl3pPr>
              <a:buClr>
                <a:schemeClr val="accent2">
                  <a:lumMod val="50000"/>
                </a:schemeClr>
              </a:buClr>
              <a:defRPr sz="1500"/>
            </a:lvl3pPr>
            <a:lvl4pPr>
              <a:buClr>
                <a:schemeClr val="accent3">
                  <a:lumMod val="50000"/>
                </a:schemeClr>
              </a:buClr>
              <a:defRPr sz="1350"/>
            </a:lvl4pPr>
            <a:lvl5pPr>
              <a:buClr>
                <a:schemeClr val="accent4">
                  <a:lumMod val="50000"/>
                </a:schemeClr>
              </a:buClr>
              <a:defRPr sz="135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844B36-9498-4C71-AC97-B888CA83E8FA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0549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8636" y="704088"/>
            <a:ext cx="6770889" cy="1143000"/>
          </a:xfrm>
        </p:spPr>
        <p:txBody>
          <a:bodyPr tIns="45720" rtlCol="0" anchor="b"/>
          <a:lstStyle>
            <a:lvl1pPr rtl="0"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58636" y="1855248"/>
            <a:ext cx="3291840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posición de contenido 4"/>
          <p:cNvSpPr>
            <a:spLocks noGrp="1"/>
          </p:cNvSpPr>
          <p:nvPr>
            <p:ph sz="quarter" idx="2"/>
          </p:nvPr>
        </p:nvSpPr>
        <p:spPr>
          <a:xfrm>
            <a:off x="858636" y="2514600"/>
            <a:ext cx="3291840" cy="3845720"/>
          </a:xfrm>
        </p:spPr>
        <p:txBody>
          <a:bodyPr tIns="0" rtlCol="0"/>
          <a:lstStyle>
            <a:lvl1pPr>
              <a:buClr>
                <a:schemeClr val="accent3">
                  <a:lumMod val="50000"/>
                </a:schemeClr>
              </a:buClr>
              <a:defRPr sz="1650"/>
            </a:lvl1pPr>
            <a:lvl2pPr>
              <a:buClr>
                <a:schemeClr val="accent1">
                  <a:lumMod val="50000"/>
                </a:schemeClr>
              </a:buClr>
              <a:defRPr sz="1500"/>
            </a:lvl2pPr>
            <a:lvl3pPr>
              <a:buClr>
                <a:schemeClr val="accent2">
                  <a:lumMod val="50000"/>
                </a:schemeClr>
              </a:buClr>
              <a:defRPr sz="1350"/>
            </a:lvl3pPr>
            <a:lvl4pPr>
              <a:buClr>
                <a:schemeClr val="accent3">
                  <a:lumMod val="50000"/>
                </a:schemeClr>
              </a:buClr>
              <a:defRPr sz="1200"/>
            </a:lvl4pPr>
            <a:lvl5pPr>
              <a:buClr>
                <a:schemeClr val="accent4">
                  <a:lumMod val="50000"/>
                </a:schemeClr>
              </a:buClr>
              <a:defRPr sz="12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3"/>
          </p:nvPr>
        </p:nvSpPr>
        <p:spPr>
          <a:xfrm>
            <a:off x="4326945" y="1859759"/>
            <a:ext cx="3291840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4326945" y="2514600"/>
            <a:ext cx="3291840" cy="3845720"/>
          </a:xfrm>
        </p:spPr>
        <p:txBody>
          <a:bodyPr tIns="0" rtlCol="0"/>
          <a:lstStyle>
            <a:lvl1pPr>
              <a:buClr>
                <a:schemeClr val="accent3">
                  <a:lumMod val="50000"/>
                </a:schemeClr>
              </a:buClr>
              <a:defRPr sz="1650"/>
            </a:lvl1pPr>
            <a:lvl2pPr>
              <a:buClr>
                <a:schemeClr val="accent1">
                  <a:lumMod val="50000"/>
                </a:schemeClr>
              </a:buClr>
              <a:defRPr sz="1500"/>
            </a:lvl2pPr>
            <a:lvl3pPr>
              <a:buClr>
                <a:schemeClr val="accent2">
                  <a:lumMod val="50000"/>
                </a:schemeClr>
              </a:buClr>
              <a:defRPr sz="1350"/>
            </a:lvl3pPr>
            <a:lvl4pPr>
              <a:buClr>
                <a:schemeClr val="accent3">
                  <a:lumMod val="50000"/>
                </a:schemeClr>
              </a:buClr>
              <a:defRPr sz="1200"/>
            </a:lvl4pPr>
            <a:lvl5pPr>
              <a:buClr>
                <a:schemeClr val="accent4">
                  <a:lumMod val="50000"/>
                </a:schemeClr>
              </a:buClr>
              <a:defRPr sz="12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21F9A5-4554-490D-97FD-9D8BF1644016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804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8675" y="704088"/>
            <a:ext cx="680085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839171-87C8-46A0-8A9C-4C99C0BEB946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7229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0D4FAA-DDF5-4195-A4EC-5222CEAFDE7E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1436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3065" y="514352"/>
            <a:ext cx="27432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18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1"/>
          </p:nvPr>
        </p:nvSpPr>
        <p:spPr>
          <a:xfrm>
            <a:off x="3813717" y="1676400"/>
            <a:ext cx="3815808" cy="4572000"/>
          </a:xfrm>
        </p:spPr>
        <p:txBody>
          <a:bodyPr tIns="0" rtlCol="0">
            <a:normAutofit/>
          </a:bodyPr>
          <a:lstStyle>
            <a:lvl1pPr>
              <a:buClr>
                <a:schemeClr val="accent3">
                  <a:lumMod val="50000"/>
                </a:schemeClr>
              </a:buClr>
              <a:defRPr sz="1800"/>
            </a:lvl1pPr>
            <a:lvl2pPr>
              <a:buClr>
                <a:schemeClr val="accent1">
                  <a:lumMod val="50000"/>
                </a:schemeClr>
              </a:buClr>
              <a:defRPr sz="1800"/>
            </a:lvl2pPr>
            <a:lvl3pPr>
              <a:buClr>
                <a:schemeClr val="accent2">
                  <a:lumMod val="50000"/>
                </a:schemeClr>
              </a:buClr>
              <a:defRPr sz="1500"/>
            </a:lvl3pPr>
            <a:lvl4pPr>
              <a:buClr>
                <a:schemeClr val="accent3">
                  <a:lumMod val="50000"/>
                </a:schemeClr>
              </a:buClr>
              <a:defRPr sz="1350"/>
            </a:lvl4pPr>
            <a:lvl5pPr>
              <a:buClr>
                <a:schemeClr val="accent4">
                  <a:lumMod val="50000"/>
                </a:schemeClr>
              </a:buClr>
              <a:defRPr sz="1200"/>
            </a:lvl5pPr>
            <a:lvl6pPr>
              <a:buClr>
                <a:schemeClr val="accent5">
                  <a:lumMod val="50000"/>
                </a:schemeClr>
              </a:buClr>
              <a:defRPr/>
            </a:lvl6pPr>
            <a:lvl7pPr>
              <a:buClr>
                <a:schemeClr val="accent6">
                  <a:lumMod val="50000"/>
                </a:schemeClr>
              </a:buCl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2"/>
          </p:nvPr>
        </p:nvSpPr>
        <p:spPr>
          <a:xfrm>
            <a:off x="853065" y="1676400"/>
            <a:ext cx="2743200" cy="4572000"/>
          </a:xfrm>
        </p:spPr>
        <p:txBody>
          <a:bodyPr lIns="18288" rIns="18288" rtlCol="0">
            <a:normAutofit/>
          </a:bodyPr>
          <a:lstStyle>
            <a:lvl1pPr marL="0" indent="0" algn="l">
              <a:buNone/>
              <a:defRPr sz="13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A5845A-C35E-41AD-A333-BB3E9187C8C2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2508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3771" y="1176998"/>
            <a:ext cx="2212848" cy="1582621"/>
          </a:xfrm>
        </p:spPr>
        <p:txBody>
          <a:bodyPr vert="horz" lIns="45720" tIns="45720" rIns="45720" bIns="45720" rtlCol="0" anchor="b">
            <a:normAutofit/>
          </a:bodyPr>
          <a:lstStyle>
            <a:lvl1pPr algn="l" rtl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noProof="0" dirty="0"/>
          </a:p>
        </p:txBody>
      </p:sp>
      <p:sp>
        <p:nvSpPr>
          <p:cNvPr id="9" name="Rectángulo con una esquina recortada y redondeada 8"/>
          <p:cNvSpPr/>
          <p:nvPr/>
        </p:nvSpPr>
        <p:spPr>
          <a:xfrm rot="420000" flipV="1">
            <a:off x="3477089" y="1133467"/>
            <a:ext cx="4956129" cy="3878710"/>
          </a:xfrm>
          <a:prstGeom prst="snipRoundRect">
            <a:avLst>
              <a:gd name="adj1" fmla="val 0"/>
              <a:gd name="adj2" fmla="val 3646"/>
            </a:avLst>
          </a:prstGeom>
          <a:solidFill>
            <a:schemeClr val="tx2">
              <a:lumMod val="20000"/>
              <a:lumOff val="80000"/>
            </a:schemeClr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350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 rot="420000">
            <a:off x="3760061" y="1221884"/>
            <a:ext cx="4352774" cy="3706323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2400"/>
            </a:lvl1pPr>
          </a:lstStyle>
          <a:p>
            <a:pPr rtl="0"/>
            <a:r>
              <a:rPr lang="es-ES" noProof="0"/>
              <a:t>Haga clic en el icono para agregar una imagen</a:t>
            </a:r>
            <a:endParaRPr kumimoji="0" lang="es-ES" noProof="0" dirty="0"/>
          </a:p>
        </p:txBody>
      </p:sp>
      <p:sp>
        <p:nvSpPr>
          <p:cNvPr id="12" name="Triángulo rectá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350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43771" y="2828785"/>
            <a:ext cx="2209800" cy="2179320"/>
          </a:xfrm>
        </p:spPr>
        <p:txBody>
          <a:bodyPr lIns="64008" rIns="45720" bIns="45720" rtlCol="0" anchor="t">
            <a:normAutofit/>
          </a:bodyPr>
          <a:lstStyle>
            <a:lvl1pPr marL="0" indent="0" algn="l">
              <a:spcBef>
                <a:spcPts val="188"/>
              </a:spcBef>
              <a:buFontTx/>
              <a:buNone/>
              <a:defRPr sz="13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9209C2-0D01-4A7B-92A8-92883E527BC3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  <p:sp>
        <p:nvSpPr>
          <p:cNvPr id="11" name="Forma libre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rtlCol="0" anchor="t" compatLnSpc="1"/>
          <a:lstStyle/>
          <a:p>
            <a:pPr marL="0" algn="l" rtl="0" eaLnBrk="1" latinLnBrk="0" hangingPunct="1"/>
            <a:endParaRPr kumimoji="0" lang="es-ES" sz="135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707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título 8"/>
          <p:cNvSpPr>
            <a:spLocks noGrp="1"/>
          </p:cNvSpPr>
          <p:nvPr>
            <p:ph type="title"/>
          </p:nvPr>
        </p:nvSpPr>
        <p:spPr>
          <a:xfrm>
            <a:off x="828675" y="704088"/>
            <a:ext cx="680085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kumimoji="0" lang="es-ES" noProof="0" dirty="0"/>
          </a:p>
        </p:txBody>
      </p:sp>
      <p:sp>
        <p:nvSpPr>
          <p:cNvPr id="30" name="Marcador de posición de texto 29"/>
          <p:cNvSpPr>
            <a:spLocks noGrp="1"/>
          </p:cNvSpPr>
          <p:nvPr>
            <p:ph type="body" idx="1"/>
          </p:nvPr>
        </p:nvSpPr>
        <p:spPr>
          <a:xfrm>
            <a:off x="828675" y="1935480"/>
            <a:ext cx="680085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 eaLnBrk="1" latinLnBrk="0" hangingPunct="1"/>
            <a:r>
              <a:rPr lang="es-ES" noProof="0" dirty="0"/>
              <a:t>Segundo nivel</a:t>
            </a:r>
          </a:p>
          <a:p>
            <a:pPr lvl="2" rtl="0" eaLnBrk="1" latinLnBrk="0" hangingPunct="1"/>
            <a:r>
              <a:rPr lang="es-ES" noProof="0" dirty="0"/>
              <a:t>Tercer nivel</a:t>
            </a:r>
          </a:p>
          <a:p>
            <a:pPr lvl="3" rtl="0" eaLnBrk="1" latinLnBrk="0" hangingPunct="1"/>
            <a:r>
              <a:rPr lang="es-ES" noProof="0" dirty="0"/>
              <a:t>Cuarto nivel</a:t>
            </a:r>
          </a:p>
          <a:p>
            <a:pPr lvl="4" rtl="0" eaLnBrk="1" latinLnBrk="0" hangingPunct="1"/>
            <a:r>
              <a:rPr lang="es-ES" noProof="0" dirty="0"/>
              <a:t>Quinto nivel</a:t>
            </a:r>
          </a:p>
        </p:txBody>
      </p:sp>
      <p:sp>
        <p:nvSpPr>
          <p:cNvPr id="10" name="Marcador de posición de fecha 9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762125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825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DBB6F8E9-10E6-4112-BC6D-23BFC318781D}" type="datetime1">
              <a:rPr lang="es-ES" noProof="0" smtClean="0"/>
              <a:t>14/08/2024</a:t>
            </a:fld>
            <a:endParaRPr lang="es-ES" noProof="0" dirty="0"/>
          </a:p>
        </p:txBody>
      </p:sp>
      <p:sp>
        <p:nvSpPr>
          <p:cNvPr id="22" name="Marcador de posición de pie de página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825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18" name="Marcador de posición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825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6761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>
            <a:lumMod val="50000"/>
          </a:schemeClr>
        </a:buClr>
        <a:buSzPct val="65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>
            <a:lumMod val="50000"/>
          </a:schemeClr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3912" userDrawn="1">
          <p15:clr>
            <a:srgbClr val="F26B43"/>
          </p15:clr>
        </p15:guide>
        <p15:guide id="1" pos="4806" userDrawn="1">
          <p15:clr>
            <a:srgbClr val="F26B43"/>
          </p15:clr>
        </p15:guide>
        <p15:guide id="2" pos="522" userDrawn="1">
          <p15:clr>
            <a:srgbClr val="F26B43"/>
          </p15:clr>
        </p15:guide>
        <p15:guide id="3" orient="horz" pos="4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18051" y="1945458"/>
            <a:ext cx="6529673" cy="108491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s-ES" sz="6600" b="1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FF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ESPÍRITU SANTO</a:t>
            </a:r>
          </a:p>
        </p:txBody>
      </p:sp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6" b="13663"/>
          <a:stretch/>
        </p:blipFill>
        <p:spPr bwMode="auto">
          <a:xfrm>
            <a:off x="2198916" y="3421879"/>
            <a:ext cx="4767943" cy="23774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15253" y="1149993"/>
            <a:ext cx="2050561" cy="415498"/>
          </a:xfrm>
          <a:prstGeom prst="rect">
            <a:avLst/>
          </a:prstGeom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Juan 14:16-17,26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651396" y="1149993"/>
            <a:ext cx="2149948" cy="415498"/>
          </a:xfrm>
          <a:prstGeom prst="rect">
            <a:avLst/>
          </a:prstGeom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Juan 16:7-8,13-15</a:t>
            </a:r>
          </a:p>
        </p:txBody>
      </p:sp>
    </p:spTree>
    <p:extLst>
      <p:ext uri="{BB962C8B-B14F-4D97-AF65-F5344CB8AC3E}">
        <p14:creationId xmlns:p14="http://schemas.microsoft.com/office/powerpoint/2010/main" val="36170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81199" y="1129981"/>
            <a:ext cx="5277407" cy="55399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 una Persona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42294" y="2106744"/>
            <a:ext cx="3677811" cy="1124426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Pensar/Intelecto</a:t>
            </a:r>
          </a:p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1ª Corintios 2:10-13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362892" y="4711308"/>
            <a:ext cx="3162938" cy="1124426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Voluntad</a:t>
            </a:r>
          </a:p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1ª Corintios 12:11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5396606" y="3391617"/>
            <a:ext cx="3646090" cy="1124426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Sentir/Sensibilidad</a:t>
            </a:r>
          </a:p>
          <a:p>
            <a:pPr algn="ctr"/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Juan 14:16</a:t>
            </a:r>
          </a:p>
        </p:txBody>
      </p:sp>
      <p:pic>
        <p:nvPicPr>
          <p:cNvPr id="2056" name="Picture 8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362" y="2059000"/>
            <a:ext cx="3149208" cy="314920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322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981199" y="1129981"/>
            <a:ext cx="5277407" cy="55399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 una Persona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482" y="1966783"/>
            <a:ext cx="2782272" cy="632490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Efesios 4:30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788803" y="2577374"/>
            <a:ext cx="2975044" cy="632490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Hechos 5:1-4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5541171" y="1966783"/>
            <a:ext cx="3201980" cy="632490"/>
          </a:xfrm>
          <a:prstGeom prst="cloud">
            <a:avLst/>
          </a:prstGeom>
          <a:solidFill>
            <a:srgbClr val="002060"/>
          </a:solidFill>
          <a:ln w="57150"/>
          <a:effectLst>
            <a:glow rad="228600">
              <a:schemeClr val="bg1"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  Hebreos 10:29 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0444" y="3754820"/>
            <a:ext cx="3061830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2ª Pedro 1:21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3334232" y="4762701"/>
            <a:ext cx="2678052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Lucas 12:12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772623" y="3754820"/>
            <a:ext cx="3406631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Romanos 8:26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2003" y="4762701"/>
            <a:ext cx="3481587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Apocalipsis 2:7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952010" y="3754820"/>
            <a:ext cx="2974881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Hechos 8:29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5828609" y="4762701"/>
            <a:ext cx="3352663" cy="777151"/>
          </a:xfrm>
          <a:prstGeom prst="star24">
            <a:avLst/>
          </a:prstGeom>
          <a:solidFill>
            <a:srgbClr val="0070C0"/>
          </a:solidFill>
          <a:ln w="57150"/>
          <a:effectLst>
            <a:glow rad="139700">
              <a:schemeClr val="tx1">
                <a:lumMod val="95000"/>
                <a:lumOff val="5000"/>
                <a:alpha val="4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Hechos 16:6-7</a:t>
            </a:r>
          </a:p>
        </p:txBody>
      </p:sp>
    </p:spTree>
    <p:extLst>
      <p:ext uri="{BB962C8B-B14F-4D97-AF65-F5344CB8AC3E}">
        <p14:creationId xmlns:p14="http://schemas.microsoft.com/office/powerpoint/2010/main" val="5194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64233" y="944928"/>
            <a:ext cx="4022255" cy="55399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 Dios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158785" y="1495462"/>
            <a:ext cx="2255418" cy="440769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FF0000"/>
            </a:solidFill>
          </a:ln>
          <a:effectLst>
            <a:glow rad="139700">
              <a:srgbClr val="FFFF0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Hechos 5:3-4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10413" y="2309678"/>
            <a:ext cx="1862623" cy="385673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Hebreos 9:14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13107" y="2904203"/>
            <a:ext cx="2257842" cy="385673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Salmos 139:7-10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68537" y="3498728"/>
            <a:ext cx="2543951" cy="385673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 corintios 2:10-13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36910" y="4053482"/>
            <a:ext cx="2420295" cy="661154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Romanos 15:13,19</a:t>
            </a:r>
          </a:p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Romanos 8:11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124133" y="5489128"/>
            <a:ext cx="1574088" cy="385673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Juan 3:5-8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257394" y="4883717"/>
            <a:ext cx="1312225" cy="385673"/>
          </a:xfrm>
          <a:prstGeom prst="ribbon">
            <a:avLst>
              <a:gd name="adj1" fmla="val 16667"/>
              <a:gd name="adj2" fmla="val 65846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  <a:effectLst>
            <a:glow rad="1397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15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Job 33:4</a:t>
            </a:r>
          </a:p>
        </p:txBody>
      </p:sp>
      <p:sp>
        <p:nvSpPr>
          <p:cNvPr id="10" name="Flecha derecha 9"/>
          <p:cNvSpPr/>
          <p:nvPr/>
        </p:nvSpPr>
        <p:spPr>
          <a:xfrm>
            <a:off x="3448160" y="2412983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1" name="Flecha derecha 10"/>
          <p:cNvSpPr/>
          <p:nvPr/>
        </p:nvSpPr>
        <p:spPr>
          <a:xfrm>
            <a:off x="3448159" y="3007508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2" name="Flecha derecha 11"/>
          <p:cNvSpPr/>
          <p:nvPr/>
        </p:nvSpPr>
        <p:spPr>
          <a:xfrm>
            <a:off x="3448158" y="3602033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3" name="Flecha derecha 12"/>
          <p:cNvSpPr/>
          <p:nvPr/>
        </p:nvSpPr>
        <p:spPr>
          <a:xfrm>
            <a:off x="3448158" y="4294528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4" name="Flecha derecha 13"/>
          <p:cNvSpPr/>
          <p:nvPr/>
        </p:nvSpPr>
        <p:spPr>
          <a:xfrm>
            <a:off x="3448158" y="4987022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5" name="Flecha derecha 14"/>
          <p:cNvSpPr/>
          <p:nvPr/>
        </p:nvSpPr>
        <p:spPr>
          <a:xfrm>
            <a:off x="3448158" y="5592433"/>
            <a:ext cx="1393372" cy="179063"/>
          </a:xfrm>
          <a:prstGeom prst="rightArrow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159831" y="2271682"/>
            <a:ext cx="1361270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4000" b="1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4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ETERNO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5159831" y="2866207"/>
            <a:ext cx="2446504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4000" b="1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4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OMNIPRESENTE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5159831" y="3460732"/>
            <a:ext cx="2207656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4000" b="1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4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OMNISCIENTE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5159831" y="4153227"/>
            <a:ext cx="2367956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3200" b="1">
                <a:solidFill>
                  <a:schemeClr val="bg1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400" dirty="0"/>
              <a:t>OMNIPOTENTE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5159830" y="4845721"/>
            <a:ext cx="1592103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4000" b="1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4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CREADOR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5159829" y="5312631"/>
            <a:ext cx="2911374" cy="738664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>
            <a:defPPr rtl="0">
              <a:defRPr lang="es-ES"/>
            </a:defPPr>
            <a:lvl1pPr>
              <a:defRPr sz="4000" b="1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defRPr>
            </a:lvl1pPr>
          </a:lstStyle>
          <a:p>
            <a:r>
              <a:rPr lang="es-MX" sz="21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SALVACIÓN</a:t>
            </a:r>
          </a:p>
          <a:p>
            <a:r>
              <a:rPr lang="es-MX" sz="2100" dirty="0">
                <a:effectLst>
                  <a:glow rad="101600">
                    <a:srgbClr val="FF0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 NACIMIENTO</a:t>
            </a:r>
          </a:p>
        </p:txBody>
      </p:sp>
    </p:spTree>
    <p:extLst>
      <p:ext uri="{BB962C8B-B14F-4D97-AF65-F5344CB8AC3E}">
        <p14:creationId xmlns:p14="http://schemas.microsoft.com/office/powerpoint/2010/main" val="131606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64233" y="944928"/>
            <a:ext cx="4022255" cy="55399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 Dios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751115" y="1591097"/>
            <a:ext cx="6760028" cy="424731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just"/>
            <a:r>
              <a:rPr lang="es-MX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empus Sans ITC" panose="04020404030D07020202" pitchFamily="82" charset="0"/>
              </a:rPr>
              <a:t>En la Divina Trinidad, no existen “jerarquías”, sino que las tres Personas, PADRE, HIJO y ESPÍRITU SANTO, tienen los mismos atributos Divinos y cualidades de la Persona, todos ellos al mismo Nivel Superior a todo lo creado; en la Divina Trinidad, no existe, discusión o conflicto, es decir, en la Divina Trinidad, siempre existe un MISMO Sentir, un MISMO Objetivo y una MISMA Visión, por lo tanto, en la Divina Trinidad, nunca habrá un rompimiento, ya que las tres personas, actúan en los mismos objetivos en relación a la creación.</a:t>
            </a:r>
          </a:p>
          <a:p>
            <a:pPr algn="just"/>
            <a:endParaRPr lang="es-MX" b="1" dirty="0">
              <a:effectLst>
                <a:glow rad="101600">
                  <a:schemeClr val="bg1">
                    <a:alpha val="60000"/>
                  </a:schemeClr>
                </a:glow>
              </a:effectLst>
              <a:latin typeface="Tempus Sans ITC" panose="04020404030D07020202" pitchFamily="82" charset="0"/>
            </a:endParaRPr>
          </a:p>
          <a:p>
            <a:pPr algn="just"/>
            <a:r>
              <a:rPr lang="es-MX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Tempus Sans ITC" panose="04020404030D07020202" pitchFamily="82" charset="0"/>
              </a:rPr>
              <a:t>Cabe señalar, que aunque en la Divina Trinidad existe el mismo Nivel Superior en cuanto a Atributos Divinos, cada una de las tres personas, Padre, Hijo y Espíritu Santo, contribuye de una forma “particular” en cada Plan Divino, es decir, cada persona de la Divina Trinidad, tiene un Ministerio que cumplir.</a:t>
            </a:r>
          </a:p>
        </p:txBody>
      </p:sp>
    </p:spTree>
    <p:extLst>
      <p:ext uri="{BB962C8B-B14F-4D97-AF65-F5344CB8AC3E}">
        <p14:creationId xmlns:p14="http://schemas.microsoft.com/office/powerpoint/2010/main" val="1671198514"/>
      </p:ext>
    </p:extLst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465" y="3628329"/>
            <a:ext cx="1524220" cy="22877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929" y="1621294"/>
            <a:ext cx="2569709" cy="189309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264233" y="944928"/>
            <a:ext cx="4022255" cy="553998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 Dios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674915" y="1562790"/>
            <a:ext cx="590005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just"/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En relación a lo anterior, podemos tomar algunos ejemplos: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674915" y="2272986"/>
            <a:ext cx="15403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CREACIÓN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09028" y="2646255"/>
            <a:ext cx="17640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Génesis 1:1-5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Juan 1:1-5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373088" y="2374640"/>
            <a:ext cx="539387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>
            <a:defPPr rtl="0">
              <a:defRPr lang="es-ES"/>
            </a:defPPr>
            <a:lvl1pPr algn="ctr">
              <a:defRPr sz="2800" b="1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Tempus Sans ITC" panose="04020404030D07020202" pitchFamily="82" charset="0"/>
              </a:defRPr>
            </a:lvl1pPr>
          </a:lstStyle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Padre</a:t>
            </a:r>
            <a:r>
              <a:rPr lang="es-MX" sz="1800" dirty="0"/>
              <a:t>: </a:t>
            </a:r>
            <a:r>
              <a:rPr lang="es-MX" sz="1800" b="0" dirty="0"/>
              <a:t>Determina por su AMOR, crear todas las cosas</a:t>
            </a:r>
          </a:p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Hijo</a:t>
            </a:r>
            <a:r>
              <a:rPr lang="es-MX" sz="1800" dirty="0"/>
              <a:t>: </a:t>
            </a:r>
            <a:r>
              <a:rPr lang="es-MX" sz="1800" b="0" dirty="0" err="1"/>
              <a:t>Dá</a:t>
            </a:r>
            <a:r>
              <a:rPr lang="es-MX" sz="1800" b="0" dirty="0"/>
              <a:t> o dice la Palabra</a:t>
            </a:r>
          </a:p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Espíritu</a:t>
            </a:r>
            <a:r>
              <a:rPr lang="es-MX" sz="1800" dirty="0"/>
              <a:t> </a:t>
            </a:r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Santo</a:t>
            </a:r>
            <a:r>
              <a:rPr lang="es-MX" sz="1800" dirty="0"/>
              <a:t>: </a:t>
            </a:r>
            <a:r>
              <a:rPr lang="es-MX" sz="1800" b="0" dirty="0"/>
              <a:t>Actúa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74915" y="3500335"/>
            <a:ext cx="169817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SALVACIÓN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74915" y="3852221"/>
            <a:ext cx="2046517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Génesis 3:15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Juan 3:5-8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Juan 19:30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1ª Corintios 12:8-11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Efesios 4:11-13</a:t>
            </a:r>
          </a:p>
          <a:p>
            <a:r>
              <a:rPr lang="es-MX" b="1" dirty="0">
                <a:solidFill>
                  <a:schemeClr val="bg1"/>
                </a:solidFill>
                <a:effectLst>
                  <a:glow rad="101600">
                    <a:srgbClr val="0000FF">
                      <a:alpha val="60000"/>
                    </a:srgbClr>
                  </a:glow>
                </a:effectLst>
                <a:latin typeface="Tempus Sans ITC" panose="04020404030D07020202" pitchFamily="82" charset="0"/>
              </a:rPr>
              <a:t>Juan 16:7-8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373088" y="3710051"/>
            <a:ext cx="585651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>
            <a:defPPr rtl="0">
              <a:defRPr lang="es-ES"/>
            </a:defPPr>
            <a:lvl1pPr algn="ctr">
              <a:defRPr sz="2800" b="1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Tempus Sans ITC" panose="04020404030D07020202" pitchFamily="82" charset="0"/>
              </a:defRPr>
            </a:lvl1pPr>
          </a:lstStyle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Padre</a:t>
            </a:r>
            <a:r>
              <a:rPr lang="es-MX" sz="1800" dirty="0"/>
              <a:t>: </a:t>
            </a:r>
            <a:r>
              <a:rPr lang="es-MX" sz="1800" b="0" dirty="0"/>
              <a:t>Determina por su AMOR, salvar a la raza humana</a:t>
            </a:r>
          </a:p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Hijo</a:t>
            </a:r>
            <a:r>
              <a:rPr lang="es-MX" sz="1800" dirty="0"/>
              <a:t>: </a:t>
            </a:r>
            <a:r>
              <a:rPr lang="es-MX" sz="1800" b="0" dirty="0"/>
              <a:t>Viene a tomar forma de hombre y morir en la cruz</a:t>
            </a:r>
          </a:p>
          <a:p>
            <a:pPr algn="l"/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Espíritu</a:t>
            </a:r>
            <a:r>
              <a:rPr lang="es-MX" sz="1800" dirty="0"/>
              <a:t> </a:t>
            </a:r>
            <a:r>
              <a:rPr lang="es-MX" sz="1800" dirty="0">
                <a:effectLst>
                  <a:glow rad="101600">
                    <a:srgbClr val="FF0000">
                      <a:alpha val="60000"/>
                    </a:srgbClr>
                  </a:glow>
                </a:effectLst>
              </a:rPr>
              <a:t>Santo</a:t>
            </a:r>
            <a:r>
              <a:rPr lang="es-MX" sz="1800" dirty="0"/>
              <a:t>: </a:t>
            </a:r>
            <a:r>
              <a:rPr lang="es-MX" sz="1800" b="0" dirty="0"/>
              <a:t>Testifica, redarguye, transforma y mantiene</a:t>
            </a:r>
          </a:p>
        </p:txBody>
      </p:sp>
    </p:spTree>
    <p:extLst>
      <p:ext uri="{BB962C8B-B14F-4D97-AF65-F5344CB8AC3E}">
        <p14:creationId xmlns:p14="http://schemas.microsoft.com/office/powerpoint/2010/main" val="318917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50692" y="1420586"/>
            <a:ext cx="6085109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s-MX" sz="3000" b="1" dirty="0">
                <a:solidFill>
                  <a:schemeClr val="bg1"/>
                </a:solidFill>
                <a:effectLst>
                  <a:glow rad="101600">
                    <a:srgbClr val="00FFFF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El Espíritu Santo esta coordinado con el Padre y el Hijo, a un mismo nivel de Dignidad y Deidad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0374" y="3833168"/>
            <a:ext cx="3487478" cy="632490"/>
          </a:xfrm>
          <a:prstGeom prst="cloud">
            <a:avLst/>
          </a:prstGeom>
          <a:gradFill flip="none" rotWithShape="1">
            <a:gsLst>
              <a:gs pos="67000">
                <a:schemeClr val="accent1">
                  <a:lumMod val="5000"/>
                  <a:lumOff val="95000"/>
                </a:schemeClr>
              </a:gs>
              <a:gs pos="100000">
                <a:srgbClr val="00FFFF"/>
              </a:gs>
            </a:gsLst>
            <a:path path="rect">
              <a:fillToRect r="100000" b="100000"/>
            </a:path>
            <a:tileRect l="-100000" t="-100000"/>
          </a:gradFill>
          <a:ln w="19050">
            <a:solidFill>
              <a:srgbClr val="00FFFF"/>
            </a:solidFill>
          </a:ln>
          <a:effectLst>
            <a:glow rad="228600">
              <a:srgbClr val="CCFFFF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rgbClr val="0000FF"/>
                </a:solidFill>
                <a:effectLst>
                  <a:glow rad="101600">
                    <a:srgbClr val="00FFFF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1ª Corintios 12:4-6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272061" y="4985975"/>
            <a:ext cx="3289826" cy="632490"/>
          </a:xfrm>
          <a:prstGeom prst="cloud">
            <a:avLst/>
          </a:prstGeom>
          <a:gradFill flip="none" rotWithShape="1">
            <a:gsLst>
              <a:gs pos="67000">
                <a:schemeClr val="accent1">
                  <a:lumMod val="5000"/>
                  <a:lumOff val="95000"/>
                </a:schemeClr>
              </a:gs>
              <a:gs pos="100000">
                <a:srgbClr val="00FFFF"/>
              </a:gs>
            </a:gsLst>
            <a:path path="rect">
              <a:fillToRect r="100000" b="100000"/>
            </a:path>
            <a:tileRect l="-100000" t="-100000"/>
          </a:gradFill>
          <a:ln w="19050">
            <a:solidFill>
              <a:srgbClr val="00FFFF"/>
            </a:solidFill>
          </a:ln>
          <a:effectLst>
            <a:glow rad="228600">
              <a:srgbClr val="CCFFFF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rgbClr val="0000FF"/>
                </a:solidFill>
                <a:effectLst>
                  <a:glow rad="101600">
                    <a:srgbClr val="00FFFF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2ª Corintios 13:14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588595" y="4131844"/>
            <a:ext cx="2411368" cy="632490"/>
          </a:xfrm>
          <a:prstGeom prst="cloud">
            <a:avLst/>
          </a:prstGeom>
          <a:gradFill flip="none" rotWithShape="1">
            <a:gsLst>
              <a:gs pos="67000">
                <a:schemeClr val="accent1">
                  <a:lumMod val="5000"/>
                  <a:lumOff val="95000"/>
                </a:schemeClr>
              </a:gs>
              <a:gs pos="100000">
                <a:srgbClr val="00FFFF"/>
              </a:gs>
            </a:gsLst>
            <a:path path="rect">
              <a:fillToRect r="100000" b="100000"/>
            </a:path>
            <a:tileRect l="-100000" t="-100000"/>
          </a:gradFill>
          <a:ln w="19050">
            <a:solidFill>
              <a:srgbClr val="00FFFF"/>
            </a:solidFill>
          </a:ln>
          <a:effectLst>
            <a:glow rad="228600">
              <a:srgbClr val="CCFFFF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rgbClr val="0000FF"/>
                </a:solidFill>
                <a:effectLst>
                  <a:glow rad="101600">
                    <a:srgbClr val="00FFFF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Mateo 28:19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158151" y="4985975"/>
            <a:ext cx="2650504" cy="632490"/>
          </a:xfrm>
          <a:prstGeom prst="cloud">
            <a:avLst/>
          </a:prstGeom>
          <a:gradFill flip="none" rotWithShape="1">
            <a:gsLst>
              <a:gs pos="67000">
                <a:schemeClr val="accent1">
                  <a:lumMod val="5000"/>
                  <a:lumOff val="95000"/>
                </a:schemeClr>
              </a:gs>
              <a:gs pos="100000">
                <a:srgbClr val="00FFFF"/>
              </a:gs>
            </a:gsLst>
            <a:path path="rect">
              <a:fillToRect r="100000" b="100000"/>
            </a:path>
            <a:tileRect l="-100000" t="-100000"/>
          </a:gradFill>
          <a:ln w="19050">
            <a:solidFill>
              <a:srgbClr val="00FFFF"/>
            </a:solidFill>
          </a:ln>
          <a:effectLst>
            <a:glow rad="228600">
              <a:srgbClr val="CCFFFF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pPr algn="ctr"/>
            <a:r>
              <a:rPr lang="es-MX" sz="2100" b="1" dirty="0">
                <a:solidFill>
                  <a:srgbClr val="0000FF"/>
                </a:solidFill>
                <a:effectLst>
                  <a:glow rad="101600">
                    <a:srgbClr val="00FFFF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Lucas 3:21-22</a:t>
            </a:r>
          </a:p>
        </p:txBody>
      </p:sp>
    </p:spTree>
    <p:extLst>
      <p:ext uri="{BB962C8B-B14F-4D97-AF65-F5344CB8AC3E}">
        <p14:creationId xmlns:p14="http://schemas.microsoft.com/office/powerpoint/2010/main" val="1471071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06" b="13663"/>
          <a:stretch/>
        </p:blipFill>
        <p:spPr bwMode="auto">
          <a:xfrm>
            <a:off x="797837" y="1547052"/>
            <a:ext cx="7548326" cy="3763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366622" y="949421"/>
            <a:ext cx="2456122" cy="553998"/>
          </a:xfrm>
          <a:prstGeom prst="rect">
            <a:avLst/>
          </a:prstGeom>
          <a:solidFill>
            <a:srgbClr val="CCFFFF"/>
          </a:solidFill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3000" b="1" dirty="0">
                <a:solidFill>
                  <a:schemeClr val="bg1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Hechos 2:1-13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0886" y="3739983"/>
            <a:ext cx="1805302" cy="41549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Efesios 4:11-16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AB863E1-8577-FA41-D400-D9B7BFD8775B}"/>
              </a:ext>
            </a:extLst>
          </p:cNvPr>
          <p:cNvSpPr txBox="1"/>
          <p:nvPr/>
        </p:nvSpPr>
        <p:spPr>
          <a:xfrm>
            <a:off x="1202409" y="5103199"/>
            <a:ext cx="3143809" cy="41549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1ª Corintios 12:4-11, 27-31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B1287F-E8EA-BDD4-A409-D1CA60A032BB}"/>
              </a:ext>
            </a:extLst>
          </p:cNvPr>
          <p:cNvSpPr txBox="1"/>
          <p:nvPr/>
        </p:nvSpPr>
        <p:spPr>
          <a:xfrm>
            <a:off x="5009058" y="5103199"/>
            <a:ext cx="2977097" cy="41549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1ª Corintios 14:1-5, 13-19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D943FA-67F7-3078-79ED-8E1F7A0725D4}"/>
              </a:ext>
            </a:extLst>
          </p:cNvPr>
          <p:cNvSpPr txBox="1"/>
          <p:nvPr/>
        </p:nvSpPr>
        <p:spPr>
          <a:xfrm>
            <a:off x="6985112" y="3739983"/>
            <a:ext cx="2050561" cy="41549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57150"/>
          <a:effectLst>
            <a:glow rad="101600">
              <a:schemeClr val="bg1">
                <a:alpha val="60000"/>
              </a:schemeClr>
            </a:glow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 anchor="ctr" anchorCtr="1">
            <a:spAutoFit/>
          </a:bodyPr>
          <a:lstStyle/>
          <a:p>
            <a:r>
              <a:rPr lang="es-MX" sz="2100" b="1" dirty="0">
                <a:solidFill>
                  <a:schemeClr val="bg1"/>
                </a:solidFill>
                <a:effectLst>
                  <a:glow rad="101600">
                    <a:srgbClr val="FFC000">
                      <a:alpha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anose="04020404030D07020202" pitchFamily="82" charset="0"/>
              </a:rPr>
              <a:t>Romanos 12:6-8</a:t>
            </a:r>
          </a:p>
        </p:txBody>
      </p:sp>
    </p:spTree>
    <p:extLst>
      <p:ext uri="{BB962C8B-B14F-4D97-AF65-F5344CB8AC3E}">
        <p14:creationId xmlns:p14="http://schemas.microsoft.com/office/powerpoint/2010/main" val="3406112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positiva de diseño espectacular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474_TF03460632.potx" id="{011D06BD-1811-401C-94E0-BC0B9CE8E3A0}" vid="{EA80F9FF-8D14-4DEB-89C9-84BCF68ED9B1}"/>
    </a:ext>
  </a:extLst>
</a:theme>
</file>

<file path=ppt/theme/theme2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diseño espectaculares</Template>
  <TotalTime>387</TotalTime>
  <Words>411</Words>
  <Application>Microsoft Office PowerPoint</Application>
  <PresentationFormat>Presentación en pantalla (4:3)</PresentationFormat>
  <Paragraphs>76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Tempus Sans ITC</vt:lpstr>
      <vt:lpstr>Wingdings 2</vt:lpstr>
      <vt:lpstr>Diapositiva de diseño espectacular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 Perez Zaldivar</dc:creator>
  <cp:lastModifiedBy>Haniel Pérez</cp:lastModifiedBy>
  <cp:revision>22</cp:revision>
  <dcterms:created xsi:type="dcterms:W3CDTF">2019-02-22T02:20:30Z</dcterms:created>
  <dcterms:modified xsi:type="dcterms:W3CDTF">2024-08-15T02:33:32Z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